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8288000" cy="10287000"/>
  <p:notesSz cx="6858000" cy="9144000"/>
  <p:embeddedFontLst>
    <p:embeddedFont>
      <p:font typeface="Baloo Thambi" charset="1" panose="03080902040302020200"/>
      <p:regular r:id="rId25"/>
    </p:embeddedFont>
    <p:embeddedFont>
      <p:font typeface="Kurale" charset="1" panose="020B0600000000000000"/>
      <p:regular r:id="rId26"/>
    </p:embeddedFont>
    <p:embeddedFont>
      <p:font typeface="Cambria" charset="1" panose="02040503050406030204"/>
      <p:regular r:id="rId30"/>
    </p:embeddedFont>
    <p:embeddedFont>
      <p:font typeface="Cambria Bold" charset="1" panose="02040803050406030204"/>
      <p:regular r:id="rId31"/>
    </p:embeddedFont>
    <p:embeddedFont>
      <p:font typeface="Saira Bold" charset="1" panose="00000800000000000000"/>
      <p:regular r:id="rId32"/>
    </p:embeddedFont>
    <p:embeddedFont>
      <p:font typeface="Araboto Bold" charset="1" panose="0200050000000000000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notesMasters/notesMaster1.xml" Type="http://schemas.openxmlformats.org/officeDocument/2006/relationships/notesMaster"/><Relationship Id="rId28" Target="theme/theme2.xml" Type="http://schemas.openxmlformats.org/officeDocument/2006/relationships/theme"/><Relationship Id="rId29" Target="notesSlides/notesSlide1.xml" Type="http://schemas.openxmlformats.org/officeDocument/2006/relationships/notesSlide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notesSlides/notesSlide2.xml" Type="http://schemas.openxmlformats.org/officeDocument/2006/relationships/notes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GU4BdtT6w.mp4" Type="http://schemas.microsoft.com/office/2007/relationships/media"/><Relationship Id="rId11" Target="../media/image50.png" Type="http://schemas.openxmlformats.org/officeDocument/2006/relationships/image"/><Relationship Id="rId12" Target="../media/image51.svg" Type="http://schemas.openxmlformats.org/officeDocument/2006/relationships/image"/><Relationship Id="rId13" Target="../media/image52.png" Type="http://schemas.openxmlformats.org/officeDocument/2006/relationships/image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47.png" Type="http://schemas.openxmlformats.org/officeDocument/2006/relationships/image"/><Relationship Id="rId7" Target="../media/image48.svg" Type="http://schemas.openxmlformats.org/officeDocument/2006/relationships/image"/><Relationship Id="rId8" Target="../media/image49.jpeg" Type="http://schemas.openxmlformats.org/officeDocument/2006/relationships/image"/><Relationship Id="rId9" Target="../media/VAGU4BdtT6w.mp4" Type="http://schemas.openxmlformats.org/officeDocument/2006/relationships/video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GU4BdtT6w.mp4" Type="http://schemas.microsoft.com/office/2007/relationships/media"/><Relationship Id="rId11" Target="../media/image50.png" Type="http://schemas.openxmlformats.org/officeDocument/2006/relationships/image"/><Relationship Id="rId12" Target="../media/image51.svg" Type="http://schemas.openxmlformats.org/officeDocument/2006/relationships/image"/><Relationship Id="rId13" Target="../media/image53.png" Type="http://schemas.openxmlformats.org/officeDocument/2006/relationships/image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47.png" Type="http://schemas.openxmlformats.org/officeDocument/2006/relationships/image"/><Relationship Id="rId7" Target="../media/image48.svg" Type="http://schemas.openxmlformats.org/officeDocument/2006/relationships/image"/><Relationship Id="rId8" Target="../media/image49.jpeg" Type="http://schemas.openxmlformats.org/officeDocument/2006/relationships/image"/><Relationship Id="rId9" Target="../media/VAGU4BdtT6w.mp4" Type="http://schemas.openxmlformats.org/officeDocument/2006/relationships/video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GU4BdtT6w.mp4" Type="http://schemas.microsoft.com/office/2007/relationships/media"/><Relationship Id="rId11" Target="../media/image50.png" Type="http://schemas.openxmlformats.org/officeDocument/2006/relationships/image"/><Relationship Id="rId12" Target="../media/image51.svg" Type="http://schemas.openxmlformats.org/officeDocument/2006/relationships/image"/><Relationship Id="rId13" Target="../media/image54.png" Type="http://schemas.openxmlformats.org/officeDocument/2006/relationships/image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47.png" Type="http://schemas.openxmlformats.org/officeDocument/2006/relationships/image"/><Relationship Id="rId7" Target="../media/image48.svg" Type="http://schemas.openxmlformats.org/officeDocument/2006/relationships/image"/><Relationship Id="rId8" Target="../media/image49.jpeg" Type="http://schemas.openxmlformats.org/officeDocument/2006/relationships/image"/><Relationship Id="rId9" Target="../media/VAGU4BdtT6w.mp4" Type="http://schemas.openxmlformats.org/officeDocument/2006/relationships/video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GU4BdtT6w.mp4" Type="http://schemas.microsoft.com/office/2007/relationships/media"/><Relationship Id="rId11" Target="../media/image50.png" Type="http://schemas.openxmlformats.org/officeDocument/2006/relationships/image"/><Relationship Id="rId12" Target="../media/image51.svg" Type="http://schemas.openxmlformats.org/officeDocument/2006/relationships/image"/><Relationship Id="rId13" Target="../media/image55.png" Type="http://schemas.openxmlformats.org/officeDocument/2006/relationships/image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47.png" Type="http://schemas.openxmlformats.org/officeDocument/2006/relationships/image"/><Relationship Id="rId7" Target="../media/image48.svg" Type="http://schemas.openxmlformats.org/officeDocument/2006/relationships/image"/><Relationship Id="rId8" Target="../media/image49.jpeg" Type="http://schemas.openxmlformats.org/officeDocument/2006/relationships/image"/><Relationship Id="rId9" Target="../media/VAGU4BdtT6w.mp4" Type="http://schemas.openxmlformats.org/officeDocument/2006/relationships/video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jpeg" Type="http://schemas.openxmlformats.org/officeDocument/2006/relationships/image"/><Relationship Id="rId4" Target="../media/image5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jpe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5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59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60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61.pn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21.png" Type="http://schemas.openxmlformats.org/officeDocument/2006/relationships/image"/><Relationship Id="rId4" Target="../media/image22.jpe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26.png" Type="http://schemas.openxmlformats.org/officeDocument/2006/relationships/image"/><Relationship Id="rId8" Target="../media/image23.pn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jpe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VAGf_VLwdPI.mp4" Type="http://schemas.openxmlformats.org/officeDocument/2006/relationships/video"/><Relationship Id="rId4" Target="../media/VAGf_VLwdPI.mp4" Type="http://schemas.microsoft.com/office/2007/relationships/media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34.png" Type="http://schemas.openxmlformats.org/officeDocument/2006/relationships/image"/><Relationship Id="rId12" Target="../media/image35.png" Type="http://schemas.openxmlformats.org/officeDocument/2006/relationships/image"/><Relationship Id="rId2" Target="../notesSlides/notesSlide1.xml" Type="http://schemas.openxmlformats.org/officeDocument/2006/relationships/notesSlide"/><Relationship Id="rId3" Target="../media/image21.png" Type="http://schemas.openxmlformats.org/officeDocument/2006/relationships/image"/><Relationship Id="rId4" Target="../media/image22.jpe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26.png" Type="http://schemas.openxmlformats.org/officeDocument/2006/relationships/image"/><Relationship Id="rId8" Target="../media/image23.pn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jpeg" Type="http://schemas.openxmlformats.org/officeDocument/2006/relationships/image"/><Relationship Id="rId4" Target="../media/image24.png" Type="http://schemas.openxmlformats.org/officeDocument/2006/relationships/image"/><Relationship Id="rId5" Target="../media/image23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jpeg" Type="http://schemas.openxmlformats.org/officeDocument/2006/relationships/image"/><Relationship Id="rId4" Target="../media/image32.png" Type="http://schemas.openxmlformats.org/officeDocument/2006/relationships/image"/><Relationship Id="rId5" Target="../media/image37.png" Type="http://schemas.openxmlformats.org/officeDocument/2006/relationships/image"/><Relationship Id="rId6" Target="../media/image38.png" Type="http://schemas.openxmlformats.org/officeDocument/2006/relationships/image"/><Relationship Id="rId7" Target="../media/image3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jpeg" Type="http://schemas.openxmlformats.org/officeDocument/2006/relationships/image"/><Relationship Id="rId4" Target="../media/image32.png" Type="http://schemas.openxmlformats.org/officeDocument/2006/relationships/image"/><Relationship Id="rId5" Target="../media/image3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F1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12459" y="-10287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177607" y="6751439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3924" y="862403"/>
            <a:ext cx="15240152" cy="8562194"/>
          </a:xfrm>
          <a:custGeom>
            <a:avLst/>
            <a:gdLst/>
            <a:ahLst/>
            <a:cxnLst/>
            <a:rect r="r" b="b" t="t" l="l"/>
            <a:pathLst>
              <a:path h="8562194" w="15240152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110393" y="1800108"/>
            <a:ext cx="12067213" cy="6686783"/>
            <a:chOff x="0" y="0"/>
            <a:chExt cx="2850029" cy="157928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850029" cy="1579282"/>
            </a:xfrm>
            <a:custGeom>
              <a:avLst/>
              <a:gdLst/>
              <a:ahLst/>
              <a:cxnLst/>
              <a:rect r="r" b="b" t="t" l="l"/>
              <a:pathLst>
                <a:path h="1579282" w="2850029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1173307">
            <a:off x="12264708" y="6256574"/>
            <a:ext cx="1254944" cy="1223000"/>
          </a:xfrm>
          <a:custGeom>
            <a:avLst/>
            <a:gdLst/>
            <a:ahLst/>
            <a:cxnLst/>
            <a:rect r="r" b="b" t="t" l="l"/>
            <a:pathLst>
              <a:path h="1223000" w="1254944">
                <a:moveTo>
                  <a:pt x="0" y="0"/>
                </a:moveTo>
                <a:lnTo>
                  <a:pt x="1254945" y="0"/>
                </a:lnTo>
                <a:lnTo>
                  <a:pt x="1254945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991893" y="3417375"/>
            <a:ext cx="1257309" cy="1455832"/>
          </a:xfrm>
          <a:custGeom>
            <a:avLst/>
            <a:gdLst/>
            <a:ahLst/>
            <a:cxnLst/>
            <a:rect r="r" b="b" t="t" l="l"/>
            <a:pathLst>
              <a:path h="1455832" w="1257309">
                <a:moveTo>
                  <a:pt x="0" y="0"/>
                </a:moveTo>
                <a:lnTo>
                  <a:pt x="1257309" y="0"/>
                </a:lnTo>
                <a:lnTo>
                  <a:pt x="1257309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211310">
            <a:off x="2575703" y="1515660"/>
            <a:ext cx="1853276" cy="1846537"/>
          </a:xfrm>
          <a:custGeom>
            <a:avLst/>
            <a:gdLst/>
            <a:ahLst/>
            <a:cxnLst/>
            <a:rect r="r" b="b" t="t" l="l"/>
            <a:pathLst>
              <a:path h="1846537" w="1853276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527578" y="7400827"/>
            <a:ext cx="1885713" cy="1313142"/>
          </a:xfrm>
          <a:custGeom>
            <a:avLst/>
            <a:gdLst/>
            <a:ahLst/>
            <a:cxnLst/>
            <a:rect r="r" b="b" t="t" l="l"/>
            <a:pathLst>
              <a:path h="1313142" w="1885713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207045" y="3064338"/>
            <a:ext cx="10970562" cy="3721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94"/>
              </a:lnSpc>
            </a:pPr>
            <a:r>
              <a:rPr lang="en-US" sz="8381">
                <a:solidFill>
                  <a:srgbClr val="D61E32"/>
                </a:solidFill>
                <a:latin typeface="Baloo Thambi"/>
                <a:ea typeface="Baloo Thambi"/>
                <a:cs typeface="Baloo Thambi"/>
                <a:sym typeface="Baloo Thambi"/>
              </a:rPr>
              <a:t>CHÀO MỪNG </a:t>
            </a:r>
          </a:p>
          <a:p>
            <a:pPr algn="ctr">
              <a:lnSpc>
                <a:spcPts val="7051"/>
              </a:lnSpc>
            </a:pPr>
            <a:r>
              <a:rPr lang="en-US" sz="7581">
                <a:solidFill>
                  <a:srgbClr val="D61E32"/>
                </a:solidFill>
                <a:latin typeface="Baloo Thambi"/>
                <a:ea typeface="Baloo Thambi"/>
                <a:cs typeface="Baloo Thambi"/>
                <a:sym typeface="Baloo Thambi"/>
              </a:rPr>
              <a:t>QUÝ THẦY CÔ</a:t>
            </a:r>
          </a:p>
          <a:p>
            <a:pPr algn="ctr">
              <a:lnSpc>
                <a:spcPts val="7051"/>
              </a:lnSpc>
            </a:pPr>
            <a:r>
              <a:rPr lang="en-US" sz="7581">
                <a:solidFill>
                  <a:srgbClr val="D61E32"/>
                </a:solidFill>
                <a:latin typeface="Baloo Thambi"/>
                <a:ea typeface="Baloo Thambi"/>
                <a:cs typeface="Baloo Thambi"/>
                <a:sym typeface="Baloo Thambi"/>
              </a:rPr>
              <a:t>VỀ DỰ GIỜ THĂM LỚP 5A3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6375441" y="6650337"/>
            <a:ext cx="5537118" cy="899611"/>
            <a:chOff x="0" y="0"/>
            <a:chExt cx="1458336" cy="23693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58336" cy="236934"/>
            </a:xfrm>
            <a:custGeom>
              <a:avLst/>
              <a:gdLst/>
              <a:ahLst/>
              <a:cxnLst/>
              <a:rect r="r" b="b" t="t" l="l"/>
              <a:pathLst>
                <a:path h="236934" w="1458336">
                  <a:moveTo>
                    <a:pt x="40547" y="0"/>
                  </a:moveTo>
                  <a:lnTo>
                    <a:pt x="1417788" y="0"/>
                  </a:lnTo>
                  <a:cubicBezTo>
                    <a:pt x="1440182" y="0"/>
                    <a:pt x="1458336" y="18154"/>
                    <a:pt x="1458336" y="40547"/>
                  </a:cubicBezTo>
                  <a:lnTo>
                    <a:pt x="1458336" y="196387"/>
                  </a:lnTo>
                  <a:cubicBezTo>
                    <a:pt x="1458336" y="218781"/>
                    <a:pt x="1440182" y="236934"/>
                    <a:pt x="1417788" y="236934"/>
                  </a:cubicBezTo>
                  <a:lnTo>
                    <a:pt x="40547" y="236934"/>
                  </a:lnTo>
                  <a:cubicBezTo>
                    <a:pt x="18154" y="236934"/>
                    <a:pt x="0" y="218781"/>
                    <a:pt x="0" y="196387"/>
                  </a:cubicBezTo>
                  <a:lnTo>
                    <a:pt x="0" y="40547"/>
                  </a:lnTo>
                  <a:cubicBezTo>
                    <a:pt x="0" y="18154"/>
                    <a:pt x="18154" y="0"/>
                    <a:pt x="405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1458336" cy="2750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6480222" y="6752936"/>
            <a:ext cx="5327556" cy="647890"/>
            <a:chOff x="0" y="0"/>
            <a:chExt cx="1403142" cy="17063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403142" cy="170638"/>
            </a:xfrm>
            <a:custGeom>
              <a:avLst/>
              <a:gdLst/>
              <a:ahLst/>
              <a:cxnLst/>
              <a:rect r="r" b="b" t="t" l="l"/>
              <a:pathLst>
                <a:path h="170638" w="1403142">
                  <a:moveTo>
                    <a:pt x="15985" y="0"/>
                  </a:moveTo>
                  <a:lnTo>
                    <a:pt x="1387157" y="0"/>
                  </a:lnTo>
                  <a:cubicBezTo>
                    <a:pt x="1395986" y="0"/>
                    <a:pt x="1403142" y="7157"/>
                    <a:pt x="1403142" y="15985"/>
                  </a:cubicBezTo>
                  <a:lnTo>
                    <a:pt x="1403142" y="154653"/>
                  </a:lnTo>
                  <a:cubicBezTo>
                    <a:pt x="1403142" y="163481"/>
                    <a:pt x="1395986" y="170638"/>
                    <a:pt x="1387157" y="170638"/>
                  </a:cubicBezTo>
                  <a:lnTo>
                    <a:pt x="15985" y="170638"/>
                  </a:lnTo>
                  <a:cubicBezTo>
                    <a:pt x="7157" y="170638"/>
                    <a:pt x="0" y="163481"/>
                    <a:pt x="0" y="154653"/>
                  </a:cubicBezTo>
                  <a:lnTo>
                    <a:pt x="0" y="15985"/>
                  </a:lnTo>
                  <a:cubicBezTo>
                    <a:pt x="0" y="7157"/>
                    <a:pt x="7157" y="0"/>
                    <a:pt x="15985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483A00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1403142" cy="2087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403428">
            <a:off x="13688137" y="1465407"/>
            <a:ext cx="1993808" cy="2057400"/>
          </a:xfrm>
          <a:custGeom>
            <a:avLst/>
            <a:gdLst/>
            <a:ahLst/>
            <a:cxnLst/>
            <a:rect r="r" b="b" t="t" l="l"/>
            <a:pathLst>
              <a:path h="2057400" w="1993808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417858">
            <a:off x="13973887" y="6993803"/>
            <a:ext cx="1741724" cy="1767432"/>
          </a:xfrm>
          <a:custGeom>
            <a:avLst/>
            <a:gdLst/>
            <a:ahLst/>
            <a:cxnLst/>
            <a:rect r="r" b="b" t="t" l="l"/>
            <a:pathLst>
              <a:path h="1767432" w="1741724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547271">
            <a:off x="626238" y="4580441"/>
            <a:ext cx="1637406" cy="1708868"/>
          </a:xfrm>
          <a:custGeom>
            <a:avLst/>
            <a:gdLst/>
            <a:ahLst/>
            <a:cxnLst/>
            <a:rect r="r" b="b" t="t" l="l"/>
            <a:pathLst>
              <a:path h="1708868" w="1637406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808354">
            <a:off x="16000291" y="3907893"/>
            <a:ext cx="1463768" cy="1930629"/>
          </a:xfrm>
          <a:custGeom>
            <a:avLst/>
            <a:gdLst/>
            <a:ahLst/>
            <a:cxnLst/>
            <a:rect r="r" b="b" t="t" l="l"/>
            <a:pathLst>
              <a:path h="1930629" w="1463768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6481607" y="6932913"/>
            <a:ext cx="5326171" cy="364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21"/>
              </a:lnSpc>
            </a:pPr>
            <a:r>
              <a:rPr lang="en-US" sz="2926">
                <a:solidFill>
                  <a:srgbClr val="D61E32"/>
                </a:solidFill>
                <a:latin typeface="Kurale"/>
                <a:ea typeface="Kurale"/>
                <a:cs typeface="Kurale"/>
                <a:sym typeface="Kurale"/>
              </a:rPr>
              <a:t>GVCN: Nguyễn Tú Linh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6735" y="-4006735"/>
            <a:ext cx="10274531" cy="18288000"/>
          </a:xfrm>
          <a:custGeom>
            <a:avLst/>
            <a:gdLst/>
            <a:ahLst/>
            <a:cxnLst/>
            <a:rect r="r" b="b" t="t" l="l"/>
            <a:pathLst>
              <a:path h="18288000" w="10274531">
                <a:moveTo>
                  <a:pt x="0" y="0"/>
                </a:moveTo>
                <a:lnTo>
                  <a:pt x="10274530" y="0"/>
                </a:lnTo>
                <a:lnTo>
                  <a:pt x="1027453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072502" y="650380"/>
            <a:ext cx="13671950" cy="8973771"/>
            <a:chOff x="0" y="0"/>
            <a:chExt cx="18229267" cy="11965028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237334" y="1710065"/>
              <a:ext cx="17818100" cy="9969500"/>
              <a:chOff x="0" y="0"/>
              <a:chExt cx="3420621" cy="191389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420621" cy="1913890"/>
              </a:xfrm>
              <a:custGeom>
                <a:avLst/>
                <a:gdLst/>
                <a:ahLst/>
                <a:cxnLst/>
                <a:rect r="r" b="b" t="t" l="l"/>
                <a:pathLst>
                  <a:path h="1913890" w="3420621">
                    <a:moveTo>
                      <a:pt x="0" y="0"/>
                    </a:moveTo>
                    <a:lnTo>
                      <a:pt x="3420621" y="0"/>
                    </a:lnTo>
                    <a:lnTo>
                      <a:pt x="3420621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29267" cy="11965028"/>
            </a:xfrm>
            <a:custGeom>
              <a:avLst/>
              <a:gdLst/>
              <a:ahLst/>
              <a:cxnLst/>
              <a:rect r="r" b="b" t="t" l="l"/>
              <a:pathLst>
                <a:path h="11965028" w="18229267">
                  <a:moveTo>
                    <a:pt x="0" y="0"/>
                  </a:moveTo>
                  <a:lnTo>
                    <a:pt x="18229267" y="0"/>
                  </a:lnTo>
                  <a:lnTo>
                    <a:pt x="18229267" y="11965028"/>
                  </a:lnTo>
                  <a:lnTo>
                    <a:pt x="0" y="11965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345018" y="4994021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531923" y="7239723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345018" y="7239723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531923" y="4994021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1" id="11">
            <a:hlinkClick action="ppaction://media"/>
          </p:cNvPr>
          <p:cNvPicPr>
            <a:picLocks noChangeAspect="true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5656492" y="8378766"/>
            <a:ext cx="2214017" cy="1245385"/>
          </a:xfrm>
          <a:prstGeom prst="rect">
            <a:avLst/>
          </a:prstGeom>
        </p:spPr>
      </p:pic>
      <p:sp>
        <p:nvSpPr>
          <p:cNvPr name="Freeform 12" id="12"/>
          <p:cNvSpPr/>
          <p:nvPr/>
        </p:nvSpPr>
        <p:spPr>
          <a:xfrm flipH="false" flipV="false" rot="0">
            <a:off x="10422978" y="7237964"/>
            <a:ext cx="1426552" cy="1426552"/>
          </a:xfrm>
          <a:custGeom>
            <a:avLst/>
            <a:gdLst/>
            <a:ahLst/>
            <a:cxnLst/>
            <a:rect r="r" b="b" t="t" l="l"/>
            <a:pathLst>
              <a:path h="1426552" w="1426552">
                <a:moveTo>
                  <a:pt x="0" y="0"/>
                </a:moveTo>
                <a:lnTo>
                  <a:pt x="1426552" y="0"/>
                </a:lnTo>
                <a:lnTo>
                  <a:pt x="1426552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528748" y="2854271"/>
            <a:ext cx="9230503" cy="1543892"/>
          </a:xfrm>
          <a:custGeom>
            <a:avLst/>
            <a:gdLst/>
            <a:ahLst/>
            <a:cxnLst/>
            <a:rect r="r" b="b" t="t" l="l"/>
            <a:pathLst>
              <a:path h="1543892" w="9230503">
                <a:moveTo>
                  <a:pt x="0" y="0"/>
                </a:moveTo>
                <a:lnTo>
                  <a:pt x="9230504" y="0"/>
                </a:lnTo>
                <a:lnTo>
                  <a:pt x="9230504" y="1543892"/>
                </a:lnTo>
                <a:lnTo>
                  <a:pt x="0" y="154389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497418" y="5176754"/>
            <a:ext cx="5411059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A. 250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531923" y="7422456"/>
            <a:ext cx="5411059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D. 2 500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271967" y="7420698"/>
            <a:ext cx="2553130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C. 0,25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144000" y="5177716"/>
            <a:ext cx="5411059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B. 25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6735" y="-4006735"/>
            <a:ext cx="10274531" cy="18288000"/>
          </a:xfrm>
          <a:custGeom>
            <a:avLst/>
            <a:gdLst/>
            <a:ahLst/>
            <a:cxnLst/>
            <a:rect r="r" b="b" t="t" l="l"/>
            <a:pathLst>
              <a:path h="18288000" w="10274531">
                <a:moveTo>
                  <a:pt x="0" y="0"/>
                </a:moveTo>
                <a:lnTo>
                  <a:pt x="10274530" y="0"/>
                </a:lnTo>
                <a:lnTo>
                  <a:pt x="1027453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072502" y="650380"/>
            <a:ext cx="13671950" cy="8973771"/>
            <a:chOff x="0" y="0"/>
            <a:chExt cx="18229267" cy="11965028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237334" y="1710065"/>
              <a:ext cx="17818100" cy="9969500"/>
              <a:chOff x="0" y="0"/>
              <a:chExt cx="3420621" cy="191389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420621" cy="1913890"/>
              </a:xfrm>
              <a:custGeom>
                <a:avLst/>
                <a:gdLst/>
                <a:ahLst/>
                <a:cxnLst/>
                <a:rect r="r" b="b" t="t" l="l"/>
                <a:pathLst>
                  <a:path h="1913890" w="3420621">
                    <a:moveTo>
                      <a:pt x="0" y="0"/>
                    </a:moveTo>
                    <a:lnTo>
                      <a:pt x="3420621" y="0"/>
                    </a:lnTo>
                    <a:lnTo>
                      <a:pt x="3420621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29267" cy="11965028"/>
            </a:xfrm>
            <a:custGeom>
              <a:avLst/>
              <a:gdLst/>
              <a:ahLst/>
              <a:cxnLst/>
              <a:rect r="r" b="b" t="t" l="l"/>
              <a:pathLst>
                <a:path h="11965028" w="18229267">
                  <a:moveTo>
                    <a:pt x="0" y="0"/>
                  </a:moveTo>
                  <a:lnTo>
                    <a:pt x="18229267" y="0"/>
                  </a:lnTo>
                  <a:lnTo>
                    <a:pt x="18229267" y="11965028"/>
                  </a:lnTo>
                  <a:lnTo>
                    <a:pt x="0" y="11965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345018" y="4994021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531923" y="7239723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345018" y="7239723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531923" y="4994021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1" id="11">
            <a:hlinkClick action="ppaction://media"/>
          </p:cNvPr>
          <p:cNvPicPr>
            <a:picLocks noChangeAspect="true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5656492" y="8378766"/>
            <a:ext cx="2214017" cy="1245385"/>
          </a:xfrm>
          <a:prstGeom prst="rect">
            <a:avLst/>
          </a:prstGeom>
        </p:spPr>
      </p:pic>
      <p:sp>
        <p:nvSpPr>
          <p:cNvPr name="Freeform 12" id="12"/>
          <p:cNvSpPr/>
          <p:nvPr/>
        </p:nvSpPr>
        <p:spPr>
          <a:xfrm flipH="false" flipV="false" rot="0">
            <a:off x="10422978" y="5137265"/>
            <a:ext cx="1426552" cy="1426552"/>
          </a:xfrm>
          <a:custGeom>
            <a:avLst/>
            <a:gdLst/>
            <a:ahLst/>
            <a:cxnLst/>
            <a:rect r="r" b="b" t="t" l="l"/>
            <a:pathLst>
              <a:path h="1426552" w="1426552">
                <a:moveTo>
                  <a:pt x="0" y="0"/>
                </a:moveTo>
                <a:lnTo>
                  <a:pt x="1426552" y="0"/>
                </a:lnTo>
                <a:lnTo>
                  <a:pt x="1426552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415752" y="2817400"/>
            <a:ext cx="9456495" cy="1214596"/>
          </a:xfrm>
          <a:custGeom>
            <a:avLst/>
            <a:gdLst/>
            <a:ahLst/>
            <a:cxnLst/>
            <a:rect r="r" b="b" t="t" l="l"/>
            <a:pathLst>
              <a:path h="1214596" w="9456495">
                <a:moveTo>
                  <a:pt x="0" y="0"/>
                </a:moveTo>
                <a:lnTo>
                  <a:pt x="9456496" y="0"/>
                </a:lnTo>
                <a:lnTo>
                  <a:pt x="9456496" y="1214596"/>
                </a:lnTo>
                <a:lnTo>
                  <a:pt x="0" y="1214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497418" y="5176754"/>
            <a:ext cx="5411059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A. 39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531923" y="7422456"/>
            <a:ext cx="5411059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D. 0,39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271967" y="7420698"/>
            <a:ext cx="2553130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C. 390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144000" y="5177716"/>
            <a:ext cx="5411059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B. 3,9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6735" y="-4006735"/>
            <a:ext cx="10274531" cy="18288000"/>
          </a:xfrm>
          <a:custGeom>
            <a:avLst/>
            <a:gdLst/>
            <a:ahLst/>
            <a:cxnLst/>
            <a:rect r="r" b="b" t="t" l="l"/>
            <a:pathLst>
              <a:path h="18288000" w="10274531">
                <a:moveTo>
                  <a:pt x="0" y="0"/>
                </a:moveTo>
                <a:lnTo>
                  <a:pt x="10274530" y="0"/>
                </a:lnTo>
                <a:lnTo>
                  <a:pt x="1027453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072502" y="650380"/>
            <a:ext cx="13671950" cy="8973771"/>
            <a:chOff x="0" y="0"/>
            <a:chExt cx="18229267" cy="11965028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237334" y="1710065"/>
              <a:ext cx="17818100" cy="9969500"/>
              <a:chOff x="0" y="0"/>
              <a:chExt cx="3420621" cy="191389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420621" cy="1913890"/>
              </a:xfrm>
              <a:custGeom>
                <a:avLst/>
                <a:gdLst/>
                <a:ahLst/>
                <a:cxnLst/>
                <a:rect r="r" b="b" t="t" l="l"/>
                <a:pathLst>
                  <a:path h="1913890" w="3420621">
                    <a:moveTo>
                      <a:pt x="0" y="0"/>
                    </a:moveTo>
                    <a:lnTo>
                      <a:pt x="3420621" y="0"/>
                    </a:lnTo>
                    <a:lnTo>
                      <a:pt x="3420621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29267" cy="11965028"/>
            </a:xfrm>
            <a:custGeom>
              <a:avLst/>
              <a:gdLst/>
              <a:ahLst/>
              <a:cxnLst/>
              <a:rect r="r" b="b" t="t" l="l"/>
              <a:pathLst>
                <a:path h="11965028" w="18229267">
                  <a:moveTo>
                    <a:pt x="0" y="0"/>
                  </a:moveTo>
                  <a:lnTo>
                    <a:pt x="18229267" y="0"/>
                  </a:lnTo>
                  <a:lnTo>
                    <a:pt x="18229267" y="11965028"/>
                  </a:lnTo>
                  <a:lnTo>
                    <a:pt x="0" y="11965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345018" y="4994021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531923" y="7239723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345018" y="7239723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531923" y="4994021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1" id="11">
            <a:hlinkClick action="ppaction://media"/>
          </p:cNvPr>
          <p:cNvPicPr>
            <a:picLocks noChangeAspect="true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5656492" y="8378766"/>
            <a:ext cx="2214017" cy="1245385"/>
          </a:xfrm>
          <a:prstGeom prst="rect">
            <a:avLst/>
          </a:prstGeom>
        </p:spPr>
      </p:pic>
      <p:sp>
        <p:nvSpPr>
          <p:cNvPr name="Freeform 12" id="12"/>
          <p:cNvSpPr/>
          <p:nvPr/>
        </p:nvSpPr>
        <p:spPr>
          <a:xfrm flipH="false" flipV="false" rot="0">
            <a:off x="10422978" y="4994982"/>
            <a:ext cx="1426552" cy="1426552"/>
          </a:xfrm>
          <a:custGeom>
            <a:avLst/>
            <a:gdLst/>
            <a:ahLst/>
            <a:cxnLst/>
            <a:rect r="r" b="b" t="t" l="l"/>
            <a:pathLst>
              <a:path h="1426552" w="1426552">
                <a:moveTo>
                  <a:pt x="0" y="0"/>
                </a:moveTo>
                <a:lnTo>
                  <a:pt x="1426552" y="0"/>
                </a:lnTo>
                <a:lnTo>
                  <a:pt x="1426552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452041" y="2761268"/>
            <a:ext cx="9383918" cy="1413603"/>
          </a:xfrm>
          <a:custGeom>
            <a:avLst/>
            <a:gdLst/>
            <a:ahLst/>
            <a:cxnLst/>
            <a:rect r="r" b="b" t="t" l="l"/>
            <a:pathLst>
              <a:path h="1413603" w="9383918">
                <a:moveTo>
                  <a:pt x="0" y="0"/>
                </a:moveTo>
                <a:lnTo>
                  <a:pt x="9383918" y="0"/>
                </a:lnTo>
                <a:lnTo>
                  <a:pt x="9383918" y="1413603"/>
                </a:lnTo>
                <a:lnTo>
                  <a:pt x="0" y="141360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345018" y="5177716"/>
            <a:ext cx="5411059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A. 46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531923" y="7422456"/>
            <a:ext cx="5411059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D. 460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612370" y="7422456"/>
            <a:ext cx="3817255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C. 0,46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144000" y="5177716"/>
            <a:ext cx="5411059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B. 4,6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6735" y="-4006735"/>
            <a:ext cx="10274531" cy="18288000"/>
          </a:xfrm>
          <a:custGeom>
            <a:avLst/>
            <a:gdLst/>
            <a:ahLst/>
            <a:cxnLst/>
            <a:rect r="r" b="b" t="t" l="l"/>
            <a:pathLst>
              <a:path h="18288000" w="10274531">
                <a:moveTo>
                  <a:pt x="0" y="0"/>
                </a:moveTo>
                <a:lnTo>
                  <a:pt x="10274530" y="0"/>
                </a:lnTo>
                <a:lnTo>
                  <a:pt x="1027453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08025" y="650380"/>
            <a:ext cx="13671950" cy="8973771"/>
            <a:chOff x="0" y="0"/>
            <a:chExt cx="18229267" cy="11965028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237334" y="1710065"/>
              <a:ext cx="17818100" cy="9969500"/>
              <a:chOff x="0" y="0"/>
              <a:chExt cx="3420621" cy="191389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420621" cy="1913890"/>
              </a:xfrm>
              <a:custGeom>
                <a:avLst/>
                <a:gdLst/>
                <a:ahLst/>
                <a:cxnLst/>
                <a:rect r="r" b="b" t="t" l="l"/>
                <a:pathLst>
                  <a:path h="1913890" w="3420621">
                    <a:moveTo>
                      <a:pt x="0" y="0"/>
                    </a:moveTo>
                    <a:lnTo>
                      <a:pt x="3420621" y="0"/>
                    </a:lnTo>
                    <a:lnTo>
                      <a:pt x="3420621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29267" cy="11965028"/>
            </a:xfrm>
            <a:custGeom>
              <a:avLst/>
              <a:gdLst/>
              <a:ahLst/>
              <a:cxnLst/>
              <a:rect r="r" b="b" t="t" l="l"/>
              <a:pathLst>
                <a:path h="11965028" w="18229267">
                  <a:moveTo>
                    <a:pt x="0" y="0"/>
                  </a:moveTo>
                  <a:lnTo>
                    <a:pt x="18229267" y="0"/>
                  </a:lnTo>
                  <a:lnTo>
                    <a:pt x="18229267" y="11965028"/>
                  </a:lnTo>
                  <a:lnTo>
                    <a:pt x="0" y="11965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3345018" y="4994021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531923" y="7239723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345018" y="7239723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531923" y="4994021"/>
            <a:ext cx="5411059" cy="1426552"/>
          </a:xfrm>
          <a:custGeom>
            <a:avLst/>
            <a:gdLst/>
            <a:ahLst/>
            <a:cxnLst/>
            <a:rect r="r" b="b" t="t" l="l"/>
            <a:pathLst>
              <a:path h="1426552" w="5411059">
                <a:moveTo>
                  <a:pt x="0" y="0"/>
                </a:moveTo>
                <a:lnTo>
                  <a:pt x="5411059" y="0"/>
                </a:lnTo>
                <a:lnTo>
                  <a:pt x="5411059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1" id="11">
            <a:hlinkClick action="ppaction://media"/>
          </p:cNvPr>
          <p:cNvPicPr>
            <a:picLocks noChangeAspect="true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5656492" y="8378766"/>
            <a:ext cx="2214017" cy="1245385"/>
          </a:xfrm>
          <a:prstGeom prst="rect">
            <a:avLst/>
          </a:prstGeom>
        </p:spPr>
      </p:pic>
      <p:sp>
        <p:nvSpPr>
          <p:cNvPr name="Freeform 12" id="12"/>
          <p:cNvSpPr/>
          <p:nvPr/>
        </p:nvSpPr>
        <p:spPr>
          <a:xfrm flipH="false" flipV="false" rot="0">
            <a:off x="4623996" y="4994021"/>
            <a:ext cx="1426552" cy="1426552"/>
          </a:xfrm>
          <a:custGeom>
            <a:avLst/>
            <a:gdLst/>
            <a:ahLst/>
            <a:cxnLst/>
            <a:rect r="r" b="b" t="t" l="l"/>
            <a:pathLst>
              <a:path h="1426552" w="1426552">
                <a:moveTo>
                  <a:pt x="0" y="0"/>
                </a:moveTo>
                <a:lnTo>
                  <a:pt x="1426552" y="0"/>
                </a:lnTo>
                <a:lnTo>
                  <a:pt x="1426552" y="1426552"/>
                </a:lnTo>
                <a:lnTo>
                  <a:pt x="0" y="14265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268921" y="2899850"/>
            <a:ext cx="9750158" cy="1275021"/>
          </a:xfrm>
          <a:custGeom>
            <a:avLst/>
            <a:gdLst/>
            <a:ahLst/>
            <a:cxnLst/>
            <a:rect r="r" b="b" t="t" l="l"/>
            <a:pathLst>
              <a:path h="1275021" w="9750158">
                <a:moveTo>
                  <a:pt x="0" y="0"/>
                </a:moveTo>
                <a:lnTo>
                  <a:pt x="9750158" y="0"/>
                </a:lnTo>
                <a:lnTo>
                  <a:pt x="9750158" y="1275021"/>
                </a:lnTo>
                <a:lnTo>
                  <a:pt x="0" y="12750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345018" y="5177716"/>
            <a:ext cx="5411059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A. 7,5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500755" y="7422456"/>
            <a:ext cx="5411059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D. 75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077439" y="7422456"/>
            <a:ext cx="2553130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C. 750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144000" y="5177716"/>
            <a:ext cx="5411059" cy="95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b="true" sz="5099">
                <a:solidFill>
                  <a:srgbClr val="000000"/>
                </a:solidFill>
                <a:latin typeface="Araboto Bold"/>
                <a:ea typeface="Araboto Bold"/>
                <a:cs typeface="Araboto Bold"/>
                <a:sym typeface="Araboto Bold"/>
              </a:rPr>
              <a:t>B. 7 500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036407" y="0"/>
            <a:ext cx="2721634" cy="2721634"/>
          </a:xfrm>
          <a:custGeom>
            <a:avLst/>
            <a:gdLst/>
            <a:ahLst/>
            <a:cxnLst/>
            <a:rect r="r" b="b" t="t" l="l"/>
            <a:pathLst>
              <a:path h="2721634" w="2721634">
                <a:moveTo>
                  <a:pt x="0" y="0"/>
                </a:moveTo>
                <a:lnTo>
                  <a:pt x="2721635" y="0"/>
                </a:lnTo>
                <a:lnTo>
                  <a:pt x="2721635" y="2721634"/>
                </a:lnTo>
                <a:lnTo>
                  <a:pt x="0" y="2721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4000500" y="-4000497"/>
            <a:ext cx="10287004" cy="18288000"/>
          </a:xfrm>
          <a:custGeom>
            <a:avLst/>
            <a:gdLst/>
            <a:ahLst/>
            <a:cxnLst/>
            <a:rect r="r" b="b" t="t" l="l"/>
            <a:pathLst>
              <a:path h="18288000" w="10287004">
                <a:moveTo>
                  <a:pt x="0" y="0"/>
                </a:moveTo>
                <a:lnTo>
                  <a:pt x="10287004" y="0"/>
                </a:lnTo>
                <a:lnTo>
                  <a:pt x="10287004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77" t="0" r="-9277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70413" y="904100"/>
            <a:ext cx="17004324" cy="8750985"/>
            <a:chOff x="0" y="0"/>
            <a:chExt cx="22672432" cy="116679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8100" y="38100"/>
              <a:ext cx="22596221" cy="11591798"/>
            </a:xfrm>
            <a:custGeom>
              <a:avLst/>
              <a:gdLst/>
              <a:ahLst/>
              <a:cxnLst/>
              <a:rect r="r" b="b" t="t" l="l"/>
              <a:pathLst>
                <a:path h="11591798" w="22596221">
                  <a:moveTo>
                    <a:pt x="0" y="0"/>
                  </a:moveTo>
                  <a:lnTo>
                    <a:pt x="22596221" y="0"/>
                  </a:lnTo>
                  <a:lnTo>
                    <a:pt x="22596221" y="11591798"/>
                  </a:lnTo>
                  <a:lnTo>
                    <a:pt x="0" y="115917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-2766060" y="0"/>
              <a:ext cx="25438481" cy="11744198"/>
            </a:xfrm>
            <a:custGeom>
              <a:avLst/>
              <a:gdLst/>
              <a:ahLst/>
              <a:cxnLst/>
              <a:rect r="r" b="b" t="t" l="l"/>
              <a:pathLst>
                <a:path h="11744198" w="25438481">
                  <a:moveTo>
                    <a:pt x="3108960" y="0"/>
                  </a:moveTo>
                  <a:lnTo>
                    <a:pt x="3261360" y="0"/>
                  </a:lnTo>
                  <a:lnTo>
                    <a:pt x="3261360" y="76200"/>
                  </a:lnTo>
                  <a:lnTo>
                    <a:pt x="3108960" y="76200"/>
                  </a:lnTo>
                  <a:close/>
                  <a:moveTo>
                    <a:pt x="3413760" y="0"/>
                  </a:moveTo>
                  <a:lnTo>
                    <a:pt x="3566160" y="0"/>
                  </a:lnTo>
                  <a:lnTo>
                    <a:pt x="3566160" y="76200"/>
                  </a:lnTo>
                  <a:lnTo>
                    <a:pt x="3413760" y="76200"/>
                  </a:lnTo>
                  <a:close/>
                  <a:moveTo>
                    <a:pt x="3718560" y="0"/>
                  </a:moveTo>
                  <a:lnTo>
                    <a:pt x="3870960" y="0"/>
                  </a:lnTo>
                  <a:lnTo>
                    <a:pt x="3870960" y="76200"/>
                  </a:lnTo>
                  <a:lnTo>
                    <a:pt x="3718560" y="76200"/>
                  </a:lnTo>
                  <a:close/>
                  <a:moveTo>
                    <a:pt x="4023360" y="0"/>
                  </a:moveTo>
                  <a:lnTo>
                    <a:pt x="4175760" y="0"/>
                  </a:lnTo>
                  <a:lnTo>
                    <a:pt x="4175760" y="76200"/>
                  </a:lnTo>
                  <a:lnTo>
                    <a:pt x="4023360" y="76200"/>
                  </a:lnTo>
                  <a:close/>
                  <a:moveTo>
                    <a:pt x="4328160" y="76200"/>
                  </a:moveTo>
                  <a:lnTo>
                    <a:pt x="4480560" y="76200"/>
                  </a:lnTo>
                  <a:lnTo>
                    <a:pt x="4328160" y="76200"/>
                  </a:lnTo>
                  <a:close/>
                  <a:moveTo>
                    <a:pt x="4632960" y="76200"/>
                  </a:moveTo>
                  <a:lnTo>
                    <a:pt x="4785360" y="76200"/>
                  </a:lnTo>
                  <a:lnTo>
                    <a:pt x="4632960" y="76200"/>
                  </a:lnTo>
                  <a:close/>
                  <a:moveTo>
                    <a:pt x="4937760" y="76200"/>
                  </a:moveTo>
                  <a:lnTo>
                    <a:pt x="5090160" y="76200"/>
                  </a:lnTo>
                  <a:lnTo>
                    <a:pt x="4937760" y="76200"/>
                  </a:lnTo>
                  <a:close/>
                  <a:moveTo>
                    <a:pt x="5242560" y="76200"/>
                  </a:moveTo>
                  <a:lnTo>
                    <a:pt x="5394960" y="76200"/>
                  </a:lnTo>
                  <a:lnTo>
                    <a:pt x="5242560" y="76200"/>
                  </a:lnTo>
                  <a:close/>
                  <a:moveTo>
                    <a:pt x="5547360" y="76200"/>
                  </a:moveTo>
                  <a:lnTo>
                    <a:pt x="5699760" y="76200"/>
                  </a:lnTo>
                  <a:lnTo>
                    <a:pt x="5547360" y="76200"/>
                  </a:lnTo>
                  <a:close/>
                  <a:moveTo>
                    <a:pt x="5852160" y="76200"/>
                  </a:moveTo>
                  <a:lnTo>
                    <a:pt x="6004560" y="76200"/>
                  </a:lnTo>
                  <a:lnTo>
                    <a:pt x="5852160" y="76200"/>
                  </a:lnTo>
                  <a:close/>
                  <a:moveTo>
                    <a:pt x="6156960" y="76200"/>
                  </a:moveTo>
                  <a:lnTo>
                    <a:pt x="6309360" y="76200"/>
                  </a:lnTo>
                  <a:lnTo>
                    <a:pt x="6156960" y="76200"/>
                  </a:lnTo>
                  <a:close/>
                  <a:moveTo>
                    <a:pt x="6461760" y="76200"/>
                  </a:moveTo>
                  <a:lnTo>
                    <a:pt x="6614160" y="76200"/>
                  </a:lnTo>
                  <a:lnTo>
                    <a:pt x="6461760" y="76200"/>
                  </a:lnTo>
                  <a:close/>
                  <a:moveTo>
                    <a:pt x="6766560" y="76200"/>
                  </a:moveTo>
                  <a:lnTo>
                    <a:pt x="6918960" y="76200"/>
                  </a:lnTo>
                  <a:lnTo>
                    <a:pt x="6766560" y="76200"/>
                  </a:lnTo>
                  <a:close/>
                  <a:moveTo>
                    <a:pt x="7071360" y="76200"/>
                  </a:moveTo>
                  <a:lnTo>
                    <a:pt x="7223760" y="76200"/>
                  </a:lnTo>
                  <a:lnTo>
                    <a:pt x="7071360" y="76200"/>
                  </a:lnTo>
                  <a:close/>
                  <a:moveTo>
                    <a:pt x="7376160" y="76200"/>
                  </a:moveTo>
                  <a:lnTo>
                    <a:pt x="7528560" y="76200"/>
                  </a:lnTo>
                  <a:lnTo>
                    <a:pt x="7376160" y="76200"/>
                  </a:lnTo>
                  <a:close/>
                  <a:moveTo>
                    <a:pt x="7680960" y="76200"/>
                  </a:moveTo>
                  <a:lnTo>
                    <a:pt x="7833360" y="76200"/>
                  </a:lnTo>
                  <a:lnTo>
                    <a:pt x="7680960" y="76200"/>
                  </a:lnTo>
                  <a:close/>
                  <a:moveTo>
                    <a:pt x="7985760" y="76200"/>
                  </a:moveTo>
                  <a:lnTo>
                    <a:pt x="8138160" y="76200"/>
                  </a:lnTo>
                  <a:lnTo>
                    <a:pt x="7985760" y="76200"/>
                  </a:lnTo>
                  <a:close/>
                  <a:moveTo>
                    <a:pt x="8290560" y="76200"/>
                  </a:moveTo>
                  <a:lnTo>
                    <a:pt x="8442960" y="76200"/>
                  </a:lnTo>
                  <a:lnTo>
                    <a:pt x="8290560" y="76200"/>
                  </a:lnTo>
                  <a:close/>
                  <a:moveTo>
                    <a:pt x="8595360" y="76200"/>
                  </a:moveTo>
                  <a:lnTo>
                    <a:pt x="8747760" y="76200"/>
                  </a:lnTo>
                  <a:lnTo>
                    <a:pt x="8595360" y="76200"/>
                  </a:lnTo>
                  <a:close/>
                  <a:moveTo>
                    <a:pt x="8900160" y="76200"/>
                  </a:moveTo>
                  <a:lnTo>
                    <a:pt x="9052560" y="76200"/>
                  </a:lnTo>
                  <a:lnTo>
                    <a:pt x="8900160" y="76200"/>
                  </a:lnTo>
                  <a:close/>
                  <a:moveTo>
                    <a:pt x="9204960" y="76200"/>
                  </a:moveTo>
                  <a:lnTo>
                    <a:pt x="9357360" y="76200"/>
                  </a:lnTo>
                  <a:lnTo>
                    <a:pt x="9204960" y="76200"/>
                  </a:lnTo>
                  <a:close/>
                  <a:moveTo>
                    <a:pt x="9509760" y="76200"/>
                  </a:moveTo>
                  <a:lnTo>
                    <a:pt x="9662160" y="76200"/>
                  </a:lnTo>
                  <a:lnTo>
                    <a:pt x="9509760" y="76200"/>
                  </a:lnTo>
                  <a:close/>
                  <a:moveTo>
                    <a:pt x="9814560" y="76200"/>
                  </a:moveTo>
                  <a:lnTo>
                    <a:pt x="9966960" y="76200"/>
                  </a:lnTo>
                  <a:lnTo>
                    <a:pt x="9814560" y="76200"/>
                  </a:lnTo>
                  <a:close/>
                  <a:moveTo>
                    <a:pt x="10119360" y="76200"/>
                  </a:moveTo>
                  <a:lnTo>
                    <a:pt x="10271760" y="76200"/>
                  </a:lnTo>
                  <a:lnTo>
                    <a:pt x="10119360" y="76200"/>
                  </a:lnTo>
                  <a:close/>
                  <a:moveTo>
                    <a:pt x="10424160" y="76200"/>
                  </a:moveTo>
                  <a:lnTo>
                    <a:pt x="10576560" y="76200"/>
                  </a:lnTo>
                  <a:lnTo>
                    <a:pt x="10424160" y="76200"/>
                  </a:lnTo>
                  <a:close/>
                  <a:moveTo>
                    <a:pt x="10728960" y="76200"/>
                  </a:moveTo>
                  <a:lnTo>
                    <a:pt x="10881360" y="76200"/>
                  </a:lnTo>
                  <a:lnTo>
                    <a:pt x="10728960" y="76200"/>
                  </a:lnTo>
                  <a:close/>
                  <a:moveTo>
                    <a:pt x="11033760" y="76200"/>
                  </a:moveTo>
                  <a:lnTo>
                    <a:pt x="11186160" y="76200"/>
                  </a:lnTo>
                  <a:lnTo>
                    <a:pt x="11033760" y="76200"/>
                  </a:lnTo>
                  <a:close/>
                  <a:moveTo>
                    <a:pt x="11338560" y="76200"/>
                  </a:moveTo>
                  <a:lnTo>
                    <a:pt x="11490960" y="76200"/>
                  </a:lnTo>
                  <a:lnTo>
                    <a:pt x="11338560" y="76200"/>
                  </a:lnTo>
                  <a:close/>
                  <a:moveTo>
                    <a:pt x="11643360" y="76200"/>
                  </a:moveTo>
                  <a:lnTo>
                    <a:pt x="11795760" y="76200"/>
                  </a:lnTo>
                  <a:lnTo>
                    <a:pt x="11643360" y="76200"/>
                  </a:lnTo>
                  <a:close/>
                  <a:moveTo>
                    <a:pt x="11948160" y="76200"/>
                  </a:moveTo>
                  <a:lnTo>
                    <a:pt x="12100560" y="76200"/>
                  </a:lnTo>
                  <a:lnTo>
                    <a:pt x="11948160" y="76200"/>
                  </a:lnTo>
                  <a:close/>
                  <a:moveTo>
                    <a:pt x="12252960" y="76200"/>
                  </a:moveTo>
                  <a:lnTo>
                    <a:pt x="12405360" y="76200"/>
                  </a:lnTo>
                  <a:lnTo>
                    <a:pt x="12252960" y="76200"/>
                  </a:lnTo>
                  <a:close/>
                  <a:moveTo>
                    <a:pt x="12557760" y="76200"/>
                  </a:moveTo>
                  <a:lnTo>
                    <a:pt x="12710160" y="76200"/>
                  </a:lnTo>
                  <a:lnTo>
                    <a:pt x="12557760" y="76200"/>
                  </a:lnTo>
                  <a:close/>
                  <a:moveTo>
                    <a:pt x="12862560" y="76200"/>
                  </a:moveTo>
                  <a:lnTo>
                    <a:pt x="13014960" y="76200"/>
                  </a:lnTo>
                  <a:lnTo>
                    <a:pt x="12862560" y="76200"/>
                  </a:lnTo>
                  <a:close/>
                  <a:moveTo>
                    <a:pt x="13167360" y="76200"/>
                  </a:moveTo>
                  <a:lnTo>
                    <a:pt x="13319760" y="76200"/>
                  </a:lnTo>
                  <a:lnTo>
                    <a:pt x="13167360" y="76200"/>
                  </a:lnTo>
                  <a:close/>
                  <a:moveTo>
                    <a:pt x="13472160" y="76200"/>
                  </a:moveTo>
                  <a:lnTo>
                    <a:pt x="13624560" y="76200"/>
                  </a:lnTo>
                  <a:lnTo>
                    <a:pt x="13472160" y="76200"/>
                  </a:lnTo>
                  <a:close/>
                  <a:moveTo>
                    <a:pt x="13776960" y="76200"/>
                  </a:moveTo>
                  <a:lnTo>
                    <a:pt x="13929360" y="76200"/>
                  </a:lnTo>
                  <a:lnTo>
                    <a:pt x="13776960" y="76200"/>
                  </a:lnTo>
                  <a:close/>
                  <a:moveTo>
                    <a:pt x="14081760" y="76200"/>
                  </a:moveTo>
                  <a:lnTo>
                    <a:pt x="14234160" y="76200"/>
                  </a:lnTo>
                  <a:lnTo>
                    <a:pt x="14081760" y="76200"/>
                  </a:lnTo>
                  <a:close/>
                  <a:moveTo>
                    <a:pt x="14386560" y="76200"/>
                  </a:moveTo>
                  <a:lnTo>
                    <a:pt x="14538960" y="76200"/>
                  </a:lnTo>
                  <a:lnTo>
                    <a:pt x="14386560" y="76200"/>
                  </a:lnTo>
                  <a:close/>
                  <a:moveTo>
                    <a:pt x="14691360" y="76200"/>
                  </a:moveTo>
                  <a:lnTo>
                    <a:pt x="14843760" y="76200"/>
                  </a:lnTo>
                  <a:lnTo>
                    <a:pt x="14691360" y="76200"/>
                  </a:lnTo>
                  <a:close/>
                  <a:moveTo>
                    <a:pt x="14996160" y="76200"/>
                  </a:moveTo>
                  <a:lnTo>
                    <a:pt x="15148560" y="76200"/>
                  </a:lnTo>
                  <a:lnTo>
                    <a:pt x="14996160" y="76200"/>
                  </a:lnTo>
                  <a:close/>
                  <a:moveTo>
                    <a:pt x="15300960" y="76200"/>
                  </a:moveTo>
                  <a:lnTo>
                    <a:pt x="15453360" y="76200"/>
                  </a:lnTo>
                  <a:lnTo>
                    <a:pt x="15300960" y="76200"/>
                  </a:lnTo>
                  <a:close/>
                  <a:moveTo>
                    <a:pt x="15605760" y="76200"/>
                  </a:moveTo>
                  <a:lnTo>
                    <a:pt x="15758160" y="76200"/>
                  </a:lnTo>
                  <a:lnTo>
                    <a:pt x="15605760" y="76200"/>
                  </a:lnTo>
                  <a:close/>
                  <a:moveTo>
                    <a:pt x="15910560" y="76200"/>
                  </a:moveTo>
                  <a:lnTo>
                    <a:pt x="16062960" y="76200"/>
                  </a:lnTo>
                  <a:lnTo>
                    <a:pt x="15910560" y="76200"/>
                  </a:lnTo>
                  <a:close/>
                  <a:moveTo>
                    <a:pt x="16215360" y="76200"/>
                  </a:moveTo>
                  <a:lnTo>
                    <a:pt x="16367760" y="76200"/>
                  </a:lnTo>
                  <a:lnTo>
                    <a:pt x="16215360" y="76200"/>
                  </a:lnTo>
                  <a:close/>
                  <a:moveTo>
                    <a:pt x="16520160" y="76200"/>
                  </a:moveTo>
                  <a:lnTo>
                    <a:pt x="16672560" y="76200"/>
                  </a:lnTo>
                  <a:lnTo>
                    <a:pt x="16520160" y="76200"/>
                  </a:lnTo>
                  <a:close/>
                  <a:moveTo>
                    <a:pt x="16824960" y="76200"/>
                  </a:moveTo>
                  <a:lnTo>
                    <a:pt x="16977360" y="76200"/>
                  </a:lnTo>
                  <a:lnTo>
                    <a:pt x="16824960" y="76200"/>
                  </a:lnTo>
                  <a:close/>
                  <a:moveTo>
                    <a:pt x="17129760" y="76200"/>
                  </a:moveTo>
                  <a:lnTo>
                    <a:pt x="17282160" y="76200"/>
                  </a:lnTo>
                  <a:lnTo>
                    <a:pt x="17129760" y="76200"/>
                  </a:lnTo>
                  <a:close/>
                  <a:moveTo>
                    <a:pt x="17434560" y="76200"/>
                  </a:moveTo>
                  <a:lnTo>
                    <a:pt x="17586960" y="76200"/>
                  </a:lnTo>
                  <a:lnTo>
                    <a:pt x="17434560" y="76200"/>
                  </a:lnTo>
                  <a:close/>
                  <a:moveTo>
                    <a:pt x="17739360" y="76200"/>
                  </a:moveTo>
                  <a:lnTo>
                    <a:pt x="17891760" y="76200"/>
                  </a:lnTo>
                  <a:lnTo>
                    <a:pt x="17739360" y="76200"/>
                  </a:lnTo>
                  <a:close/>
                  <a:moveTo>
                    <a:pt x="18044160" y="76200"/>
                  </a:moveTo>
                  <a:lnTo>
                    <a:pt x="18196560" y="76200"/>
                  </a:lnTo>
                  <a:lnTo>
                    <a:pt x="18044160" y="76200"/>
                  </a:lnTo>
                  <a:close/>
                  <a:moveTo>
                    <a:pt x="18348960" y="76200"/>
                  </a:moveTo>
                  <a:lnTo>
                    <a:pt x="18501360" y="76200"/>
                  </a:lnTo>
                  <a:lnTo>
                    <a:pt x="18348960" y="76200"/>
                  </a:lnTo>
                  <a:close/>
                  <a:moveTo>
                    <a:pt x="18653760" y="76200"/>
                  </a:moveTo>
                  <a:lnTo>
                    <a:pt x="18806160" y="76200"/>
                  </a:lnTo>
                  <a:lnTo>
                    <a:pt x="18653760" y="76200"/>
                  </a:lnTo>
                  <a:close/>
                  <a:moveTo>
                    <a:pt x="18958560" y="76200"/>
                  </a:moveTo>
                  <a:lnTo>
                    <a:pt x="19110960" y="76200"/>
                  </a:lnTo>
                  <a:lnTo>
                    <a:pt x="18958560" y="76200"/>
                  </a:lnTo>
                  <a:close/>
                  <a:moveTo>
                    <a:pt x="19263360" y="76200"/>
                  </a:moveTo>
                  <a:lnTo>
                    <a:pt x="19415760" y="76200"/>
                  </a:lnTo>
                  <a:lnTo>
                    <a:pt x="19263360" y="76200"/>
                  </a:lnTo>
                  <a:close/>
                  <a:moveTo>
                    <a:pt x="19568160" y="76200"/>
                  </a:moveTo>
                  <a:lnTo>
                    <a:pt x="19720560" y="76200"/>
                  </a:lnTo>
                  <a:lnTo>
                    <a:pt x="19568160" y="76200"/>
                  </a:lnTo>
                  <a:close/>
                  <a:moveTo>
                    <a:pt x="19872960" y="76200"/>
                  </a:moveTo>
                  <a:lnTo>
                    <a:pt x="20025360" y="76200"/>
                  </a:lnTo>
                  <a:lnTo>
                    <a:pt x="19872960" y="76200"/>
                  </a:lnTo>
                  <a:close/>
                  <a:moveTo>
                    <a:pt x="20177760" y="76200"/>
                  </a:moveTo>
                  <a:lnTo>
                    <a:pt x="20330160" y="76200"/>
                  </a:lnTo>
                  <a:lnTo>
                    <a:pt x="20177760" y="76200"/>
                  </a:lnTo>
                  <a:close/>
                  <a:moveTo>
                    <a:pt x="20482560" y="76200"/>
                  </a:moveTo>
                  <a:lnTo>
                    <a:pt x="20634960" y="76200"/>
                  </a:lnTo>
                  <a:lnTo>
                    <a:pt x="20482560" y="76200"/>
                  </a:lnTo>
                  <a:close/>
                  <a:moveTo>
                    <a:pt x="20787360" y="76200"/>
                  </a:moveTo>
                  <a:lnTo>
                    <a:pt x="20939760" y="76200"/>
                  </a:lnTo>
                  <a:lnTo>
                    <a:pt x="20787360" y="76200"/>
                  </a:lnTo>
                  <a:close/>
                  <a:moveTo>
                    <a:pt x="21092160" y="76200"/>
                  </a:moveTo>
                  <a:lnTo>
                    <a:pt x="21244560" y="76200"/>
                  </a:lnTo>
                  <a:lnTo>
                    <a:pt x="21092160" y="76200"/>
                  </a:lnTo>
                  <a:close/>
                  <a:moveTo>
                    <a:pt x="21396960" y="76200"/>
                  </a:moveTo>
                  <a:lnTo>
                    <a:pt x="21549360" y="76200"/>
                  </a:lnTo>
                  <a:lnTo>
                    <a:pt x="21396960" y="76200"/>
                  </a:lnTo>
                  <a:close/>
                  <a:moveTo>
                    <a:pt x="21701760" y="76200"/>
                  </a:moveTo>
                  <a:lnTo>
                    <a:pt x="21854160" y="76200"/>
                  </a:lnTo>
                  <a:lnTo>
                    <a:pt x="21701760" y="76200"/>
                  </a:lnTo>
                  <a:close/>
                  <a:moveTo>
                    <a:pt x="22006560" y="76200"/>
                  </a:moveTo>
                  <a:lnTo>
                    <a:pt x="22158960" y="76200"/>
                  </a:lnTo>
                  <a:lnTo>
                    <a:pt x="22006560" y="76200"/>
                  </a:lnTo>
                  <a:close/>
                  <a:moveTo>
                    <a:pt x="22311360" y="76200"/>
                  </a:moveTo>
                  <a:lnTo>
                    <a:pt x="22463760" y="76200"/>
                  </a:lnTo>
                  <a:lnTo>
                    <a:pt x="22311360" y="76200"/>
                  </a:lnTo>
                  <a:close/>
                  <a:moveTo>
                    <a:pt x="22616160" y="76200"/>
                  </a:moveTo>
                  <a:lnTo>
                    <a:pt x="22768560" y="76200"/>
                  </a:lnTo>
                  <a:lnTo>
                    <a:pt x="22616160" y="76200"/>
                  </a:lnTo>
                  <a:close/>
                  <a:moveTo>
                    <a:pt x="22920960" y="76200"/>
                  </a:moveTo>
                  <a:lnTo>
                    <a:pt x="23073360" y="76200"/>
                  </a:lnTo>
                  <a:lnTo>
                    <a:pt x="22920960" y="76200"/>
                  </a:lnTo>
                  <a:close/>
                  <a:moveTo>
                    <a:pt x="23225760" y="76200"/>
                  </a:moveTo>
                  <a:lnTo>
                    <a:pt x="23378160" y="76200"/>
                  </a:lnTo>
                  <a:lnTo>
                    <a:pt x="23225760" y="76200"/>
                  </a:lnTo>
                  <a:close/>
                  <a:moveTo>
                    <a:pt x="23530560" y="76200"/>
                  </a:moveTo>
                  <a:lnTo>
                    <a:pt x="23682960" y="76200"/>
                  </a:lnTo>
                  <a:lnTo>
                    <a:pt x="23530560" y="76200"/>
                  </a:lnTo>
                  <a:close/>
                  <a:moveTo>
                    <a:pt x="23835360" y="76200"/>
                  </a:moveTo>
                  <a:lnTo>
                    <a:pt x="23987760" y="76200"/>
                  </a:lnTo>
                  <a:lnTo>
                    <a:pt x="23835360" y="76200"/>
                  </a:lnTo>
                  <a:close/>
                  <a:moveTo>
                    <a:pt x="24140160" y="76200"/>
                  </a:moveTo>
                  <a:lnTo>
                    <a:pt x="24292560" y="76200"/>
                  </a:lnTo>
                  <a:lnTo>
                    <a:pt x="24140160" y="76200"/>
                  </a:lnTo>
                  <a:close/>
                  <a:moveTo>
                    <a:pt x="24444960" y="76200"/>
                  </a:moveTo>
                  <a:lnTo>
                    <a:pt x="24597360" y="76200"/>
                  </a:lnTo>
                  <a:lnTo>
                    <a:pt x="24444960" y="76200"/>
                  </a:lnTo>
                  <a:close/>
                  <a:moveTo>
                    <a:pt x="24749760" y="76200"/>
                  </a:moveTo>
                  <a:lnTo>
                    <a:pt x="24902160" y="76200"/>
                  </a:lnTo>
                  <a:lnTo>
                    <a:pt x="24749760" y="76200"/>
                  </a:lnTo>
                  <a:close/>
                  <a:moveTo>
                    <a:pt x="25054560" y="76200"/>
                  </a:moveTo>
                  <a:lnTo>
                    <a:pt x="25206960" y="76200"/>
                  </a:lnTo>
                  <a:lnTo>
                    <a:pt x="25054560" y="76200"/>
                  </a:lnTo>
                  <a:close/>
                  <a:moveTo>
                    <a:pt x="25359360" y="76200"/>
                  </a:moveTo>
                  <a:lnTo>
                    <a:pt x="25400381" y="76200"/>
                  </a:lnTo>
                  <a:cubicBezTo>
                    <a:pt x="25421463" y="76200"/>
                    <a:pt x="25438481" y="93218"/>
                    <a:pt x="25438481" y="114300"/>
                  </a:cubicBezTo>
                  <a:lnTo>
                    <a:pt x="25438481" y="225679"/>
                  </a:lnTo>
                  <a:lnTo>
                    <a:pt x="25362281" y="225679"/>
                  </a:lnTo>
                  <a:lnTo>
                    <a:pt x="25362281" y="38100"/>
                  </a:lnTo>
                  <a:lnTo>
                    <a:pt x="25400381" y="38100"/>
                  </a:lnTo>
                  <a:lnTo>
                    <a:pt x="25400381" y="76200"/>
                  </a:lnTo>
                  <a:lnTo>
                    <a:pt x="25359360" y="76200"/>
                  </a:lnTo>
                  <a:close/>
                  <a:moveTo>
                    <a:pt x="25438481" y="378079"/>
                  </a:moveTo>
                  <a:lnTo>
                    <a:pt x="25438481" y="530479"/>
                  </a:lnTo>
                  <a:lnTo>
                    <a:pt x="25362281" y="530479"/>
                  </a:lnTo>
                  <a:lnTo>
                    <a:pt x="25362281" y="378079"/>
                  </a:lnTo>
                  <a:close/>
                  <a:moveTo>
                    <a:pt x="25362281" y="682879"/>
                  </a:moveTo>
                  <a:lnTo>
                    <a:pt x="25362281" y="835279"/>
                  </a:lnTo>
                  <a:lnTo>
                    <a:pt x="25286081" y="835279"/>
                  </a:lnTo>
                  <a:lnTo>
                    <a:pt x="25286081" y="682879"/>
                  </a:lnTo>
                  <a:close/>
                  <a:moveTo>
                    <a:pt x="25286081" y="987679"/>
                  </a:moveTo>
                  <a:lnTo>
                    <a:pt x="25286081" y="1140079"/>
                  </a:lnTo>
                  <a:lnTo>
                    <a:pt x="25209881" y="1140079"/>
                  </a:lnTo>
                  <a:lnTo>
                    <a:pt x="25209881" y="987679"/>
                  </a:lnTo>
                  <a:close/>
                  <a:moveTo>
                    <a:pt x="25209881" y="1292479"/>
                  </a:moveTo>
                  <a:lnTo>
                    <a:pt x="25209881" y="1444879"/>
                  </a:lnTo>
                  <a:lnTo>
                    <a:pt x="25133681" y="1444879"/>
                  </a:lnTo>
                  <a:lnTo>
                    <a:pt x="25133681" y="1292479"/>
                  </a:lnTo>
                  <a:close/>
                  <a:moveTo>
                    <a:pt x="25133681" y="1597279"/>
                  </a:moveTo>
                  <a:lnTo>
                    <a:pt x="25133681" y="1749679"/>
                  </a:lnTo>
                  <a:lnTo>
                    <a:pt x="25057481" y="1749679"/>
                  </a:lnTo>
                  <a:lnTo>
                    <a:pt x="25057481" y="1597279"/>
                  </a:lnTo>
                  <a:close/>
                  <a:moveTo>
                    <a:pt x="25057481" y="1902079"/>
                  </a:moveTo>
                  <a:lnTo>
                    <a:pt x="25057481" y="2054479"/>
                  </a:lnTo>
                  <a:lnTo>
                    <a:pt x="24981281" y="2054479"/>
                  </a:lnTo>
                  <a:lnTo>
                    <a:pt x="24981281" y="1902079"/>
                  </a:lnTo>
                  <a:close/>
                  <a:moveTo>
                    <a:pt x="24981281" y="2206879"/>
                  </a:moveTo>
                  <a:lnTo>
                    <a:pt x="24981281" y="2359279"/>
                  </a:lnTo>
                  <a:lnTo>
                    <a:pt x="24905081" y="2359279"/>
                  </a:lnTo>
                  <a:lnTo>
                    <a:pt x="24905081" y="2206879"/>
                  </a:lnTo>
                  <a:close/>
                  <a:moveTo>
                    <a:pt x="24905081" y="2511679"/>
                  </a:moveTo>
                  <a:lnTo>
                    <a:pt x="24905081" y="2664079"/>
                  </a:lnTo>
                  <a:lnTo>
                    <a:pt x="24828881" y="2664079"/>
                  </a:lnTo>
                  <a:lnTo>
                    <a:pt x="24828881" y="2511679"/>
                  </a:lnTo>
                  <a:close/>
                  <a:moveTo>
                    <a:pt x="24828881" y="2816479"/>
                  </a:moveTo>
                  <a:lnTo>
                    <a:pt x="24828881" y="2968879"/>
                  </a:lnTo>
                  <a:lnTo>
                    <a:pt x="24752681" y="2968879"/>
                  </a:lnTo>
                  <a:lnTo>
                    <a:pt x="24752681" y="2816479"/>
                  </a:lnTo>
                  <a:close/>
                  <a:moveTo>
                    <a:pt x="24752681" y="3121279"/>
                  </a:moveTo>
                  <a:lnTo>
                    <a:pt x="24752681" y="3273679"/>
                  </a:lnTo>
                  <a:lnTo>
                    <a:pt x="24676481" y="3273679"/>
                  </a:lnTo>
                  <a:lnTo>
                    <a:pt x="24676481" y="3121279"/>
                  </a:lnTo>
                  <a:close/>
                  <a:moveTo>
                    <a:pt x="24676481" y="3426079"/>
                  </a:moveTo>
                  <a:lnTo>
                    <a:pt x="24676481" y="3578479"/>
                  </a:lnTo>
                  <a:lnTo>
                    <a:pt x="24600281" y="3578479"/>
                  </a:lnTo>
                  <a:lnTo>
                    <a:pt x="24600281" y="3426079"/>
                  </a:lnTo>
                  <a:close/>
                  <a:moveTo>
                    <a:pt x="24600281" y="3730879"/>
                  </a:moveTo>
                  <a:lnTo>
                    <a:pt x="24600281" y="3883279"/>
                  </a:lnTo>
                  <a:lnTo>
                    <a:pt x="24524081" y="3883279"/>
                  </a:lnTo>
                  <a:lnTo>
                    <a:pt x="24524081" y="3730879"/>
                  </a:lnTo>
                  <a:close/>
                  <a:moveTo>
                    <a:pt x="24524081" y="4035679"/>
                  </a:moveTo>
                  <a:lnTo>
                    <a:pt x="24524081" y="4188079"/>
                  </a:lnTo>
                  <a:lnTo>
                    <a:pt x="24447881" y="4188079"/>
                  </a:lnTo>
                  <a:lnTo>
                    <a:pt x="24447881" y="4035679"/>
                  </a:lnTo>
                  <a:close/>
                  <a:moveTo>
                    <a:pt x="24447881" y="4340479"/>
                  </a:moveTo>
                  <a:lnTo>
                    <a:pt x="24447881" y="4492879"/>
                  </a:lnTo>
                  <a:lnTo>
                    <a:pt x="24371681" y="4492879"/>
                  </a:lnTo>
                  <a:lnTo>
                    <a:pt x="24371681" y="4340479"/>
                  </a:lnTo>
                  <a:close/>
                  <a:moveTo>
                    <a:pt x="24371681" y="4645279"/>
                  </a:moveTo>
                  <a:lnTo>
                    <a:pt x="24371681" y="4797679"/>
                  </a:lnTo>
                  <a:lnTo>
                    <a:pt x="24295481" y="4797679"/>
                  </a:lnTo>
                  <a:lnTo>
                    <a:pt x="24295481" y="4645279"/>
                  </a:lnTo>
                  <a:close/>
                  <a:moveTo>
                    <a:pt x="24295481" y="4950079"/>
                  </a:moveTo>
                  <a:lnTo>
                    <a:pt x="24295481" y="5102479"/>
                  </a:lnTo>
                  <a:lnTo>
                    <a:pt x="24219281" y="5102479"/>
                  </a:lnTo>
                  <a:lnTo>
                    <a:pt x="24219281" y="4950079"/>
                  </a:lnTo>
                  <a:close/>
                  <a:moveTo>
                    <a:pt x="24219281" y="5254879"/>
                  </a:moveTo>
                  <a:lnTo>
                    <a:pt x="24219281" y="5407279"/>
                  </a:lnTo>
                  <a:lnTo>
                    <a:pt x="24143081" y="5407279"/>
                  </a:lnTo>
                  <a:lnTo>
                    <a:pt x="24143081" y="5254879"/>
                  </a:lnTo>
                  <a:close/>
                  <a:moveTo>
                    <a:pt x="24143081" y="5559679"/>
                  </a:moveTo>
                  <a:lnTo>
                    <a:pt x="24143081" y="5712079"/>
                  </a:lnTo>
                  <a:lnTo>
                    <a:pt x="24066881" y="5712079"/>
                  </a:lnTo>
                  <a:lnTo>
                    <a:pt x="24066881" y="5559679"/>
                  </a:lnTo>
                  <a:close/>
                  <a:moveTo>
                    <a:pt x="24066881" y="5864479"/>
                  </a:moveTo>
                  <a:lnTo>
                    <a:pt x="24066881" y="6016879"/>
                  </a:lnTo>
                  <a:lnTo>
                    <a:pt x="23990681" y="6016879"/>
                  </a:lnTo>
                  <a:lnTo>
                    <a:pt x="23990681" y="5864479"/>
                  </a:lnTo>
                  <a:close/>
                  <a:moveTo>
                    <a:pt x="23990681" y="6169279"/>
                  </a:moveTo>
                  <a:lnTo>
                    <a:pt x="23990681" y="6321679"/>
                  </a:lnTo>
                  <a:lnTo>
                    <a:pt x="23914481" y="6321679"/>
                  </a:lnTo>
                  <a:lnTo>
                    <a:pt x="23914481" y="6169279"/>
                  </a:lnTo>
                  <a:close/>
                  <a:moveTo>
                    <a:pt x="23914481" y="6474079"/>
                  </a:moveTo>
                  <a:lnTo>
                    <a:pt x="23914481" y="6626479"/>
                  </a:lnTo>
                  <a:lnTo>
                    <a:pt x="23838281" y="6626479"/>
                  </a:lnTo>
                  <a:lnTo>
                    <a:pt x="23838281" y="6474079"/>
                  </a:lnTo>
                  <a:close/>
                  <a:moveTo>
                    <a:pt x="23838281" y="6778879"/>
                  </a:moveTo>
                  <a:lnTo>
                    <a:pt x="23838281" y="6931279"/>
                  </a:lnTo>
                  <a:lnTo>
                    <a:pt x="23762081" y="6931279"/>
                  </a:lnTo>
                  <a:lnTo>
                    <a:pt x="23762081" y="6778879"/>
                  </a:lnTo>
                  <a:close/>
                  <a:moveTo>
                    <a:pt x="23762081" y="7083679"/>
                  </a:moveTo>
                  <a:lnTo>
                    <a:pt x="23762081" y="7236079"/>
                  </a:lnTo>
                  <a:lnTo>
                    <a:pt x="23685881" y="7236079"/>
                  </a:lnTo>
                  <a:lnTo>
                    <a:pt x="23685881" y="7083679"/>
                  </a:lnTo>
                  <a:close/>
                  <a:moveTo>
                    <a:pt x="23685881" y="7388479"/>
                  </a:moveTo>
                  <a:lnTo>
                    <a:pt x="23685881" y="7540879"/>
                  </a:lnTo>
                  <a:lnTo>
                    <a:pt x="23609681" y="7540879"/>
                  </a:lnTo>
                  <a:lnTo>
                    <a:pt x="23609681" y="7388479"/>
                  </a:lnTo>
                  <a:close/>
                  <a:moveTo>
                    <a:pt x="23609681" y="7693279"/>
                  </a:moveTo>
                  <a:lnTo>
                    <a:pt x="23609681" y="7845679"/>
                  </a:lnTo>
                  <a:lnTo>
                    <a:pt x="23533481" y="7845679"/>
                  </a:lnTo>
                  <a:lnTo>
                    <a:pt x="23533481" y="7693279"/>
                  </a:lnTo>
                  <a:close/>
                  <a:moveTo>
                    <a:pt x="23533481" y="7998079"/>
                  </a:moveTo>
                  <a:lnTo>
                    <a:pt x="23533481" y="8150479"/>
                  </a:lnTo>
                  <a:lnTo>
                    <a:pt x="23457281" y="8150479"/>
                  </a:lnTo>
                  <a:lnTo>
                    <a:pt x="23457281" y="7998079"/>
                  </a:lnTo>
                  <a:close/>
                  <a:moveTo>
                    <a:pt x="23457281" y="8302879"/>
                  </a:moveTo>
                  <a:lnTo>
                    <a:pt x="23457281" y="8455279"/>
                  </a:lnTo>
                  <a:lnTo>
                    <a:pt x="23381081" y="8455279"/>
                  </a:lnTo>
                  <a:lnTo>
                    <a:pt x="23381081" y="8302879"/>
                  </a:lnTo>
                  <a:close/>
                  <a:moveTo>
                    <a:pt x="23381081" y="8607679"/>
                  </a:moveTo>
                  <a:lnTo>
                    <a:pt x="23381081" y="8760079"/>
                  </a:lnTo>
                  <a:lnTo>
                    <a:pt x="23304881" y="8760079"/>
                  </a:lnTo>
                  <a:lnTo>
                    <a:pt x="23304881" y="8607679"/>
                  </a:lnTo>
                  <a:close/>
                  <a:moveTo>
                    <a:pt x="23304881" y="8912479"/>
                  </a:moveTo>
                  <a:lnTo>
                    <a:pt x="23304881" y="9064879"/>
                  </a:lnTo>
                  <a:lnTo>
                    <a:pt x="23228681" y="9064879"/>
                  </a:lnTo>
                  <a:lnTo>
                    <a:pt x="23228681" y="8912479"/>
                  </a:lnTo>
                  <a:close/>
                  <a:moveTo>
                    <a:pt x="23228681" y="9217279"/>
                  </a:moveTo>
                  <a:lnTo>
                    <a:pt x="23228681" y="9369679"/>
                  </a:lnTo>
                  <a:lnTo>
                    <a:pt x="23152481" y="9369679"/>
                  </a:lnTo>
                  <a:lnTo>
                    <a:pt x="23152481" y="9217279"/>
                  </a:lnTo>
                  <a:close/>
                  <a:moveTo>
                    <a:pt x="23152481" y="9522079"/>
                  </a:moveTo>
                  <a:lnTo>
                    <a:pt x="23152481" y="9674479"/>
                  </a:lnTo>
                  <a:lnTo>
                    <a:pt x="23076281" y="9674479"/>
                  </a:lnTo>
                  <a:lnTo>
                    <a:pt x="23076281" y="9522079"/>
                  </a:lnTo>
                  <a:close/>
                  <a:moveTo>
                    <a:pt x="23076281" y="9826879"/>
                  </a:moveTo>
                  <a:lnTo>
                    <a:pt x="23076281" y="9979279"/>
                  </a:lnTo>
                  <a:lnTo>
                    <a:pt x="23000081" y="9979279"/>
                  </a:lnTo>
                  <a:lnTo>
                    <a:pt x="23000081" y="9826879"/>
                  </a:lnTo>
                  <a:close/>
                  <a:moveTo>
                    <a:pt x="23000081" y="10131679"/>
                  </a:moveTo>
                  <a:lnTo>
                    <a:pt x="23000081" y="10284079"/>
                  </a:lnTo>
                  <a:lnTo>
                    <a:pt x="22923881" y="10284079"/>
                  </a:lnTo>
                  <a:lnTo>
                    <a:pt x="22923881" y="10131679"/>
                  </a:lnTo>
                  <a:close/>
                  <a:moveTo>
                    <a:pt x="22923881" y="10436479"/>
                  </a:moveTo>
                  <a:lnTo>
                    <a:pt x="22923881" y="10588879"/>
                  </a:lnTo>
                  <a:lnTo>
                    <a:pt x="22847681" y="10588879"/>
                  </a:lnTo>
                  <a:lnTo>
                    <a:pt x="22847681" y="10436479"/>
                  </a:lnTo>
                  <a:close/>
                  <a:moveTo>
                    <a:pt x="22847681" y="10741279"/>
                  </a:moveTo>
                  <a:lnTo>
                    <a:pt x="22847681" y="10893679"/>
                  </a:lnTo>
                  <a:lnTo>
                    <a:pt x="22771481" y="10893679"/>
                  </a:lnTo>
                  <a:lnTo>
                    <a:pt x="22771481" y="10741279"/>
                  </a:lnTo>
                  <a:close/>
                  <a:moveTo>
                    <a:pt x="22771481" y="11046079"/>
                  </a:moveTo>
                  <a:lnTo>
                    <a:pt x="22771481" y="11198479"/>
                  </a:lnTo>
                  <a:lnTo>
                    <a:pt x="22695281" y="11198479"/>
                  </a:lnTo>
                  <a:lnTo>
                    <a:pt x="22695281" y="11046079"/>
                  </a:lnTo>
                  <a:close/>
                  <a:moveTo>
                    <a:pt x="22695281" y="11350879"/>
                  </a:moveTo>
                  <a:lnTo>
                    <a:pt x="22695281" y="11503279"/>
                  </a:lnTo>
                  <a:lnTo>
                    <a:pt x="22619081" y="11503279"/>
                  </a:lnTo>
                  <a:lnTo>
                    <a:pt x="22619081" y="11350879"/>
                  </a:lnTo>
                  <a:close/>
                  <a:moveTo>
                    <a:pt x="22619081" y="11655679"/>
                  </a:moveTo>
                  <a:lnTo>
                    <a:pt x="22619081" y="11706098"/>
                  </a:lnTo>
                  <a:cubicBezTo>
                    <a:pt x="22619081" y="11727180"/>
                    <a:pt x="22602063" y="11744198"/>
                    <a:pt x="22580981" y="11744198"/>
                  </a:cubicBezTo>
                  <a:lnTo>
                    <a:pt x="22478999" y="11744198"/>
                  </a:lnTo>
                  <a:lnTo>
                    <a:pt x="22478999" y="11667998"/>
                  </a:lnTo>
                  <a:lnTo>
                    <a:pt x="22580981" y="11667998"/>
                  </a:lnTo>
                  <a:lnTo>
                    <a:pt x="22580981" y="11706098"/>
                  </a:lnTo>
                  <a:lnTo>
                    <a:pt x="22542881" y="11706098"/>
                  </a:lnTo>
                  <a:lnTo>
                    <a:pt x="22542881" y="11655679"/>
                  </a:lnTo>
                  <a:close/>
                  <a:moveTo>
                    <a:pt x="22250399" y="11744198"/>
                  </a:moveTo>
                  <a:lnTo>
                    <a:pt x="22097999" y="11744198"/>
                  </a:lnTo>
                  <a:lnTo>
                    <a:pt x="22097999" y="11667998"/>
                  </a:lnTo>
                  <a:lnTo>
                    <a:pt x="22250399" y="11667998"/>
                  </a:lnTo>
                  <a:close/>
                  <a:moveTo>
                    <a:pt x="21945599" y="11667998"/>
                  </a:moveTo>
                  <a:lnTo>
                    <a:pt x="21793199" y="11667998"/>
                  </a:lnTo>
                  <a:lnTo>
                    <a:pt x="21793199" y="11591798"/>
                  </a:lnTo>
                  <a:lnTo>
                    <a:pt x="21945599" y="11591798"/>
                  </a:lnTo>
                  <a:close/>
                  <a:moveTo>
                    <a:pt x="21640799" y="11591798"/>
                  </a:moveTo>
                  <a:lnTo>
                    <a:pt x="21488399" y="11591798"/>
                  </a:lnTo>
                  <a:lnTo>
                    <a:pt x="21488399" y="11515598"/>
                  </a:lnTo>
                  <a:lnTo>
                    <a:pt x="21640799" y="11515598"/>
                  </a:lnTo>
                  <a:close/>
                  <a:moveTo>
                    <a:pt x="21335999" y="11515598"/>
                  </a:moveTo>
                  <a:lnTo>
                    <a:pt x="21183599" y="11515598"/>
                  </a:lnTo>
                  <a:lnTo>
                    <a:pt x="21183599" y="11439398"/>
                  </a:lnTo>
                  <a:lnTo>
                    <a:pt x="21335999" y="11439398"/>
                  </a:lnTo>
                  <a:close/>
                  <a:moveTo>
                    <a:pt x="21031199" y="11439398"/>
                  </a:moveTo>
                  <a:lnTo>
                    <a:pt x="20878799" y="11439398"/>
                  </a:lnTo>
                  <a:lnTo>
                    <a:pt x="20878799" y="11363198"/>
                  </a:lnTo>
                  <a:lnTo>
                    <a:pt x="21031199" y="11363198"/>
                  </a:lnTo>
                  <a:close/>
                  <a:moveTo>
                    <a:pt x="20726399" y="11363198"/>
                  </a:moveTo>
                  <a:lnTo>
                    <a:pt x="20573999" y="11363198"/>
                  </a:lnTo>
                  <a:lnTo>
                    <a:pt x="20573999" y="11286998"/>
                  </a:lnTo>
                  <a:lnTo>
                    <a:pt x="20726399" y="11286998"/>
                  </a:lnTo>
                  <a:close/>
                  <a:moveTo>
                    <a:pt x="20421599" y="11286998"/>
                  </a:moveTo>
                  <a:lnTo>
                    <a:pt x="20269199" y="11286998"/>
                  </a:lnTo>
                  <a:lnTo>
                    <a:pt x="20269199" y="11210798"/>
                  </a:lnTo>
                  <a:lnTo>
                    <a:pt x="20421599" y="11210798"/>
                  </a:lnTo>
                  <a:close/>
                  <a:moveTo>
                    <a:pt x="20116799" y="11210798"/>
                  </a:moveTo>
                  <a:lnTo>
                    <a:pt x="19964399" y="11210798"/>
                  </a:lnTo>
                  <a:lnTo>
                    <a:pt x="19964399" y="11134598"/>
                  </a:lnTo>
                  <a:lnTo>
                    <a:pt x="20116799" y="11134598"/>
                  </a:lnTo>
                  <a:close/>
                  <a:moveTo>
                    <a:pt x="19811999" y="11134598"/>
                  </a:moveTo>
                  <a:lnTo>
                    <a:pt x="19659599" y="11134598"/>
                  </a:lnTo>
                  <a:lnTo>
                    <a:pt x="19659599" y="11058398"/>
                  </a:lnTo>
                  <a:lnTo>
                    <a:pt x="19811999" y="11058398"/>
                  </a:lnTo>
                  <a:close/>
                  <a:moveTo>
                    <a:pt x="19507199" y="11058398"/>
                  </a:moveTo>
                  <a:lnTo>
                    <a:pt x="19354799" y="11058398"/>
                  </a:lnTo>
                  <a:lnTo>
                    <a:pt x="19354799" y="10982198"/>
                  </a:lnTo>
                  <a:lnTo>
                    <a:pt x="19507199" y="10982198"/>
                  </a:lnTo>
                  <a:close/>
                  <a:moveTo>
                    <a:pt x="19202399" y="10982198"/>
                  </a:moveTo>
                  <a:lnTo>
                    <a:pt x="19049999" y="10982198"/>
                  </a:lnTo>
                  <a:lnTo>
                    <a:pt x="19049999" y="10905998"/>
                  </a:lnTo>
                  <a:lnTo>
                    <a:pt x="19202399" y="10905998"/>
                  </a:lnTo>
                  <a:close/>
                  <a:moveTo>
                    <a:pt x="18897599" y="10905998"/>
                  </a:moveTo>
                  <a:lnTo>
                    <a:pt x="18745199" y="10905998"/>
                  </a:lnTo>
                  <a:lnTo>
                    <a:pt x="18745199" y="10829798"/>
                  </a:lnTo>
                  <a:lnTo>
                    <a:pt x="18897599" y="10829798"/>
                  </a:lnTo>
                  <a:close/>
                  <a:moveTo>
                    <a:pt x="18592799" y="10829798"/>
                  </a:moveTo>
                  <a:lnTo>
                    <a:pt x="18440399" y="10829798"/>
                  </a:lnTo>
                  <a:lnTo>
                    <a:pt x="18440399" y="10753598"/>
                  </a:lnTo>
                  <a:lnTo>
                    <a:pt x="18592799" y="10753598"/>
                  </a:lnTo>
                  <a:close/>
                  <a:moveTo>
                    <a:pt x="18287999" y="10753598"/>
                  </a:moveTo>
                  <a:lnTo>
                    <a:pt x="18135599" y="10753598"/>
                  </a:lnTo>
                  <a:lnTo>
                    <a:pt x="18135599" y="10677398"/>
                  </a:lnTo>
                  <a:lnTo>
                    <a:pt x="18287999" y="10677398"/>
                  </a:lnTo>
                  <a:close/>
                  <a:moveTo>
                    <a:pt x="17983199" y="10677398"/>
                  </a:moveTo>
                  <a:lnTo>
                    <a:pt x="17830799" y="10677398"/>
                  </a:lnTo>
                  <a:lnTo>
                    <a:pt x="17830799" y="10601198"/>
                  </a:lnTo>
                  <a:lnTo>
                    <a:pt x="17983199" y="10601198"/>
                  </a:lnTo>
                  <a:close/>
                  <a:moveTo>
                    <a:pt x="17678399" y="10601198"/>
                  </a:moveTo>
                  <a:lnTo>
                    <a:pt x="17525999" y="10601198"/>
                  </a:lnTo>
                  <a:lnTo>
                    <a:pt x="17525999" y="10524998"/>
                  </a:lnTo>
                  <a:lnTo>
                    <a:pt x="17678399" y="10524998"/>
                  </a:lnTo>
                  <a:close/>
                  <a:moveTo>
                    <a:pt x="17373599" y="10524998"/>
                  </a:moveTo>
                  <a:lnTo>
                    <a:pt x="17221199" y="10524998"/>
                  </a:lnTo>
                  <a:lnTo>
                    <a:pt x="17221199" y="10448798"/>
                  </a:lnTo>
                  <a:lnTo>
                    <a:pt x="17373599" y="10448798"/>
                  </a:lnTo>
                  <a:close/>
                  <a:moveTo>
                    <a:pt x="17068799" y="10448798"/>
                  </a:moveTo>
                  <a:lnTo>
                    <a:pt x="16916399" y="10448798"/>
                  </a:lnTo>
                  <a:lnTo>
                    <a:pt x="16916399" y="10372598"/>
                  </a:lnTo>
                  <a:lnTo>
                    <a:pt x="17068799" y="10372598"/>
                  </a:lnTo>
                  <a:close/>
                  <a:moveTo>
                    <a:pt x="16763999" y="10372598"/>
                  </a:moveTo>
                  <a:lnTo>
                    <a:pt x="16611599" y="10372598"/>
                  </a:lnTo>
                  <a:lnTo>
                    <a:pt x="16611599" y="10296398"/>
                  </a:lnTo>
                  <a:lnTo>
                    <a:pt x="16763999" y="10296398"/>
                  </a:lnTo>
                  <a:close/>
                  <a:moveTo>
                    <a:pt x="16459199" y="10296398"/>
                  </a:moveTo>
                  <a:lnTo>
                    <a:pt x="16306799" y="10296398"/>
                  </a:lnTo>
                  <a:lnTo>
                    <a:pt x="16306799" y="10220198"/>
                  </a:lnTo>
                  <a:lnTo>
                    <a:pt x="16459199" y="10220198"/>
                  </a:lnTo>
                  <a:close/>
                  <a:moveTo>
                    <a:pt x="16154399" y="10220198"/>
                  </a:moveTo>
                  <a:lnTo>
                    <a:pt x="16001999" y="10220198"/>
                  </a:lnTo>
                  <a:lnTo>
                    <a:pt x="16001999" y="10143998"/>
                  </a:lnTo>
                  <a:lnTo>
                    <a:pt x="16154399" y="10143998"/>
                  </a:lnTo>
                  <a:close/>
                  <a:moveTo>
                    <a:pt x="15849599" y="10143998"/>
                  </a:moveTo>
                  <a:lnTo>
                    <a:pt x="15697200" y="10143998"/>
                  </a:lnTo>
                  <a:lnTo>
                    <a:pt x="15697200" y="10067798"/>
                  </a:lnTo>
                  <a:lnTo>
                    <a:pt x="15849599" y="10067798"/>
                  </a:lnTo>
                  <a:close/>
                  <a:moveTo>
                    <a:pt x="15544800" y="10067798"/>
                  </a:moveTo>
                  <a:lnTo>
                    <a:pt x="15392400" y="10067798"/>
                  </a:lnTo>
                  <a:lnTo>
                    <a:pt x="15392400" y="9991598"/>
                  </a:lnTo>
                  <a:lnTo>
                    <a:pt x="15544800" y="9991598"/>
                  </a:lnTo>
                  <a:close/>
                  <a:moveTo>
                    <a:pt x="15240000" y="9991598"/>
                  </a:moveTo>
                  <a:lnTo>
                    <a:pt x="15087600" y="9991598"/>
                  </a:lnTo>
                  <a:lnTo>
                    <a:pt x="15087600" y="9915398"/>
                  </a:lnTo>
                  <a:lnTo>
                    <a:pt x="15240000" y="9915398"/>
                  </a:lnTo>
                  <a:close/>
                  <a:moveTo>
                    <a:pt x="14935200" y="9915398"/>
                  </a:moveTo>
                  <a:lnTo>
                    <a:pt x="14782800" y="9915398"/>
                  </a:lnTo>
                  <a:lnTo>
                    <a:pt x="14782800" y="9839198"/>
                  </a:lnTo>
                  <a:lnTo>
                    <a:pt x="14935200" y="9839198"/>
                  </a:lnTo>
                  <a:close/>
                  <a:moveTo>
                    <a:pt x="14630400" y="9839198"/>
                  </a:moveTo>
                  <a:lnTo>
                    <a:pt x="14478000" y="9839198"/>
                  </a:lnTo>
                  <a:lnTo>
                    <a:pt x="14478000" y="9762998"/>
                  </a:lnTo>
                  <a:lnTo>
                    <a:pt x="14630400" y="9762998"/>
                  </a:lnTo>
                  <a:close/>
                  <a:moveTo>
                    <a:pt x="14325600" y="9762998"/>
                  </a:moveTo>
                  <a:lnTo>
                    <a:pt x="14173200" y="9762998"/>
                  </a:lnTo>
                  <a:lnTo>
                    <a:pt x="14173200" y="9686798"/>
                  </a:lnTo>
                  <a:lnTo>
                    <a:pt x="14325600" y="9686798"/>
                  </a:lnTo>
                  <a:close/>
                  <a:moveTo>
                    <a:pt x="14020800" y="9686798"/>
                  </a:moveTo>
                  <a:lnTo>
                    <a:pt x="13868400" y="9686798"/>
                  </a:lnTo>
                  <a:lnTo>
                    <a:pt x="13868400" y="9610598"/>
                  </a:lnTo>
                  <a:lnTo>
                    <a:pt x="14020800" y="9610598"/>
                  </a:lnTo>
                  <a:close/>
                  <a:moveTo>
                    <a:pt x="13716000" y="9610598"/>
                  </a:moveTo>
                  <a:lnTo>
                    <a:pt x="13563600" y="9610598"/>
                  </a:lnTo>
                  <a:lnTo>
                    <a:pt x="13563600" y="9534398"/>
                  </a:lnTo>
                  <a:lnTo>
                    <a:pt x="13716000" y="9534398"/>
                  </a:lnTo>
                  <a:close/>
                  <a:moveTo>
                    <a:pt x="13411200" y="9534398"/>
                  </a:moveTo>
                  <a:lnTo>
                    <a:pt x="13258800" y="9534398"/>
                  </a:lnTo>
                  <a:lnTo>
                    <a:pt x="13258800" y="9458198"/>
                  </a:lnTo>
                  <a:lnTo>
                    <a:pt x="13411200" y="9458198"/>
                  </a:lnTo>
                  <a:close/>
                  <a:moveTo>
                    <a:pt x="13106400" y="9458198"/>
                  </a:moveTo>
                  <a:lnTo>
                    <a:pt x="12954000" y="9458198"/>
                  </a:lnTo>
                  <a:lnTo>
                    <a:pt x="12954000" y="9381998"/>
                  </a:lnTo>
                  <a:lnTo>
                    <a:pt x="13106400" y="9381998"/>
                  </a:lnTo>
                  <a:close/>
                  <a:moveTo>
                    <a:pt x="12801600" y="9381998"/>
                  </a:moveTo>
                  <a:lnTo>
                    <a:pt x="12649200" y="9381998"/>
                  </a:lnTo>
                  <a:lnTo>
                    <a:pt x="12649200" y="9305798"/>
                  </a:lnTo>
                  <a:lnTo>
                    <a:pt x="12801600" y="9305798"/>
                  </a:lnTo>
                  <a:close/>
                  <a:moveTo>
                    <a:pt x="12496800" y="9305798"/>
                  </a:moveTo>
                  <a:lnTo>
                    <a:pt x="12344400" y="9305798"/>
                  </a:lnTo>
                  <a:lnTo>
                    <a:pt x="12344400" y="9229598"/>
                  </a:lnTo>
                  <a:lnTo>
                    <a:pt x="12496800" y="9229598"/>
                  </a:lnTo>
                  <a:close/>
                  <a:moveTo>
                    <a:pt x="12192000" y="9229598"/>
                  </a:moveTo>
                  <a:lnTo>
                    <a:pt x="12039600" y="9229598"/>
                  </a:lnTo>
                  <a:lnTo>
                    <a:pt x="12039600" y="9153398"/>
                  </a:lnTo>
                  <a:lnTo>
                    <a:pt x="12192000" y="9153398"/>
                  </a:lnTo>
                  <a:close/>
                  <a:moveTo>
                    <a:pt x="11887200" y="9153398"/>
                  </a:moveTo>
                  <a:lnTo>
                    <a:pt x="11734800" y="9153398"/>
                  </a:lnTo>
                  <a:lnTo>
                    <a:pt x="11734800" y="9077198"/>
                  </a:lnTo>
                  <a:lnTo>
                    <a:pt x="11887200" y="9077198"/>
                  </a:lnTo>
                  <a:close/>
                  <a:moveTo>
                    <a:pt x="11582400" y="9077198"/>
                  </a:moveTo>
                  <a:lnTo>
                    <a:pt x="11430000" y="9077198"/>
                  </a:lnTo>
                  <a:lnTo>
                    <a:pt x="11430000" y="9000998"/>
                  </a:lnTo>
                  <a:lnTo>
                    <a:pt x="11582400" y="9000998"/>
                  </a:lnTo>
                  <a:close/>
                  <a:moveTo>
                    <a:pt x="11277600" y="9000998"/>
                  </a:moveTo>
                  <a:lnTo>
                    <a:pt x="11125200" y="9000998"/>
                  </a:lnTo>
                  <a:lnTo>
                    <a:pt x="11125200" y="8924798"/>
                  </a:lnTo>
                  <a:lnTo>
                    <a:pt x="11277600" y="8924798"/>
                  </a:lnTo>
                  <a:close/>
                  <a:moveTo>
                    <a:pt x="10972800" y="8924798"/>
                  </a:moveTo>
                  <a:lnTo>
                    <a:pt x="10820400" y="8924798"/>
                  </a:lnTo>
                  <a:lnTo>
                    <a:pt x="10820400" y="8848598"/>
                  </a:lnTo>
                  <a:lnTo>
                    <a:pt x="10972800" y="8848598"/>
                  </a:lnTo>
                  <a:close/>
                  <a:moveTo>
                    <a:pt x="10668000" y="8848598"/>
                  </a:moveTo>
                  <a:lnTo>
                    <a:pt x="10515600" y="8848598"/>
                  </a:lnTo>
                  <a:lnTo>
                    <a:pt x="10515600" y="8772398"/>
                  </a:lnTo>
                  <a:lnTo>
                    <a:pt x="10668000" y="8772398"/>
                  </a:lnTo>
                  <a:close/>
                  <a:moveTo>
                    <a:pt x="10363200" y="8772398"/>
                  </a:moveTo>
                  <a:lnTo>
                    <a:pt x="10210800" y="8772398"/>
                  </a:lnTo>
                  <a:lnTo>
                    <a:pt x="10210800" y="8696198"/>
                  </a:lnTo>
                  <a:lnTo>
                    <a:pt x="10363200" y="8696198"/>
                  </a:lnTo>
                  <a:close/>
                  <a:moveTo>
                    <a:pt x="10058400" y="8696198"/>
                  </a:moveTo>
                  <a:lnTo>
                    <a:pt x="9906000" y="8696198"/>
                  </a:lnTo>
                  <a:lnTo>
                    <a:pt x="9906000" y="8619998"/>
                  </a:lnTo>
                  <a:lnTo>
                    <a:pt x="10058400" y="8619998"/>
                  </a:lnTo>
                  <a:close/>
                  <a:moveTo>
                    <a:pt x="9753600" y="8619998"/>
                  </a:moveTo>
                  <a:lnTo>
                    <a:pt x="9601200" y="8619998"/>
                  </a:lnTo>
                  <a:lnTo>
                    <a:pt x="9601200" y="8543798"/>
                  </a:lnTo>
                  <a:lnTo>
                    <a:pt x="9753600" y="8543798"/>
                  </a:lnTo>
                  <a:close/>
                  <a:moveTo>
                    <a:pt x="9448800" y="8543798"/>
                  </a:moveTo>
                  <a:lnTo>
                    <a:pt x="9296400" y="8543798"/>
                  </a:lnTo>
                  <a:lnTo>
                    <a:pt x="9296400" y="8467598"/>
                  </a:lnTo>
                  <a:lnTo>
                    <a:pt x="9448800" y="8467598"/>
                  </a:lnTo>
                  <a:close/>
                  <a:moveTo>
                    <a:pt x="9144000" y="8467598"/>
                  </a:moveTo>
                  <a:lnTo>
                    <a:pt x="8991600" y="8467598"/>
                  </a:lnTo>
                  <a:lnTo>
                    <a:pt x="8991600" y="8391398"/>
                  </a:lnTo>
                  <a:lnTo>
                    <a:pt x="9144000" y="8391398"/>
                  </a:lnTo>
                  <a:close/>
                  <a:moveTo>
                    <a:pt x="8839200" y="8391398"/>
                  </a:moveTo>
                  <a:lnTo>
                    <a:pt x="8686800" y="8391398"/>
                  </a:lnTo>
                  <a:lnTo>
                    <a:pt x="8686800" y="8315198"/>
                  </a:lnTo>
                  <a:lnTo>
                    <a:pt x="8839200" y="8315198"/>
                  </a:lnTo>
                  <a:close/>
                  <a:moveTo>
                    <a:pt x="8534400" y="8315198"/>
                  </a:moveTo>
                  <a:lnTo>
                    <a:pt x="8382000" y="8315198"/>
                  </a:lnTo>
                  <a:lnTo>
                    <a:pt x="8382000" y="8238998"/>
                  </a:lnTo>
                  <a:lnTo>
                    <a:pt x="8534400" y="8238998"/>
                  </a:lnTo>
                  <a:close/>
                  <a:moveTo>
                    <a:pt x="8229600" y="8238998"/>
                  </a:moveTo>
                  <a:lnTo>
                    <a:pt x="8077200" y="8238998"/>
                  </a:lnTo>
                  <a:lnTo>
                    <a:pt x="8077200" y="8162798"/>
                  </a:lnTo>
                  <a:lnTo>
                    <a:pt x="8229600" y="8162798"/>
                  </a:lnTo>
                  <a:close/>
                  <a:moveTo>
                    <a:pt x="7924800" y="8162798"/>
                  </a:moveTo>
                  <a:lnTo>
                    <a:pt x="7772400" y="8162798"/>
                  </a:lnTo>
                  <a:lnTo>
                    <a:pt x="7772400" y="8086598"/>
                  </a:lnTo>
                  <a:lnTo>
                    <a:pt x="7924800" y="8086598"/>
                  </a:lnTo>
                  <a:close/>
                  <a:moveTo>
                    <a:pt x="7620000" y="8086598"/>
                  </a:moveTo>
                  <a:lnTo>
                    <a:pt x="7467600" y="8086598"/>
                  </a:lnTo>
                  <a:lnTo>
                    <a:pt x="7467600" y="8010398"/>
                  </a:lnTo>
                  <a:lnTo>
                    <a:pt x="7620000" y="8010398"/>
                  </a:lnTo>
                  <a:close/>
                  <a:moveTo>
                    <a:pt x="7315200" y="8010398"/>
                  </a:moveTo>
                  <a:lnTo>
                    <a:pt x="7162800" y="8010398"/>
                  </a:lnTo>
                  <a:lnTo>
                    <a:pt x="7162800" y="7934198"/>
                  </a:lnTo>
                  <a:lnTo>
                    <a:pt x="7315200" y="7934198"/>
                  </a:lnTo>
                  <a:close/>
                  <a:moveTo>
                    <a:pt x="7010400" y="7934198"/>
                  </a:moveTo>
                  <a:lnTo>
                    <a:pt x="6858000" y="7934198"/>
                  </a:lnTo>
                  <a:lnTo>
                    <a:pt x="6858000" y="7857998"/>
                  </a:lnTo>
                  <a:lnTo>
                    <a:pt x="7010400" y="7857998"/>
                  </a:lnTo>
                  <a:close/>
                  <a:moveTo>
                    <a:pt x="6705600" y="7857998"/>
                  </a:moveTo>
                  <a:lnTo>
                    <a:pt x="6553200" y="7857998"/>
                  </a:lnTo>
                  <a:lnTo>
                    <a:pt x="6553200" y="7781798"/>
                  </a:lnTo>
                  <a:lnTo>
                    <a:pt x="6705600" y="7781798"/>
                  </a:lnTo>
                  <a:close/>
                  <a:moveTo>
                    <a:pt x="6400800" y="7781798"/>
                  </a:moveTo>
                  <a:lnTo>
                    <a:pt x="6248400" y="7781798"/>
                  </a:lnTo>
                  <a:lnTo>
                    <a:pt x="6248400" y="7705598"/>
                  </a:lnTo>
                  <a:lnTo>
                    <a:pt x="6400800" y="7705598"/>
                  </a:lnTo>
                  <a:close/>
                  <a:moveTo>
                    <a:pt x="6096000" y="7705598"/>
                  </a:moveTo>
                  <a:lnTo>
                    <a:pt x="5943600" y="7705598"/>
                  </a:lnTo>
                  <a:lnTo>
                    <a:pt x="5943600" y="7629398"/>
                  </a:lnTo>
                  <a:lnTo>
                    <a:pt x="6096000" y="7629398"/>
                  </a:lnTo>
                  <a:close/>
                  <a:moveTo>
                    <a:pt x="5791200" y="7629398"/>
                  </a:moveTo>
                  <a:lnTo>
                    <a:pt x="5638800" y="7629398"/>
                  </a:lnTo>
                  <a:lnTo>
                    <a:pt x="5638800" y="7553198"/>
                  </a:lnTo>
                  <a:lnTo>
                    <a:pt x="5791200" y="7553198"/>
                  </a:lnTo>
                  <a:close/>
                  <a:moveTo>
                    <a:pt x="5486400" y="7553198"/>
                  </a:moveTo>
                  <a:lnTo>
                    <a:pt x="5334000" y="7553198"/>
                  </a:lnTo>
                  <a:lnTo>
                    <a:pt x="5334000" y="7476998"/>
                  </a:lnTo>
                  <a:lnTo>
                    <a:pt x="5486400" y="7476998"/>
                  </a:lnTo>
                  <a:close/>
                  <a:moveTo>
                    <a:pt x="5181600" y="7476998"/>
                  </a:moveTo>
                  <a:lnTo>
                    <a:pt x="5029200" y="7476998"/>
                  </a:lnTo>
                  <a:lnTo>
                    <a:pt x="5029200" y="7400798"/>
                  </a:lnTo>
                  <a:lnTo>
                    <a:pt x="5181600" y="7400798"/>
                  </a:lnTo>
                  <a:close/>
                  <a:moveTo>
                    <a:pt x="4876800" y="7400798"/>
                  </a:moveTo>
                  <a:lnTo>
                    <a:pt x="4724400" y="7400798"/>
                  </a:lnTo>
                  <a:lnTo>
                    <a:pt x="4724400" y="7324598"/>
                  </a:lnTo>
                  <a:lnTo>
                    <a:pt x="4876800" y="7324598"/>
                  </a:lnTo>
                  <a:close/>
                  <a:moveTo>
                    <a:pt x="4572000" y="7324598"/>
                  </a:moveTo>
                  <a:lnTo>
                    <a:pt x="4419600" y="7324598"/>
                  </a:lnTo>
                  <a:lnTo>
                    <a:pt x="4419600" y="7248398"/>
                  </a:lnTo>
                  <a:lnTo>
                    <a:pt x="4572000" y="7248398"/>
                  </a:lnTo>
                  <a:close/>
                  <a:moveTo>
                    <a:pt x="4267200" y="7248398"/>
                  </a:moveTo>
                  <a:lnTo>
                    <a:pt x="4114800" y="7248398"/>
                  </a:lnTo>
                  <a:lnTo>
                    <a:pt x="4114800" y="7172198"/>
                  </a:lnTo>
                  <a:lnTo>
                    <a:pt x="4267200" y="7172198"/>
                  </a:lnTo>
                  <a:close/>
                  <a:moveTo>
                    <a:pt x="3962400" y="7172198"/>
                  </a:moveTo>
                  <a:lnTo>
                    <a:pt x="3810000" y="7172198"/>
                  </a:lnTo>
                  <a:lnTo>
                    <a:pt x="3810000" y="7095998"/>
                  </a:lnTo>
                  <a:lnTo>
                    <a:pt x="3962400" y="7095998"/>
                  </a:lnTo>
                  <a:close/>
                  <a:moveTo>
                    <a:pt x="3657600" y="7095998"/>
                  </a:moveTo>
                  <a:lnTo>
                    <a:pt x="3505200" y="7095998"/>
                  </a:lnTo>
                  <a:lnTo>
                    <a:pt x="3505200" y="7019798"/>
                  </a:lnTo>
                  <a:lnTo>
                    <a:pt x="3657600" y="7019798"/>
                  </a:lnTo>
                  <a:close/>
                  <a:moveTo>
                    <a:pt x="3352800" y="7019798"/>
                  </a:moveTo>
                  <a:lnTo>
                    <a:pt x="3200400" y="7019798"/>
                  </a:lnTo>
                  <a:lnTo>
                    <a:pt x="3200400" y="6943598"/>
                  </a:lnTo>
                  <a:lnTo>
                    <a:pt x="3352800" y="6943598"/>
                  </a:lnTo>
                  <a:close/>
                  <a:moveTo>
                    <a:pt x="3048000" y="6943598"/>
                  </a:moveTo>
                  <a:lnTo>
                    <a:pt x="2895600" y="6943598"/>
                  </a:lnTo>
                  <a:lnTo>
                    <a:pt x="2895600" y="6867398"/>
                  </a:lnTo>
                  <a:lnTo>
                    <a:pt x="3048000" y="6867398"/>
                  </a:lnTo>
                  <a:close/>
                  <a:moveTo>
                    <a:pt x="2743200" y="6867398"/>
                  </a:moveTo>
                  <a:lnTo>
                    <a:pt x="2590800" y="6867398"/>
                  </a:lnTo>
                  <a:lnTo>
                    <a:pt x="2590800" y="6791198"/>
                  </a:lnTo>
                  <a:lnTo>
                    <a:pt x="2743200" y="6791198"/>
                  </a:lnTo>
                  <a:close/>
                  <a:moveTo>
                    <a:pt x="2438400" y="6791198"/>
                  </a:moveTo>
                  <a:lnTo>
                    <a:pt x="2286000" y="6791198"/>
                  </a:lnTo>
                  <a:lnTo>
                    <a:pt x="2286000" y="6714998"/>
                  </a:lnTo>
                  <a:lnTo>
                    <a:pt x="2438400" y="6714998"/>
                  </a:lnTo>
                  <a:close/>
                  <a:moveTo>
                    <a:pt x="2133600" y="6714998"/>
                  </a:moveTo>
                  <a:lnTo>
                    <a:pt x="1981200" y="6714998"/>
                  </a:lnTo>
                  <a:lnTo>
                    <a:pt x="1981200" y="6638798"/>
                  </a:lnTo>
                  <a:lnTo>
                    <a:pt x="2133600" y="6638798"/>
                  </a:lnTo>
                  <a:close/>
                  <a:moveTo>
                    <a:pt x="1828800" y="6638798"/>
                  </a:moveTo>
                  <a:lnTo>
                    <a:pt x="1676400" y="6638798"/>
                  </a:lnTo>
                  <a:lnTo>
                    <a:pt x="1676400" y="6562598"/>
                  </a:lnTo>
                  <a:lnTo>
                    <a:pt x="1828800" y="6562598"/>
                  </a:lnTo>
                  <a:close/>
                  <a:moveTo>
                    <a:pt x="1524000" y="6562598"/>
                  </a:moveTo>
                  <a:lnTo>
                    <a:pt x="1371600" y="6562598"/>
                  </a:lnTo>
                  <a:lnTo>
                    <a:pt x="1371600" y="6486398"/>
                  </a:lnTo>
                  <a:lnTo>
                    <a:pt x="1524000" y="6486398"/>
                  </a:lnTo>
                  <a:close/>
                  <a:moveTo>
                    <a:pt x="1219200" y="6486398"/>
                  </a:moveTo>
                  <a:lnTo>
                    <a:pt x="1066800" y="6486398"/>
                  </a:lnTo>
                  <a:lnTo>
                    <a:pt x="1066800" y="6410198"/>
                  </a:lnTo>
                  <a:lnTo>
                    <a:pt x="1219200" y="6410198"/>
                  </a:lnTo>
                  <a:close/>
                  <a:moveTo>
                    <a:pt x="914400" y="6410198"/>
                  </a:moveTo>
                  <a:lnTo>
                    <a:pt x="762000" y="6410198"/>
                  </a:lnTo>
                  <a:lnTo>
                    <a:pt x="762000" y="6333998"/>
                  </a:lnTo>
                  <a:lnTo>
                    <a:pt x="914400" y="6333998"/>
                  </a:lnTo>
                  <a:close/>
                  <a:moveTo>
                    <a:pt x="609600" y="6333998"/>
                  </a:moveTo>
                  <a:lnTo>
                    <a:pt x="457200" y="6333998"/>
                  </a:lnTo>
                  <a:lnTo>
                    <a:pt x="457200" y="6257798"/>
                  </a:lnTo>
                  <a:lnTo>
                    <a:pt x="609600" y="6257798"/>
                  </a:lnTo>
                  <a:close/>
                  <a:moveTo>
                    <a:pt x="304800" y="6257798"/>
                  </a:moveTo>
                  <a:lnTo>
                    <a:pt x="152400" y="6257798"/>
                  </a:lnTo>
                  <a:lnTo>
                    <a:pt x="152400" y="6181598"/>
                  </a:lnTo>
                  <a:lnTo>
                    <a:pt x="304800" y="6181598"/>
                  </a:lnTo>
                  <a:close/>
                  <a:moveTo>
                    <a:pt x="0" y="6181598"/>
                  </a:moveTo>
                  <a:lnTo>
                    <a:pt x="2804160" y="6181598"/>
                  </a:lnTo>
                  <a:cubicBezTo>
                    <a:pt x="2783078" y="6181598"/>
                    <a:pt x="2766060" y="6164580"/>
                    <a:pt x="2766060" y="6143498"/>
                  </a:cubicBezTo>
                  <a:lnTo>
                    <a:pt x="2766060" y="6082538"/>
                  </a:lnTo>
                  <a:lnTo>
                    <a:pt x="2842260" y="6082538"/>
                  </a:lnTo>
                  <a:lnTo>
                    <a:pt x="2842260" y="6143498"/>
                  </a:lnTo>
                  <a:lnTo>
                    <a:pt x="2804160" y="6143498"/>
                  </a:lnTo>
                  <a:lnTo>
                    <a:pt x="2804160" y="6105398"/>
                  </a:lnTo>
                  <a:lnTo>
                    <a:pt x="2895600" y="6105398"/>
                  </a:lnTo>
                  <a:close/>
                  <a:moveTo>
                    <a:pt x="2766060" y="11416538"/>
                  </a:moveTo>
                  <a:lnTo>
                    <a:pt x="2766060" y="11264138"/>
                  </a:lnTo>
                  <a:lnTo>
                    <a:pt x="2842260" y="11264138"/>
                  </a:lnTo>
                  <a:lnTo>
                    <a:pt x="2842260" y="11416538"/>
                  </a:lnTo>
                  <a:close/>
                  <a:moveTo>
                    <a:pt x="2842260" y="11111738"/>
                  </a:moveTo>
                  <a:lnTo>
                    <a:pt x="2842260" y="10959338"/>
                  </a:lnTo>
                  <a:lnTo>
                    <a:pt x="2842260" y="11111738"/>
                  </a:lnTo>
                  <a:close/>
                  <a:moveTo>
                    <a:pt x="2842260" y="10806938"/>
                  </a:moveTo>
                  <a:lnTo>
                    <a:pt x="2842260" y="10654538"/>
                  </a:lnTo>
                  <a:lnTo>
                    <a:pt x="2842260" y="10806938"/>
                  </a:lnTo>
                  <a:close/>
                  <a:moveTo>
                    <a:pt x="2842260" y="10502138"/>
                  </a:moveTo>
                  <a:lnTo>
                    <a:pt x="2842260" y="10349738"/>
                  </a:lnTo>
                  <a:lnTo>
                    <a:pt x="2842260" y="10502138"/>
                  </a:lnTo>
                  <a:close/>
                  <a:moveTo>
                    <a:pt x="2842260" y="10197338"/>
                  </a:moveTo>
                  <a:lnTo>
                    <a:pt x="2842260" y="10044938"/>
                  </a:lnTo>
                  <a:lnTo>
                    <a:pt x="2842260" y="10197338"/>
                  </a:lnTo>
                  <a:close/>
                  <a:moveTo>
                    <a:pt x="2842260" y="9892538"/>
                  </a:moveTo>
                  <a:lnTo>
                    <a:pt x="2842260" y="9740138"/>
                  </a:lnTo>
                  <a:lnTo>
                    <a:pt x="2842260" y="9892538"/>
                  </a:lnTo>
                  <a:close/>
                  <a:moveTo>
                    <a:pt x="2842260" y="9587738"/>
                  </a:moveTo>
                  <a:lnTo>
                    <a:pt x="2842260" y="9435338"/>
                  </a:lnTo>
                  <a:lnTo>
                    <a:pt x="2842260" y="9587738"/>
                  </a:lnTo>
                  <a:close/>
                  <a:moveTo>
                    <a:pt x="2842260" y="9282938"/>
                  </a:moveTo>
                  <a:lnTo>
                    <a:pt x="2842260" y="9130538"/>
                  </a:lnTo>
                  <a:lnTo>
                    <a:pt x="2842260" y="9282938"/>
                  </a:lnTo>
                  <a:close/>
                  <a:moveTo>
                    <a:pt x="2842260" y="8978138"/>
                  </a:moveTo>
                  <a:lnTo>
                    <a:pt x="2842260" y="8825738"/>
                  </a:lnTo>
                  <a:lnTo>
                    <a:pt x="2842260" y="8978138"/>
                  </a:lnTo>
                  <a:close/>
                  <a:moveTo>
                    <a:pt x="2842260" y="8673338"/>
                  </a:moveTo>
                  <a:lnTo>
                    <a:pt x="2842260" y="8520938"/>
                  </a:lnTo>
                  <a:lnTo>
                    <a:pt x="2842260" y="8673338"/>
                  </a:lnTo>
                  <a:close/>
                  <a:moveTo>
                    <a:pt x="2842260" y="8368538"/>
                  </a:moveTo>
                  <a:lnTo>
                    <a:pt x="2842260" y="8216138"/>
                  </a:lnTo>
                  <a:lnTo>
                    <a:pt x="2842260" y="8368538"/>
                  </a:lnTo>
                  <a:close/>
                  <a:moveTo>
                    <a:pt x="2842260" y="8063738"/>
                  </a:moveTo>
                  <a:lnTo>
                    <a:pt x="2842260" y="7911338"/>
                  </a:lnTo>
                  <a:lnTo>
                    <a:pt x="2842260" y="8063738"/>
                  </a:lnTo>
                  <a:close/>
                  <a:moveTo>
                    <a:pt x="2842260" y="7758938"/>
                  </a:moveTo>
                  <a:lnTo>
                    <a:pt x="2842260" y="7606538"/>
                  </a:lnTo>
                  <a:lnTo>
                    <a:pt x="2842260" y="7758938"/>
                  </a:lnTo>
                  <a:close/>
                  <a:moveTo>
                    <a:pt x="2842260" y="7454138"/>
                  </a:moveTo>
                  <a:lnTo>
                    <a:pt x="2842260" y="7301738"/>
                  </a:lnTo>
                  <a:lnTo>
                    <a:pt x="2842260" y="7454138"/>
                  </a:lnTo>
                  <a:close/>
                  <a:moveTo>
                    <a:pt x="2842260" y="7149338"/>
                  </a:moveTo>
                  <a:lnTo>
                    <a:pt x="2842260" y="6996938"/>
                  </a:lnTo>
                  <a:lnTo>
                    <a:pt x="2842260" y="7149338"/>
                  </a:lnTo>
                  <a:close/>
                  <a:moveTo>
                    <a:pt x="2842260" y="6844538"/>
                  </a:moveTo>
                  <a:lnTo>
                    <a:pt x="2842260" y="6692138"/>
                  </a:lnTo>
                  <a:lnTo>
                    <a:pt x="2842260" y="6844538"/>
                  </a:lnTo>
                  <a:close/>
                  <a:moveTo>
                    <a:pt x="2842260" y="6539738"/>
                  </a:moveTo>
                  <a:lnTo>
                    <a:pt x="2842260" y="6387338"/>
                  </a:lnTo>
                  <a:lnTo>
                    <a:pt x="2842260" y="6539738"/>
                  </a:lnTo>
                  <a:close/>
                  <a:moveTo>
                    <a:pt x="2842260" y="6234938"/>
                  </a:moveTo>
                  <a:lnTo>
                    <a:pt x="2842260" y="6082538"/>
                  </a:lnTo>
                  <a:lnTo>
                    <a:pt x="2842260" y="6234938"/>
                  </a:lnTo>
                  <a:close/>
                  <a:moveTo>
                    <a:pt x="2842260" y="5930138"/>
                  </a:moveTo>
                  <a:lnTo>
                    <a:pt x="2842260" y="5777738"/>
                  </a:lnTo>
                  <a:lnTo>
                    <a:pt x="2842260" y="5930138"/>
                  </a:lnTo>
                  <a:close/>
                  <a:moveTo>
                    <a:pt x="2842260" y="5625338"/>
                  </a:moveTo>
                  <a:lnTo>
                    <a:pt x="2842260" y="5472938"/>
                  </a:lnTo>
                  <a:lnTo>
                    <a:pt x="2842260" y="5625338"/>
                  </a:lnTo>
                  <a:close/>
                  <a:moveTo>
                    <a:pt x="2842260" y="5320538"/>
                  </a:moveTo>
                  <a:lnTo>
                    <a:pt x="2842260" y="5168138"/>
                  </a:lnTo>
                  <a:lnTo>
                    <a:pt x="2842260" y="5320538"/>
                  </a:lnTo>
                  <a:close/>
                  <a:moveTo>
                    <a:pt x="2842260" y="5015738"/>
                  </a:moveTo>
                  <a:lnTo>
                    <a:pt x="2842260" y="4863338"/>
                  </a:lnTo>
                  <a:lnTo>
                    <a:pt x="2842260" y="5015738"/>
                  </a:lnTo>
                  <a:close/>
                  <a:moveTo>
                    <a:pt x="2842260" y="4710938"/>
                  </a:moveTo>
                  <a:lnTo>
                    <a:pt x="2842260" y="4558538"/>
                  </a:lnTo>
                  <a:lnTo>
                    <a:pt x="2842260" y="4710938"/>
                  </a:lnTo>
                  <a:close/>
                  <a:moveTo>
                    <a:pt x="2842260" y="4406138"/>
                  </a:moveTo>
                  <a:lnTo>
                    <a:pt x="2842260" y="4253738"/>
                  </a:lnTo>
                  <a:lnTo>
                    <a:pt x="2842260" y="4406138"/>
                  </a:lnTo>
                  <a:close/>
                  <a:moveTo>
                    <a:pt x="2842260" y="4101338"/>
                  </a:moveTo>
                  <a:lnTo>
                    <a:pt x="2842260" y="3948938"/>
                  </a:lnTo>
                  <a:lnTo>
                    <a:pt x="2842260" y="4101338"/>
                  </a:lnTo>
                  <a:close/>
                  <a:moveTo>
                    <a:pt x="2842260" y="3796538"/>
                  </a:moveTo>
                  <a:lnTo>
                    <a:pt x="2842260" y="3644138"/>
                  </a:lnTo>
                  <a:lnTo>
                    <a:pt x="2842260" y="3796538"/>
                  </a:lnTo>
                  <a:close/>
                  <a:moveTo>
                    <a:pt x="2842260" y="3491738"/>
                  </a:moveTo>
                  <a:lnTo>
                    <a:pt x="2842260" y="3339338"/>
                  </a:lnTo>
                  <a:lnTo>
                    <a:pt x="2842260" y="3491738"/>
                  </a:lnTo>
                  <a:close/>
                  <a:moveTo>
                    <a:pt x="2842260" y="3186938"/>
                  </a:moveTo>
                  <a:lnTo>
                    <a:pt x="2842260" y="3034538"/>
                  </a:lnTo>
                  <a:lnTo>
                    <a:pt x="2842260" y="3186938"/>
                  </a:lnTo>
                  <a:close/>
                  <a:moveTo>
                    <a:pt x="2842260" y="2882138"/>
                  </a:moveTo>
                  <a:lnTo>
                    <a:pt x="2842260" y="2729738"/>
                  </a:lnTo>
                  <a:lnTo>
                    <a:pt x="2842260" y="2882138"/>
                  </a:lnTo>
                  <a:close/>
                  <a:moveTo>
                    <a:pt x="2842260" y="2577338"/>
                  </a:moveTo>
                  <a:lnTo>
                    <a:pt x="2842260" y="2424938"/>
                  </a:lnTo>
                  <a:lnTo>
                    <a:pt x="2842260" y="2577338"/>
                  </a:lnTo>
                  <a:close/>
                  <a:moveTo>
                    <a:pt x="2842260" y="2272538"/>
                  </a:moveTo>
                  <a:lnTo>
                    <a:pt x="2842260" y="2120138"/>
                  </a:lnTo>
                  <a:lnTo>
                    <a:pt x="2842260" y="2272538"/>
                  </a:lnTo>
                  <a:close/>
                  <a:moveTo>
                    <a:pt x="2842260" y="1967738"/>
                  </a:moveTo>
                  <a:lnTo>
                    <a:pt x="2842260" y="1815338"/>
                  </a:lnTo>
                  <a:lnTo>
                    <a:pt x="2842260" y="1967738"/>
                  </a:lnTo>
                  <a:close/>
                  <a:moveTo>
                    <a:pt x="2842260" y="1662938"/>
                  </a:moveTo>
                  <a:lnTo>
                    <a:pt x="2842260" y="1510538"/>
                  </a:lnTo>
                  <a:lnTo>
                    <a:pt x="2842260" y="1662938"/>
                  </a:lnTo>
                  <a:close/>
                  <a:moveTo>
                    <a:pt x="2842260" y="1358138"/>
                  </a:moveTo>
                  <a:lnTo>
                    <a:pt x="2842260" y="1205738"/>
                  </a:lnTo>
                  <a:lnTo>
                    <a:pt x="2842260" y="1358138"/>
                  </a:lnTo>
                  <a:close/>
                  <a:moveTo>
                    <a:pt x="2842260" y="1053338"/>
                  </a:moveTo>
                  <a:lnTo>
                    <a:pt x="2842260" y="900938"/>
                  </a:lnTo>
                  <a:lnTo>
                    <a:pt x="2842260" y="1053338"/>
                  </a:lnTo>
                  <a:close/>
                  <a:moveTo>
                    <a:pt x="2842260" y="748538"/>
                  </a:moveTo>
                  <a:lnTo>
                    <a:pt x="2842260" y="596138"/>
                  </a:lnTo>
                  <a:lnTo>
                    <a:pt x="2842260" y="748538"/>
                  </a:lnTo>
                  <a:close/>
                  <a:moveTo>
                    <a:pt x="2842260" y="443738"/>
                  </a:moveTo>
                  <a:lnTo>
                    <a:pt x="2842260" y="291338"/>
                  </a:lnTo>
                  <a:lnTo>
                    <a:pt x="2842260" y="443738"/>
                  </a:lnTo>
                  <a:close/>
                  <a:moveTo>
                    <a:pt x="2842260" y="138938"/>
                  </a:moveTo>
                  <a:lnTo>
                    <a:pt x="2842260" y="38100"/>
                  </a:lnTo>
                  <a:cubicBezTo>
                    <a:pt x="2766060" y="17018"/>
                    <a:pt x="2783078" y="0"/>
                    <a:pt x="2804160" y="0"/>
                  </a:cubicBezTo>
                  <a:lnTo>
                    <a:pt x="2956560" y="0"/>
                  </a:lnTo>
                  <a:lnTo>
                    <a:pt x="2956560" y="76200"/>
                  </a:lnTo>
                  <a:lnTo>
                    <a:pt x="2804160" y="76200"/>
                  </a:lnTo>
                  <a:lnTo>
                    <a:pt x="2804160" y="38100"/>
                  </a:lnTo>
                  <a:lnTo>
                    <a:pt x="2842260" y="38100"/>
                  </a:lnTo>
                  <a:lnTo>
                    <a:pt x="2842260" y="138938"/>
                  </a:lnTo>
                  <a:close/>
                </a:path>
              </a:pathLst>
            </a:custGeom>
            <a:solidFill>
              <a:srgbClr val="61ADFB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2508392" y="-1016645"/>
            <a:ext cx="14468968" cy="5283845"/>
            <a:chOff x="0" y="0"/>
            <a:chExt cx="19291958" cy="704512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291959" cy="7045127"/>
            </a:xfrm>
            <a:custGeom>
              <a:avLst/>
              <a:gdLst/>
              <a:ahLst/>
              <a:cxnLst/>
              <a:rect r="r" b="b" t="t" l="l"/>
              <a:pathLst>
                <a:path h="7045127" w="19291959">
                  <a:moveTo>
                    <a:pt x="0" y="0"/>
                  </a:moveTo>
                  <a:lnTo>
                    <a:pt x="19291959" y="0"/>
                  </a:lnTo>
                  <a:lnTo>
                    <a:pt x="19291959" y="7045127"/>
                  </a:lnTo>
                  <a:lnTo>
                    <a:pt x="0" y="70451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19291958" cy="706417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>
                <a:lnSpc>
                  <a:spcPts val="8640"/>
                </a:lnSpc>
              </a:pPr>
              <a:r>
                <a:rPr lang="en-US" sz="7200" b="true">
                  <a:solidFill>
                    <a:srgbClr val="061018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Tính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474265" y="510076"/>
            <a:ext cx="2240474" cy="2661135"/>
          </a:xfrm>
          <a:custGeom>
            <a:avLst/>
            <a:gdLst/>
            <a:ahLst/>
            <a:cxnLst/>
            <a:rect r="r" b="b" t="t" l="l"/>
            <a:pathLst>
              <a:path h="2661135" w="2240474">
                <a:moveTo>
                  <a:pt x="0" y="0"/>
                </a:moveTo>
                <a:lnTo>
                  <a:pt x="2240474" y="0"/>
                </a:lnTo>
                <a:lnTo>
                  <a:pt x="2240474" y="2661136"/>
                </a:lnTo>
                <a:lnTo>
                  <a:pt x="0" y="2661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249680" y="2743200"/>
            <a:ext cx="15483840" cy="5187322"/>
            <a:chOff x="0" y="0"/>
            <a:chExt cx="20645120" cy="691643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0645120" cy="6916430"/>
            </a:xfrm>
            <a:custGeom>
              <a:avLst/>
              <a:gdLst/>
              <a:ahLst/>
              <a:cxnLst/>
              <a:rect r="r" b="b" t="t" l="l"/>
              <a:pathLst>
                <a:path h="6916430" w="20645120">
                  <a:moveTo>
                    <a:pt x="0" y="0"/>
                  </a:moveTo>
                  <a:lnTo>
                    <a:pt x="20645120" y="0"/>
                  </a:lnTo>
                  <a:lnTo>
                    <a:pt x="20645120" y="6916430"/>
                  </a:lnTo>
                  <a:lnTo>
                    <a:pt x="0" y="69164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23850"/>
              <a:ext cx="20645120" cy="7240280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>
                <a:lnSpc>
                  <a:spcPts val="9720"/>
                </a:lnSpc>
              </a:pPr>
              <a:r>
                <a:rPr lang="en-US" sz="5400" b="true">
                  <a:solidFill>
                    <a:srgbClr val="000000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a) 3,5 m³ + 6,05 m³                              b) 8,5 m³ × 0,5</a:t>
              </a:r>
            </a:p>
            <a:p>
              <a:pPr algn="just">
                <a:lnSpc>
                  <a:spcPts val="9720"/>
                </a:lnSpc>
              </a:pPr>
              <a:r>
                <a:rPr lang="en-US" sz="5400" b="true">
                  <a:solidFill>
                    <a:srgbClr val="000000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1 000 m³ – 510 m³                                    1 875 m³ : 5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193280" y="3048000"/>
            <a:ext cx="4038600" cy="969497"/>
            <a:chOff x="0" y="0"/>
            <a:chExt cx="5384800" cy="129266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384800" cy="1292662"/>
            </a:xfrm>
            <a:custGeom>
              <a:avLst/>
              <a:gdLst/>
              <a:ahLst/>
              <a:cxnLst/>
              <a:rect r="r" b="b" t="t" l="l"/>
              <a:pathLst>
                <a:path h="1292662" w="5384800">
                  <a:moveTo>
                    <a:pt x="0" y="0"/>
                  </a:moveTo>
                  <a:lnTo>
                    <a:pt x="5384800" y="0"/>
                  </a:lnTo>
                  <a:lnTo>
                    <a:pt x="5384800" y="1292662"/>
                  </a:lnTo>
                  <a:lnTo>
                    <a:pt x="0" y="12926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9525"/>
              <a:ext cx="5384800" cy="130218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5400" b="true">
                  <a:solidFill>
                    <a:srgbClr val="FF0066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= 9,55 m³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4767560" y="2956560"/>
            <a:ext cx="4038600" cy="969497"/>
            <a:chOff x="0" y="0"/>
            <a:chExt cx="5384800" cy="129266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384800" cy="1292662"/>
            </a:xfrm>
            <a:custGeom>
              <a:avLst/>
              <a:gdLst/>
              <a:ahLst/>
              <a:cxnLst/>
              <a:rect r="r" b="b" t="t" l="l"/>
              <a:pathLst>
                <a:path h="1292662" w="5384800">
                  <a:moveTo>
                    <a:pt x="0" y="0"/>
                  </a:moveTo>
                  <a:lnTo>
                    <a:pt x="5384800" y="0"/>
                  </a:lnTo>
                  <a:lnTo>
                    <a:pt x="5384800" y="1292662"/>
                  </a:lnTo>
                  <a:lnTo>
                    <a:pt x="0" y="12926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9525"/>
              <a:ext cx="5384800" cy="130218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5400" b="true">
                  <a:solidFill>
                    <a:srgbClr val="FF0066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= 4,25 m³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4508480" y="4160520"/>
            <a:ext cx="4038600" cy="969496"/>
            <a:chOff x="0" y="0"/>
            <a:chExt cx="5384800" cy="129266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5384800" cy="1292662"/>
            </a:xfrm>
            <a:custGeom>
              <a:avLst/>
              <a:gdLst/>
              <a:ahLst/>
              <a:cxnLst/>
              <a:rect r="r" b="b" t="t" l="l"/>
              <a:pathLst>
                <a:path h="1292662" w="5384800">
                  <a:moveTo>
                    <a:pt x="0" y="0"/>
                  </a:moveTo>
                  <a:lnTo>
                    <a:pt x="5384800" y="0"/>
                  </a:lnTo>
                  <a:lnTo>
                    <a:pt x="5384800" y="1292662"/>
                  </a:lnTo>
                  <a:lnTo>
                    <a:pt x="0" y="12926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9525"/>
              <a:ext cx="5384800" cy="130218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6480"/>
                </a:lnSpc>
              </a:pPr>
              <a:r>
                <a:rPr lang="en-US" sz="5400" b="true">
                  <a:solidFill>
                    <a:srgbClr val="FF0066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= 375 m³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1714500"/>
            <a:ext cx="10287000" cy="13716000"/>
          </a:xfrm>
          <a:custGeom>
            <a:avLst/>
            <a:gdLst/>
            <a:ahLst/>
            <a:cxnLst/>
            <a:rect r="r" b="b" t="t" l="l"/>
            <a:pathLst>
              <a:path h="13716000" w="10287000">
                <a:moveTo>
                  <a:pt x="0" y="0"/>
                </a:moveTo>
                <a:lnTo>
                  <a:pt x="10287000" y="0"/>
                </a:lnTo>
                <a:lnTo>
                  <a:pt x="10287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036407" y="0"/>
            <a:ext cx="2721634" cy="2721634"/>
          </a:xfrm>
          <a:custGeom>
            <a:avLst/>
            <a:gdLst/>
            <a:ahLst/>
            <a:cxnLst/>
            <a:rect r="r" b="b" t="t" l="l"/>
            <a:pathLst>
              <a:path h="2721634" w="2721634">
                <a:moveTo>
                  <a:pt x="0" y="0"/>
                </a:moveTo>
                <a:lnTo>
                  <a:pt x="2721635" y="0"/>
                </a:lnTo>
                <a:lnTo>
                  <a:pt x="2721635" y="2721634"/>
                </a:lnTo>
                <a:lnTo>
                  <a:pt x="0" y="2721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4000500" y="-4000497"/>
            <a:ext cx="10287004" cy="18288000"/>
          </a:xfrm>
          <a:custGeom>
            <a:avLst/>
            <a:gdLst/>
            <a:ahLst/>
            <a:cxnLst/>
            <a:rect r="r" b="b" t="t" l="l"/>
            <a:pathLst>
              <a:path h="18288000" w="10287004">
                <a:moveTo>
                  <a:pt x="0" y="0"/>
                </a:moveTo>
                <a:lnTo>
                  <a:pt x="10287004" y="0"/>
                </a:lnTo>
                <a:lnTo>
                  <a:pt x="10287004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77" t="0" r="-9277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817704" y="-1512441"/>
            <a:ext cx="9911790" cy="4414006"/>
          </a:xfrm>
          <a:custGeom>
            <a:avLst/>
            <a:gdLst/>
            <a:ahLst/>
            <a:cxnLst/>
            <a:rect r="r" b="b" t="t" l="l"/>
            <a:pathLst>
              <a:path h="4414006" w="9911790">
                <a:moveTo>
                  <a:pt x="0" y="0"/>
                </a:moveTo>
                <a:lnTo>
                  <a:pt x="9911789" y="0"/>
                </a:lnTo>
                <a:lnTo>
                  <a:pt x="9911789" y="4414006"/>
                </a:lnTo>
                <a:lnTo>
                  <a:pt x="0" y="4414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896001" y="-2871904"/>
            <a:ext cx="13996069" cy="10015533"/>
          </a:xfrm>
          <a:custGeom>
            <a:avLst/>
            <a:gdLst/>
            <a:ahLst/>
            <a:cxnLst/>
            <a:rect r="r" b="b" t="t" l="l"/>
            <a:pathLst>
              <a:path h="10015533" w="13996069">
                <a:moveTo>
                  <a:pt x="0" y="0"/>
                </a:moveTo>
                <a:lnTo>
                  <a:pt x="13996069" y="0"/>
                </a:lnTo>
                <a:lnTo>
                  <a:pt x="13996069" y="10015532"/>
                </a:lnTo>
                <a:lnTo>
                  <a:pt x="0" y="100155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40858" y="2459760"/>
            <a:ext cx="3844761" cy="4683869"/>
          </a:xfrm>
          <a:custGeom>
            <a:avLst/>
            <a:gdLst/>
            <a:ahLst/>
            <a:cxnLst/>
            <a:rect r="r" b="b" t="t" l="l"/>
            <a:pathLst>
              <a:path h="4683869" w="3844761">
                <a:moveTo>
                  <a:pt x="0" y="0"/>
                </a:moveTo>
                <a:lnTo>
                  <a:pt x="3844760" y="0"/>
                </a:lnTo>
                <a:lnTo>
                  <a:pt x="3844760" y="4683868"/>
                </a:lnTo>
                <a:lnTo>
                  <a:pt x="0" y="46838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47973" r="-642863" b="-228376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4913059"/>
            <a:ext cx="5598652" cy="5553508"/>
          </a:xfrm>
          <a:custGeom>
            <a:avLst/>
            <a:gdLst/>
            <a:ahLst/>
            <a:cxnLst/>
            <a:rect r="r" b="b" t="t" l="l"/>
            <a:pathLst>
              <a:path h="5553508" w="5598652">
                <a:moveTo>
                  <a:pt x="0" y="0"/>
                </a:moveTo>
                <a:lnTo>
                  <a:pt x="5598652" y="0"/>
                </a:lnTo>
                <a:lnTo>
                  <a:pt x="5598652" y="5553509"/>
                </a:lnTo>
                <a:lnTo>
                  <a:pt x="0" y="55535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1512" t="-418" r="-155784" b="-3923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723760" y="3174834"/>
            <a:ext cx="3895120" cy="5996301"/>
          </a:xfrm>
          <a:custGeom>
            <a:avLst/>
            <a:gdLst/>
            <a:ahLst/>
            <a:cxnLst/>
            <a:rect r="r" b="b" t="t" l="l"/>
            <a:pathLst>
              <a:path h="5996301" w="3895120">
                <a:moveTo>
                  <a:pt x="0" y="0"/>
                </a:moveTo>
                <a:lnTo>
                  <a:pt x="3895120" y="0"/>
                </a:lnTo>
                <a:lnTo>
                  <a:pt x="3895120" y="5996301"/>
                </a:lnTo>
                <a:lnTo>
                  <a:pt x="0" y="59963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17959" t="-227899" r="-30154" b="-98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742199" y="5143500"/>
            <a:ext cx="4386981" cy="5213614"/>
          </a:xfrm>
          <a:custGeom>
            <a:avLst/>
            <a:gdLst/>
            <a:ahLst/>
            <a:cxnLst/>
            <a:rect r="r" b="b" t="t" l="l"/>
            <a:pathLst>
              <a:path h="5213614" w="4386981">
                <a:moveTo>
                  <a:pt x="0" y="0"/>
                </a:moveTo>
                <a:lnTo>
                  <a:pt x="4386981" y="0"/>
                </a:lnTo>
                <a:lnTo>
                  <a:pt x="4386981" y="5213614"/>
                </a:lnTo>
                <a:lnTo>
                  <a:pt x="0" y="52136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061" t="-316790" r="-541358" b="-1820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270904" y="5555994"/>
            <a:ext cx="4719132" cy="4542492"/>
          </a:xfrm>
          <a:custGeom>
            <a:avLst/>
            <a:gdLst/>
            <a:ahLst/>
            <a:cxnLst/>
            <a:rect r="r" b="b" t="t" l="l"/>
            <a:pathLst>
              <a:path h="4542492" w="4719132">
                <a:moveTo>
                  <a:pt x="0" y="0"/>
                </a:moveTo>
                <a:lnTo>
                  <a:pt x="4719131" y="0"/>
                </a:lnTo>
                <a:lnTo>
                  <a:pt x="4719131" y="4542492"/>
                </a:lnTo>
                <a:lnTo>
                  <a:pt x="0" y="4542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3985" t="2245" r="-404130" b="-428229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6360" y="1475016"/>
            <a:ext cx="18288000" cy="4410888"/>
          </a:xfrm>
          <a:custGeom>
            <a:avLst/>
            <a:gdLst/>
            <a:ahLst/>
            <a:cxnLst/>
            <a:rect r="r" b="b" t="t" l="l"/>
            <a:pathLst>
              <a:path h="4410888" w="18288000">
                <a:moveTo>
                  <a:pt x="0" y="0"/>
                </a:moveTo>
                <a:lnTo>
                  <a:pt x="18288000" y="0"/>
                </a:lnTo>
                <a:lnTo>
                  <a:pt x="18288000" y="4410888"/>
                </a:lnTo>
                <a:lnTo>
                  <a:pt x="0" y="44108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036407" y="0"/>
            <a:ext cx="2721634" cy="2721634"/>
          </a:xfrm>
          <a:custGeom>
            <a:avLst/>
            <a:gdLst/>
            <a:ahLst/>
            <a:cxnLst/>
            <a:rect r="r" b="b" t="t" l="l"/>
            <a:pathLst>
              <a:path h="2721634" w="2721634">
                <a:moveTo>
                  <a:pt x="0" y="0"/>
                </a:moveTo>
                <a:lnTo>
                  <a:pt x="2721635" y="0"/>
                </a:lnTo>
                <a:lnTo>
                  <a:pt x="2721635" y="2721634"/>
                </a:lnTo>
                <a:lnTo>
                  <a:pt x="0" y="2721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16355" y="950595"/>
            <a:ext cx="1085850" cy="1024890"/>
            <a:chOff x="0" y="0"/>
            <a:chExt cx="1447800" cy="13665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2700" y="12700"/>
              <a:ext cx="1422400" cy="1341120"/>
            </a:xfrm>
            <a:custGeom>
              <a:avLst/>
              <a:gdLst/>
              <a:ahLst/>
              <a:cxnLst/>
              <a:rect r="r" b="b" t="t" l="l"/>
              <a:pathLst>
                <a:path h="1341120" w="1422400">
                  <a:moveTo>
                    <a:pt x="0" y="670560"/>
                  </a:moveTo>
                  <a:cubicBezTo>
                    <a:pt x="0" y="300228"/>
                    <a:pt x="318389" y="0"/>
                    <a:pt x="711200" y="0"/>
                  </a:cubicBezTo>
                  <a:cubicBezTo>
                    <a:pt x="1104011" y="0"/>
                    <a:pt x="1422400" y="300228"/>
                    <a:pt x="1422400" y="670560"/>
                  </a:cubicBezTo>
                  <a:cubicBezTo>
                    <a:pt x="1422400" y="1040892"/>
                    <a:pt x="1104011" y="1341120"/>
                    <a:pt x="711200" y="1341120"/>
                  </a:cubicBezTo>
                  <a:cubicBezTo>
                    <a:pt x="318389" y="1341120"/>
                    <a:pt x="0" y="1040892"/>
                    <a:pt x="0" y="670560"/>
                  </a:cubicBezTo>
                  <a:close/>
                </a:path>
              </a:pathLst>
            </a:custGeom>
            <a:solidFill>
              <a:srgbClr val="1B94B7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47800" cy="1366520"/>
            </a:xfrm>
            <a:custGeom>
              <a:avLst/>
              <a:gdLst/>
              <a:ahLst/>
              <a:cxnLst/>
              <a:rect r="r" b="b" t="t" l="l"/>
              <a:pathLst>
                <a:path h="1366520" w="1447800">
                  <a:moveTo>
                    <a:pt x="0" y="683260"/>
                  </a:moveTo>
                  <a:cubicBezTo>
                    <a:pt x="0" y="305181"/>
                    <a:pt x="324866" y="0"/>
                    <a:pt x="723900" y="0"/>
                  </a:cubicBezTo>
                  <a:lnTo>
                    <a:pt x="723900" y="12700"/>
                  </a:lnTo>
                  <a:lnTo>
                    <a:pt x="723900" y="0"/>
                  </a:lnTo>
                  <a:cubicBezTo>
                    <a:pt x="1122934" y="0"/>
                    <a:pt x="1447800" y="305181"/>
                    <a:pt x="1447800" y="683260"/>
                  </a:cubicBezTo>
                  <a:lnTo>
                    <a:pt x="1435100" y="683260"/>
                  </a:lnTo>
                  <a:lnTo>
                    <a:pt x="1447800" y="683260"/>
                  </a:lnTo>
                  <a:cubicBezTo>
                    <a:pt x="1447800" y="1061339"/>
                    <a:pt x="1122934" y="1366520"/>
                    <a:pt x="723900" y="1366520"/>
                  </a:cubicBezTo>
                  <a:lnTo>
                    <a:pt x="723900" y="1353820"/>
                  </a:lnTo>
                  <a:lnTo>
                    <a:pt x="723900" y="1366520"/>
                  </a:lnTo>
                  <a:cubicBezTo>
                    <a:pt x="324866" y="1366520"/>
                    <a:pt x="0" y="1061339"/>
                    <a:pt x="0" y="683260"/>
                  </a:cubicBezTo>
                  <a:lnTo>
                    <a:pt x="12700" y="683260"/>
                  </a:lnTo>
                  <a:lnTo>
                    <a:pt x="25400" y="683260"/>
                  </a:lnTo>
                  <a:lnTo>
                    <a:pt x="12700" y="683260"/>
                  </a:lnTo>
                  <a:lnTo>
                    <a:pt x="0" y="683260"/>
                  </a:lnTo>
                  <a:moveTo>
                    <a:pt x="25400" y="683260"/>
                  </a:moveTo>
                  <a:cubicBezTo>
                    <a:pt x="25400" y="690245"/>
                    <a:pt x="19685" y="695960"/>
                    <a:pt x="12700" y="695960"/>
                  </a:cubicBezTo>
                  <a:cubicBezTo>
                    <a:pt x="5715" y="695960"/>
                    <a:pt x="0" y="690245"/>
                    <a:pt x="0" y="683260"/>
                  </a:cubicBezTo>
                  <a:cubicBezTo>
                    <a:pt x="0" y="676275"/>
                    <a:pt x="5715" y="670560"/>
                    <a:pt x="12700" y="670560"/>
                  </a:cubicBezTo>
                  <a:cubicBezTo>
                    <a:pt x="19685" y="670560"/>
                    <a:pt x="25400" y="676275"/>
                    <a:pt x="25400" y="683260"/>
                  </a:cubicBezTo>
                  <a:cubicBezTo>
                    <a:pt x="25400" y="1045845"/>
                    <a:pt x="337439" y="1341120"/>
                    <a:pt x="723900" y="1341120"/>
                  </a:cubicBezTo>
                  <a:cubicBezTo>
                    <a:pt x="1110361" y="1341120"/>
                    <a:pt x="1422400" y="1045845"/>
                    <a:pt x="1422400" y="683260"/>
                  </a:cubicBezTo>
                  <a:cubicBezTo>
                    <a:pt x="1422400" y="320675"/>
                    <a:pt x="1110361" y="25400"/>
                    <a:pt x="723900" y="25400"/>
                  </a:cubicBezTo>
                  <a:lnTo>
                    <a:pt x="723900" y="12700"/>
                  </a:lnTo>
                  <a:lnTo>
                    <a:pt x="723900" y="25400"/>
                  </a:lnTo>
                  <a:cubicBezTo>
                    <a:pt x="337439" y="25400"/>
                    <a:pt x="25400" y="320675"/>
                    <a:pt x="25400" y="683260"/>
                  </a:cubicBezTo>
                  <a:close/>
                </a:path>
              </a:pathLst>
            </a:custGeom>
            <a:solidFill>
              <a:srgbClr val="172C51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1447800" cy="13855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9720"/>
                </a:lnSpc>
              </a:pPr>
              <a:r>
                <a:rPr lang="en-US" sz="81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4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613660" y="-926786"/>
            <a:ext cx="13167360" cy="4779652"/>
            <a:chOff x="0" y="0"/>
            <a:chExt cx="17556480" cy="637287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7556480" cy="6372870"/>
            </a:xfrm>
            <a:custGeom>
              <a:avLst/>
              <a:gdLst/>
              <a:ahLst/>
              <a:cxnLst/>
              <a:rect r="r" b="b" t="t" l="l"/>
              <a:pathLst>
                <a:path h="6372870" w="17556480">
                  <a:moveTo>
                    <a:pt x="0" y="0"/>
                  </a:moveTo>
                  <a:lnTo>
                    <a:pt x="17556480" y="0"/>
                  </a:lnTo>
                  <a:lnTo>
                    <a:pt x="17556480" y="6372870"/>
                  </a:lnTo>
                  <a:lnTo>
                    <a:pt x="0" y="63728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9525"/>
              <a:ext cx="17556480" cy="638239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>
                <a:lnSpc>
                  <a:spcPts val="6480"/>
                </a:lnSpc>
              </a:pPr>
              <a:r>
                <a:rPr lang="en-US" sz="54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rPr>
                <a:t>Biết giá nước sinh hoạt được tính theo các mức sử dụng như sau: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613660" y="2721634"/>
            <a:ext cx="12741593" cy="3403782"/>
          </a:xfrm>
          <a:custGeom>
            <a:avLst/>
            <a:gdLst/>
            <a:ahLst/>
            <a:cxnLst/>
            <a:rect r="r" b="b" t="t" l="l"/>
            <a:pathLst>
              <a:path h="3403782" w="12741593">
                <a:moveTo>
                  <a:pt x="0" y="0"/>
                </a:moveTo>
                <a:lnTo>
                  <a:pt x="12741593" y="0"/>
                </a:lnTo>
                <a:lnTo>
                  <a:pt x="12741593" y="3403783"/>
                </a:lnTo>
                <a:lnTo>
                  <a:pt x="0" y="3403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278888" y="5534707"/>
            <a:ext cx="17836905" cy="5166073"/>
            <a:chOff x="0" y="0"/>
            <a:chExt cx="23782540" cy="688809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3782539" cy="6888097"/>
            </a:xfrm>
            <a:custGeom>
              <a:avLst/>
              <a:gdLst/>
              <a:ahLst/>
              <a:cxnLst/>
              <a:rect r="r" b="b" t="t" l="l"/>
              <a:pathLst>
                <a:path h="6888097" w="23782539">
                  <a:moveTo>
                    <a:pt x="0" y="0"/>
                  </a:moveTo>
                  <a:lnTo>
                    <a:pt x="23782539" y="0"/>
                  </a:lnTo>
                  <a:lnTo>
                    <a:pt x="23782539" y="6888097"/>
                  </a:lnTo>
                  <a:lnTo>
                    <a:pt x="0" y="68880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0"/>
              <a:ext cx="23782540" cy="688809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>
                <a:lnSpc>
                  <a:spcPts val="5999"/>
                </a:lnSpc>
              </a:pPr>
              <a:r>
                <a:rPr lang="en-US" sz="4999" b="true">
                  <a:solidFill>
                    <a:srgbClr val="002060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Ví dụ: </a:t>
              </a:r>
              <a:r>
                <a:rPr lang="en-US" sz="4999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rPr>
                <a:t>Nếu gia đình sử dụng 12 </a:t>
              </a:r>
              <a:r>
                <a:rPr lang="en-US" sz="4999" b="true">
                  <a:solidFill>
                    <a:srgbClr val="002060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m³</a:t>
              </a:r>
              <a:r>
                <a:rPr lang="en-US" sz="4999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rPr>
                <a:t> nước sinh hoạt thì 10 </a:t>
              </a:r>
              <a:r>
                <a:rPr lang="en-US" sz="4999" b="true">
                  <a:solidFill>
                    <a:srgbClr val="002060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m³</a:t>
              </a:r>
              <a:r>
                <a:rPr lang="en-US" sz="4999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rPr>
                <a:t> đầu tiên được tính với giá 5 973 đồng cho 1 m3 nước và 2 </a:t>
              </a:r>
              <a:r>
                <a:rPr lang="en-US" sz="4999" b="true">
                  <a:solidFill>
                    <a:srgbClr val="002060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m³</a:t>
              </a:r>
              <a:r>
                <a:rPr lang="en-US" sz="4999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rPr>
                <a:t> sau được tính với giá 7 052 đồng cho 1 </a:t>
              </a:r>
              <a:r>
                <a:rPr lang="en-US" sz="4999" b="true">
                  <a:solidFill>
                    <a:srgbClr val="002060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m³</a:t>
              </a:r>
              <a:r>
                <a:rPr lang="en-US" sz="4999">
                  <a:solidFill>
                    <a:srgbClr val="002060"/>
                  </a:solidFill>
                  <a:latin typeface="Cambria"/>
                  <a:ea typeface="Cambria"/>
                  <a:cs typeface="Cambria"/>
                  <a:sym typeface="Cambria"/>
                </a:rPr>
                <a:t> nước.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036407" y="0"/>
            <a:ext cx="2721634" cy="2721634"/>
          </a:xfrm>
          <a:custGeom>
            <a:avLst/>
            <a:gdLst/>
            <a:ahLst/>
            <a:cxnLst/>
            <a:rect r="r" b="b" t="t" l="l"/>
            <a:pathLst>
              <a:path h="2721634" w="2721634">
                <a:moveTo>
                  <a:pt x="0" y="0"/>
                </a:moveTo>
                <a:lnTo>
                  <a:pt x="2721635" y="0"/>
                </a:lnTo>
                <a:lnTo>
                  <a:pt x="2721635" y="2721634"/>
                </a:lnTo>
                <a:lnTo>
                  <a:pt x="0" y="2721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709808" y="0"/>
            <a:ext cx="9802851" cy="13070468"/>
          </a:xfrm>
          <a:custGeom>
            <a:avLst/>
            <a:gdLst/>
            <a:ahLst/>
            <a:cxnLst/>
            <a:rect r="r" b="b" t="t" l="l"/>
            <a:pathLst>
              <a:path h="13070468" w="9802851">
                <a:moveTo>
                  <a:pt x="0" y="0"/>
                </a:moveTo>
                <a:lnTo>
                  <a:pt x="9802850" y="0"/>
                </a:lnTo>
                <a:lnTo>
                  <a:pt x="9802850" y="13070468"/>
                </a:lnTo>
                <a:lnTo>
                  <a:pt x="0" y="130704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036407" y="0"/>
            <a:ext cx="2721634" cy="2721634"/>
          </a:xfrm>
          <a:custGeom>
            <a:avLst/>
            <a:gdLst/>
            <a:ahLst/>
            <a:cxnLst/>
            <a:rect r="r" b="b" t="t" l="l"/>
            <a:pathLst>
              <a:path h="2721634" w="2721634">
                <a:moveTo>
                  <a:pt x="0" y="0"/>
                </a:moveTo>
                <a:lnTo>
                  <a:pt x="2721635" y="0"/>
                </a:lnTo>
                <a:lnTo>
                  <a:pt x="2721635" y="2721634"/>
                </a:lnTo>
                <a:lnTo>
                  <a:pt x="0" y="27216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4000500" y="-4000497"/>
            <a:ext cx="10287004" cy="18288000"/>
          </a:xfrm>
          <a:custGeom>
            <a:avLst/>
            <a:gdLst/>
            <a:ahLst/>
            <a:cxnLst/>
            <a:rect r="r" b="b" t="t" l="l"/>
            <a:pathLst>
              <a:path h="18288000" w="10287004">
                <a:moveTo>
                  <a:pt x="0" y="0"/>
                </a:moveTo>
                <a:lnTo>
                  <a:pt x="10287004" y="0"/>
                </a:lnTo>
                <a:lnTo>
                  <a:pt x="10287004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277" t="0" r="-9277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195870">
            <a:off x="5563089" y="-3775247"/>
            <a:ext cx="7824906" cy="15819905"/>
          </a:xfrm>
          <a:custGeom>
            <a:avLst/>
            <a:gdLst/>
            <a:ahLst/>
            <a:cxnLst/>
            <a:rect r="r" b="b" t="t" l="l"/>
            <a:pathLst>
              <a:path h="15819905" w="7824906">
                <a:moveTo>
                  <a:pt x="0" y="0"/>
                </a:moveTo>
                <a:lnTo>
                  <a:pt x="7824906" y="0"/>
                </a:lnTo>
                <a:lnTo>
                  <a:pt x="7824906" y="15819905"/>
                </a:lnTo>
                <a:lnTo>
                  <a:pt x="0" y="158199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806" r="-60438" b="-1619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795824" y="4604067"/>
            <a:ext cx="8527578" cy="5884647"/>
          </a:xfrm>
          <a:custGeom>
            <a:avLst/>
            <a:gdLst/>
            <a:ahLst/>
            <a:cxnLst/>
            <a:rect r="r" b="b" t="t" l="l"/>
            <a:pathLst>
              <a:path h="5884647" w="8527578">
                <a:moveTo>
                  <a:pt x="0" y="0"/>
                </a:moveTo>
                <a:lnTo>
                  <a:pt x="8527578" y="0"/>
                </a:lnTo>
                <a:lnTo>
                  <a:pt x="8527578" y="5884647"/>
                </a:lnTo>
                <a:lnTo>
                  <a:pt x="0" y="58846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6013" t="-9616" r="-175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02002" y="4868043"/>
            <a:ext cx="5598652" cy="5553508"/>
          </a:xfrm>
          <a:custGeom>
            <a:avLst/>
            <a:gdLst/>
            <a:ahLst/>
            <a:cxnLst/>
            <a:rect r="r" b="b" t="t" l="l"/>
            <a:pathLst>
              <a:path h="5553508" w="5598652">
                <a:moveTo>
                  <a:pt x="0" y="0"/>
                </a:moveTo>
                <a:lnTo>
                  <a:pt x="5598653" y="0"/>
                </a:lnTo>
                <a:lnTo>
                  <a:pt x="5598653" y="5553509"/>
                </a:lnTo>
                <a:lnTo>
                  <a:pt x="0" y="55535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1512" t="-418" r="-155784" b="-392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623077" y="-837920"/>
            <a:ext cx="9911790" cy="4414006"/>
          </a:xfrm>
          <a:custGeom>
            <a:avLst/>
            <a:gdLst/>
            <a:ahLst/>
            <a:cxnLst/>
            <a:rect r="r" b="b" t="t" l="l"/>
            <a:pathLst>
              <a:path h="4414006" w="9911790">
                <a:moveTo>
                  <a:pt x="0" y="0"/>
                </a:moveTo>
                <a:lnTo>
                  <a:pt x="9911790" y="0"/>
                </a:lnTo>
                <a:lnTo>
                  <a:pt x="9911790" y="4414007"/>
                </a:lnTo>
                <a:lnTo>
                  <a:pt x="0" y="44140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906042" y="427602"/>
            <a:ext cx="3518091" cy="2043907"/>
          </a:xfrm>
          <a:custGeom>
            <a:avLst/>
            <a:gdLst/>
            <a:ahLst/>
            <a:cxnLst/>
            <a:rect r="r" b="b" t="t" l="l"/>
            <a:pathLst>
              <a:path h="2043907" w="3518091">
                <a:moveTo>
                  <a:pt x="0" y="0"/>
                </a:moveTo>
                <a:lnTo>
                  <a:pt x="3518090" y="0"/>
                </a:lnTo>
                <a:lnTo>
                  <a:pt x="3518090" y="2043908"/>
                </a:lnTo>
                <a:lnTo>
                  <a:pt x="0" y="20439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5090" t="8417" r="-17024" b="-334379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3562553" y="78585"/>
            <a:ext cx="2714152" cy="2644074"/>
          </a:xfrm>
          <a:custGeom>
            <a:avLst/>
            <a:gdLst/>
            <a:ahLst/>
            <a:cxnLst/>
            <a:rect r="r" b="b" t="t" l="l"/>
            <a:pathLst>
              <a:path h="2644074" w="2714152">
                <a:moveTo>
                  <a:pt x="2714152" y="0"/>
                </a:moveTo>
                <a:lnTo>
                  <a:pt x="0" y="0"/>
                </a:lnTo>
                <a:lnTo>
                  <a:pt x="0" y="2644074"/>
                </a:lnTo>
                <a:lnTo>
                  <a:pt x="2714152" y="2644074"/>
                </a:lnTo>
                <a:lnTo>
                  <a:pt x="2714152" y="0"/>
                </a:lnTo>
                <a:close/>
              </a:path>
            </a:pathLst>
          </a:custGeom>
          <a:blipFill>
            <a:blip r:embed="rId10"/>
            <a:stretch>
              <a:fillRect l="-10" t="0" r="-1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011294" y="886708"/>
            <a:ext cx="15061473" cy="7434717"/>
          </a:xfrm>
          <a:custGeom>
            <a:avLst/>
            <a:gdLst/>
            <a:ahLst/>
            <a:cxnLst/>
            <a:rect r="r" b="b" t="t" l="l"/>
            <a:pathLst>
              <a:path h="7434717" w="15061473">
                <a:moveTo>
                  <a:pt x="0" y="0"/>
                </a:moveTo>
                <a:lnTo>
                  <a:pt x="15061474" y="0"/>
                </a:lnTo>
                <a:lnTo>
                  <a:pt x="15061474" y="7434718"/>
                </a:lnTo>
                <a:lnTo>
                  <a:pt x="0" y="74347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036407" y="0"/>
            <a:ext cx="2721634" cy="2721634"/>
          </a:xfrm>
          <a:custGeom>
            <a:avLst/>
            <a:gdLst/>
            <a:ahLst/>
            <a:cxnLst/>
            <a:rect r="r" b="b" t="t" l="l"/>
            <a:pathLst>
              <a:path h="2721634" w="2721634">
                <a:moveTo>
                  <a:pt x="0" y="0"/>
                </a:moveTo>
                <a:lnTo>
                  <a:pt x="2721635" y="0"/>
                </a:lnTo>
                <a:lnTo>
                  <a:pt x="2721635" y="2721634"/>
                </a:lnTo>
                <a:lnTo>
                  <a:pt x="0" y="2721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4000500" y="-4000497"/>
            <a:ext cx="10287004" cy="18288000"/>
          </a:xfrm>
          <a:custGeom>
            <a:avLst/>
            <a:gdLst/>
            <a:ahLst/>
            <a:cxnLst/>
            <a:rect r="r" b="b" t="t" l="l"/>
            <a:pathLst>
              <a:path h="18288000" w="10287004">
                <a:moveTo>
                  <a:pt x="0" y="0"/>
                </a:moveTo>
                <a:lnTo>
                  <a:pt x="10287004" y="0"/>
                </a:lnTo>
                <a:lnTo>
                  <a:pt x="10287004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77" t="0" r="-9277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817704" y="-1512441"/>
            <a:ext cx="9911790" cy="4414006"/>
          </a:xfrm>
          <a:custGeom>
            <a:avLst/>
            <a:gdLst/>
            <a:ahLst/>
            <a:cxnLst/>
            <a:rect r="r" b="b" t="t" l="l"/>
            <a:pathLst>
              <a:path h="4414006" w="9911790">
                <a:moveTo>
                  <a:pt x="0" y="0"/>
                </a:moveTo>
                <a:lnTo>
                  <a:pt x="9911789" y="0"/>
                </a:lnTo>
                <a:lnTo>
                  <a:pt x="9911789" y="4414006"/>
                </a:lnTo>
                <a:lnTo>
                  <a:pt x="0" y="44140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896001" y="-2871904"/>
            <a:ext cx="13996069" cy="10015533"/>
          </a:xfrm>
          <a:custGeom>
            <a:avLst/>
            <a:gdLst/>
            <a:ahLst/>
            <a:cxnLst/>
            <a:rect r="r" b="b" t="t" l="l"/>
            <a:pathLst>
              <a:path h="10015533" w="13996069">
                <a:moveTo>
                  <a:pt x="0" y="0"/>
                </a:moveTo>
                <a:lnTo>
                  <a:pt x="13996069" y="0"/>
                </a:lnTo>
                <a:lnTo>
                  <a:pt x="13996069" y="10015532"/>
                </a:lnTo>
                <a:lnTo>
                  <a:pt x="0" y="100155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40858" y="2459760"/>
            <a:ext cx="3844761" cy="4683869"/>
          </a:xfrm>
          <a:custGeom>
            <a:avLst/>
            <a:gdLst/>
            <a:ahLst/>
            <a:cxnLst/>
            <a:rect r="r" b="b" t="t" l="l"/>
            <a:pathLst>
              <a:path h="4683869" w="3844761">
                <a:moveTo>
                  <a:pt x="0" y="0"/>
                </a:moveTo>
                <a:lnTo>
                  <a:pt x="3844760" y="0"/>
                </a:lnTo>
                <a:lnTo>
                  <a:pt x="3844760" y="4683868"/>
                </a:lnTo>
                <a:lnTo>
                  <a:pt x="0" y="46838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47973" r="-642863" b="-228376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4913059"/>
            <a:ext cx="5598652" cy="5553508"/>
          </a:xfrm>
          <a:custGeom>
            <a:avLst/>
            <a:gdLst/>
            <a:ahLst/>
            <a:cxnLst/>
            <a:rect r="r" b="b" t="t" l="l"/>
            <a:pathLst>
              <a:path h="5553508" w="5598652">
                <a:moveTo>
                  <a:pt x="0" y="0"/>
                </a:moveTo>
                <a:lnTo>
                  <a:pt x="5598652" y="0"/>
                </a:lnTo>
                <a:lnTo>
                  <a:pt x="5598652" y="5553509"/>
                </a:lnTo>
                <a:lnTo>
                  <a:pt x="0" y="55535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1512" t="-418" r="-155784" b="-3923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723760" y="3174834"/>
            <a:ext cx="3895120" cy="5996301"/>
          </a:xfrm>
          <a:custGeom>
            <a:avLst/>
            <a:gdLst/>
            <a:ahLst/>
            <a:cxnLst/>
            <a:rect r="r" b="b" t="t" l="l"/>
            <a:pathLst>
              <a:path h="5996301" w="3895120">
                <a:moveTo>
                  <a:pt x="0" y="0"/>
                </a:moveTo>
                <a:lnTo>
                  <a:pt x="3895120" y="0"/>
                </a:lnTo>
                <a:lnTo>
                  <a:pt x="3895120" y="5996301"/>
                </a:lnTo>
                <a:lnTo>
                  <a:pt x="0" y="59963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17959" t="-227899" r="-30154" b="-98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742199" y="5143500"/>
            <a:ext cx="4386981" cy="5213614"/>
          </a:xfrm>
          <a:custGeom>
            <a:avLst/>
            <a:gdLst/>
            <a:ahLst/>
            <a:cxnLst/>
            <a:rect r="r" b="b" t="t" l="l"/>
            <a:pathLst>
              <a:path h="5213614" w="4386981">
                <a:moveTo>
                  <a:pt x="0" y="0"/>
                </a:moveTo>
                <a:lnTo>
                  <a:pt x="4386981" y="0"/>
                </a:lnTo>
                <a:lnTo>
                  <a:pt x="4386981" y="5213614"/>
                </a:lnTo>
                <a:lnTo>
                  <a:pt x="0" y="52136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061" t="-316790" r="-541358" b="-1820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270904" y="5555994"/>
            <a:ext cx="4719132" cy="4542492"/>
          </a:xfrm>
          <a:custGeom>
            <a:avLst/>
            <a:gdLst/>
            <a:ahLst/>
            <a:cxnLst/>
            <a:rect r="r" b="b" t="t" l="l"/>
            <a:pathLst>
              <a:path h="4542492" w="4719132">
                <a:moveTo>
                  <a:pt x="0" y="0"/>
                </a:moveTo>
                <a:lnTo>
                  <a:pt x="4719131" y="0"/>
                </a:lnTo>
                <a:lnTo>
                  <a:pt x="4719131" y="4542492"/>
                </a:lnTo>
                <a:lnTo>
                  <a:pt x="0" y="4542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3985" t="2245" r="-404130" b="-428229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729534" y="673598"/>
            <a:ext cx="13872651" cy="6200169"/>
          </a:xfrm>
          <a:custGeom>
            <a:avLst/>
            <a:gdLst/>
            <a:ahLst/>
            <a:cxnLst/>
            <a:rect r="r" b="b" t="t" l="l"/>
            <a:pathLst>
              <a:path h="6200169" w="13872651">
                <a:moveTo>
                  <a:pt x="0" y="0"/>
                </a:moveTo>
                <a:lnTo>
                  <a:pt x="13872651" y="0"/>
                </a:lnTo>
                <a:lnTo>
                  <a:pt x="13872651" y="6200168"/>
                </a:lnTo>
                <a:lnTo>
                  <a:pt x="0" y="62001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 spd="fast">
    <p:fade/>
  </p:transition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036407" y="0"/>
            <a:ext cx="2721634" cy="2721634"/>
          </a:xfrm>
          <a:custGeom>
            <a:avLst/>
            <a:gdLst/>
            <a:ahLst/>
            <a:cxnLst/>
            <a:rect r="r" b="b" t="t" l="l"/>
            <a:pathLst>
              <a:path h="2721634" w="2721634">
                <a:moveTo>
                  <a:pt x="0" y="0"/>
                </a:moveTo>
                <a:lnTo>
                  <a:pt x="2721635" y="0"/>
                </a:lnTo>
                <a:lnTo>
                  <a:pt x="2721635" y="2721634"/>
                </a:lnTo>
                <a:lnTo>
                  <a:pt x="0" y="27216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4000501" y="-4000497"/>
            <a:ext cx="10287004" cy="18288000"/>
          </a:xfrm>
          <a:custGeom>
            <a:avLst/>
            <a:gdLst/>
            <a:ahLst/>
            <a:cxnLst/>
            <a:rect r="r" b="b" t="t" l="l"/>
            <a:pathLst>
              <a:path h="18288000" w="10287004">
                <a:moveTo>
                  <a:pt x="0" y="0"/>
                </a:moveTo>
                <a:lnTo>
                  <a:pt x="10287005" y="0"/>
                </a:lnTo>
                <a:lnTo>
                  <a:pt x="10287005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277" t="0" r="-9277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195870">
            <a:off x="5144838" y="-3654680"/>
            <a:ext cx="7998324" cy="15045759"/>
          </a:xfrm>
          <a:custGeom>
            <a:avLst/>
            <a:gdLst/>
            <a:ahLst/>
            <a:cxnLst/>
            <a:rect r="r" b="b" t="t" l="l"/>
            <a:pathLst>
              <a:path h="15045759" w="7998324">
                <a:moveTo>
                  <a:pt x="0" y="0"/>
                </a:moveTo>
                <a:lnTo>
                  <a:pt x="7998324" y="0"/>
                </a:lnTo>
                <a:lnTo>
                  <a:pt x="7998324" y="15045760"/>
                </a:lnTo>
                <a:lnTo>
                  <a:pt x="0" y="150457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806" r="-49279" b="-1619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795824" y="4604067"/>
            <a:ext cx="8527578" cy="5884647"/>
          </a:xfrm>
          <a:custGeom>
            <a:avLst/>
            <a:gdLst/>
            <a:ahLst/>
            <a:cxnLst/>
            <a:rect r="r" b="b" t="t" l="l"/>
            <a:pathLst>
              <a:path h="5884647" w="8527578">
                <a:moveTo>
                  <a:pt x="0" y="0"/>
                </a:moveTo>
                <a:lnTo>
                  <a:pt x="8527578" y="0"/>
                </a:lnTo>
                <a:lnTo>
                  <a:pt x="8527578" y="5884647"/>
                </a:lnTo>
                <a:lnTo>
                  <a:pt x="0" y="58846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6013" t="-9616" r="-175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02002" y="4868043"/>
            <a:ext cx="5598652" cy="5553508"/>
          </a:xfrm>
          <a:custGeom>
            <a:avLst/>
            <a:gdLst/>
            <a:ahLst/>
            <a:cxnLst/>
            <a:rect r="r" b="b" t="t" l="l"/>
            <a:pathLst>
              <a:path h="5553508" w="5598652">
                <a:moveTo>
                  <a:pt x="0" y="0"/>
                </a:moveTo>
                <a:lnTo>
                  <a:pt x="5598653" y="0"/>
                </a:lnTo>
                <a:lnTo>
                  <a:pt x="5598653" y="5553509"/>
                </a:lnTo>
                <a:lnTo>
                  <a:pt x="0" y="55535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1512" t="-418" r="-155784" b="-392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477732" y="-1307234"/>
            <a:ext cx="9911790" cy="4414006"/>
          </a:xfrm>
          <a:custGeom>
            <a:avLst/>
            <a:gdLst/>
            <a:ahLst/>
            <a:cxnLst/>
            <a:rect r="r" b="b" t="t" l="l"/>
            <a:pathLst>
              <a:path h="4414006" w="9911790">
                <a:moveTo>
                  <a:pt x="0" y="0"/>
                </a:moveTo>
                <a:lnTo>
                  <a:pt x="9911790" y="0"/>
                </a:lnTo>
                <a:lnTo>
                  <a:pt x="9911790" y="4414007"/>
                </a:lnTo>
                <a:lnTo>
                  <a:pt x="0" y="44140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906042" y="427602"/>
            <a:ext cx="3518091" cy="2043907"/>
          </a:xfrm>
          <a:custGeom>
            <a:avLst/>
            <a:gdLst/>
            <a:ahLst/>
            <a:cxnLst/>
            <a:rect r="r" b="b" t="t" l="l"/>
            <a:pathLst>
              <a:path h="2043907" w="3518091">
                <a:moveTo>
                  <a:pt x="0" y="0"/>
                </a:moveTo>
                <a:lnTo>
                  <a:pt x="3518090" y="0"/>
                </a:lnTo>
                <a:lnTo>
                  <a:pt x="3518090" y="2043908"/>
                </a:lnTo>
                <a:lnTo>
                  <a:pt x="0" y="20439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5090" t="8417" r="-17024" b="-334379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3562553" y="78585"/>
            <a:ext cx="2714152" cy="2644074"/>
          </a:xfrm>
          <a:custGeom>
            <a:avLst/>
            <a:gdLst/>
            <a:ahLst/>
            <a:cxnLst/>
            <a:rect r="r" b="b" t="t" l="l"/>
            <a:pathLst>
              <a:path h="2644074" w="2714152">
                <a:moveTo>
                  <a:pt x="2714152" y="0"/>
                </a:moveTo>
                <a:lnTo>
                  <a:pt x="0" y="0"/>
                </a:lnTo>
                <a:lnTo>
                  <a:pt x="0" y="2644074"/>
                </a:lnTo>
                <a:lnTo>
                  <a:pt x="2714152" y="2644074"/>
                </a:lnTo>
                <a:lnTo>
                  <a:pt x="2714152" y="0"/>
                </a:lnTo>
                <a:close/>
              </a:path>
            </a:pathLst>
          </a:custGeom>
          <a:blipFill>
            <a:blip r:embed="rId10"/>
            <a:stretch>
              <a:fillRect l="-10" t="0" r="-1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777028" y="120280"/>
            <a:ext cx="4581541" cy="2670279"/>
          </a:xfrm>
          <a:custGeom>
            <a:avLst/>
            <a:gdLst/>
            <a:ahLst/>
            <a:cxnLst/>
            <a:rect r="r" b="b" t="t" l="l"/>
            <a:pathLst>
              <a:path h="2670279" w="4581541">
                <a:moveTo>
                  <a:pt x="0" y="0"/>
                </a:moveTo>
                <a:lnTo>
                  <a:pt x="4581542" y="0"/>
                </a:lnTo>
                <a:lnTo>
                  <a:pt x="4581542" y="2670280"/>
                </a:lnTo>
                <a:lnTo>
                  <a:pt x="0" y="26702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170972" y="1150366"/>
            <a:ext cx="10909737" cy="5852667"/>
          </a:xfrm>
          <a:custGeom>
            <a:avLst/>
            <a:gdLst/>
            <a:ahLst/>
            <a:cxnLst/>
            <a:rect r="r" b="b" t="t" l="l"/>
            <a:pathLst>
              <a:path h="5852667" w="10909737">
                <a:moveTo>
                  <a:pt x="0" y="0"/>
                </a:moveTo>
                <a:lnTo>
                  <a:pt x="10909736" y="0"/>
                </a:lnTo>
                <a:lnTo>
                  <a:pt x="10909736" y="5852667"/>
                </a:lnTo>
                <a:lnTo>
                  <a:pt x="0" y="58526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3036407" y="0"/>
            <a:ext cx="2721634" cy="2721634"/>
          </a:xfrm>
          <a:custGeom>
            <a:avLst/>
            <a:gdLst/>
            <a:ahLst/>
            <a:cxnLst/>
            <a:rect r="r" b="b" t="t" l="l"/>
            <a:pathLst>
              <a:path h="2721634" w="2721634">
                <a:moveTo>
                  <a:pt x="0" y="0"/>
                </a:moveTo>
                <a:lnTo>
                  <a:pt x="2721635" y="0"/>
                </a:lnTo>
                <a:lnTo>
                  <a:pt x="2721635" y="2721634"/>
                </a:lnTo>
                <a:lnTo>
                  <a:pt x="0" y="27216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036407" y="0"/>
            <a:ext cx="2721634" cy="2721634"/>
          </a:xfrm>
          <a:custGeom>
            <a:avLst/>
            <a:gdLst/>
            <a:ahLst/>
            <a:cxnLst/>
            <a:rect r="r" b="b" t="t" l="l"/>
            <a:pathLst>
              <a:path h="2721634" w="2721634">
                <a:moveTo>
                  <a:pt x="0" y="0"/>
                </a:moveTo>
                <a:lnTo>
                  <a:pt x="2721635" y="0"/>
                </a:lnTo>
                <a:lnTo>
                  <a:pt x="2721635" y="2721634"/>
                </a:lnTo>
                <a:lnTo>
                  <a:pt x="0" y="2721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4000500" y="-4000497"/>
            <a:ext cx="10287004" cy="18288000"/>
          </a:xfrm>
          <a:custGeom>
            <a:avLst/>
            <a:gdLst/>
            <a:ahLst/>
            <a:cxnLst/>
            <a:rect r="r" b="b" t="t" l="l"/>
            <a:pathLst>
              <a:path h="18288000" w="10287004">
                <a:moveTo>
                  <a:pt x="0" y="0"/>
                </a:moveTo>
                <a:lnTo>
                  <a:pt x="10287004" y="0"/>
                </a:lnTo>
                <a:lnTo>
                  <a:pt x="10287004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77" t="0" r="-9277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886110" y="-2430560"/>
            <a:ext cx="13996070" cy="10015533"/>
          </a:xfrm>
          <a:custGeom>
            <a:avLst/>
            <a:gdLst/>
            <a:ahLst/>
            <a:cxnLst/>
            <a:rect r="r" b="b" t="t" l="l"/>
            <a:pathLst>
              <a:path h="10015533" w="13996070">
                <a:moveTo>
                  <a:pt x="0" y="0"/>
                </a:moveTo>
                <a:lnTo>
                  <a:pt x="13996070" y="0"/>
                </a:lnTo>
                <a:lnTo>
                  <a:pt x="13996070" y="10015534"/>
                </a:lnTo>
                <a:lnTo>
                  <a:pt x="0" y="100155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126899" y="-991958"/>
            <a:ext cx="9911790" cy="4414006"/>
          </a:xfrm>
          <a:custGeom>
            <a:avLst/>
            <a:gdLst/>
            <a:ahLst/>
            <a:cxnLst/>
            <a:rect r="r" b="b" t="t" l="l"/>
            <a:pathLst>
              <a:path h="4414006" w="9911790">
                <a:moveTo>
                  <a:pt x="0" y="0"/>
                </a:moveTo>
                <a:lnTo>
                  <a:pt x="9911790" y="0"/>
                </a:lnTo>
                <a:lnTo>
                  <a:pt x="9911790" y="4414007"/>
                </a:lnTo>
                <a:lnTo>
                  <a:pt x="0" y="44140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40858" y="1970974"/>
            <a:ext cx="3844761" cy="4683869"/>
          </a:xfrm>
          <a:custGeom>
            <a:avLst/>
            <a:gdLst/>
            <a:ahLst/>
            <a:cxnLst/>
            <a:rect r="r" b="b" t="t" l="l"/>
            <a:pathLst>
              <a:path h="4683869" w="3844761">
                <a:moveTo>
                  <a:pt x="0" y="0"/>
                </a:moveTo>
                <a:lnTo>
                  <a:pt x="3844760" y="0"/>
                </a:lnTo>
                <a:lnTo>
                  <a:pt x="3844760" y="4683869"/>
                </a:lnTo>
                <a:lnTo>
                  <a:pt x="0" y="46838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47973" r="-642863" b="-228376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54464" y="4733492"/>
            <a:ext cx="5598652" cy="5553508"/>
          </a:xfrm>
          <a:custGeom>
            <a:avLst/>
            <a:gdLst/>
            <a:ahLst/>
            <a:cxnLst/>
            <a:rect r="r" b="b" t="t" l="l"/>
            <a:pathLst>
              <a:path h="5553508" w="5598652">
                <a:moveTo>
                  <a:pt x="0" y="0"/>
                </a:moveTo>
                <a:lnTo>
                  <a:pt x="5598652" y="0"/>
                </a:lnTo>
                <a:lnTo>
                  <a:pt x="5598652" y="5553508"/>
                </a:lnTo>
                <a:lnTo>
                  <a:pt x="0" y="55535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1512" t="-418" r="-155784" b="-3923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723760" y="3174834"/>
            <a:ext cx="3895120" cy="5996301"/>
          </a:xfrm>
          <a:custGeom>
            <a:avLst/>
            <a:gdLst/>
            <a:ahLst/>
            <a:cxnLst/>
            <a:rect r="r" b="b" t="t" l="l"/>
            <a:pathLst>
              <a:path h="5996301" w="3895120">
                <a:moveTo>
                  <a:pt x="0" y="0"/>
                </a:moveTo>
                <a:lnTo>
                  <a:pt x="3895120" y="0"/>
                </a:lnTo>
                <a:lnTo>
                  <a:pt x="3895120" y="5996301"/>
                </a:lnTo>
                <a:lnTo>
                  <a:pt x="0" y="59963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17959" t="-227899" r="-30154" b="-98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742199" y="5143500"/>
            <a:ext cx="4386981" cy="5213614"/>
          </a:xfrm>
          <a:custGeom>
            <a:avLst/>
            <a:gdLst/>
            <a:ahLst/>
            <a:cxnLst/>
            <a:rect r="r" b="b" t="t" l="l"/>
            <a:pathLst>
              <a:path h="5213614" w="4386981">
                <a:moveTo>
                  <a:pt x="0" y="0"/>
                </a:moveTo>
                <a:lnTo>
                  <a:pt x="4386981" y="0"/>
                </a:lnTo>
                <a:lnTo>
                  <a:pt x="4386981" y="5213614"/>
                </a:lnTo>
                <a:lnTo>
                  <a:pt x="0" y="52136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061" t="-316790" r="-541358" b="-1820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371305" y="5773185"/>
            <a:ext cx="4719132" cy="4542492"/>
          </a:xfrm>
          <a:custGeom>
            <a:avLst/>
            <a:gdLst/>
            <a:ahLst/>
            <a:cxnLst/>
            <a:rect r="r" b="b" t="t" l="l"/>
            <a:pathLst>
              <a:path h="4542492" w="4719132">
                <a:moveTo>
                  <a:pt x="0" y="0"/>
                </a:moveTo>
                <a:lnTo>
                  <a:pt x="4719132" y="0"/>
                </a:lnTo>
                <a:lnTo>
                  <a:pt x="4719132" y="4542492"/>
                </a:lnTo>
                <a:lnTo>
                  <a:pt x="0" y="4542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3985" t="2245" r="-404130" b="-428229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658500" y="626683"/>
            <a:ext cx="14960381" cy="6776710"/>
          </a:xfrm>
          <a:custGeom>
            <a:avLst/>
            <a:gdLst/>
            <a:ahLst/>
            <a:cxnLst/>
            <a:rect r="r" b="b" t="t" l="l"/>
            <a:pathLst>
              <a:path h="6776710" w="14960381">
                <a:moveTo>
                  <a:pt x="0" y="0"/>
                </a:moveTo>
                <a:lnTo>
                  <a:pt x="14960380" y="0"/>
                </a:lnTo>
                <a:lnTo>
                  <a:pt x="14960380" y="6776711"/>
                </a:lnTo>
                <a:lnTo>
                  <a:pt x="0" y="67767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036407" y="0"/>
            <a:ext cx="2721634" cy="2721634"/>
          </a:xfrm>
          <a:custGeom>
            <a:avLst/>
            <a:gdLst/>
            <a:ahLst/>
            <a:cxnLst/>
            <a:rect r="r" b="b" t="t" l="l"/>
            <a:pathLst>
              <a:path h="2721634" w="2721634">
                <a:moveTo>
                  <a:pt x="0" y="0"/>
                </a:moveTo>
                <a:lnTo>
                  <a:pt x="2721635" y="0"/>
                </a:lnTo>
                <a:lnTo>
                  <a:pt x="2721635" y="2721634"/>
                </a:lnTo>
                <a:lnTo>
                  <a:pt x="0" y="2721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4000500" y="-4000497"/>
            <a:ext cx="10287004" cy="18288000"/>
          </a:xfrm>
          <a:custGeom>
            <a:avLst/>
            <a:gdLst/>
            <a:ahLst/>
            <a:cxnLst/>
            <a:rect r="r" b="b" t="t" l="l"/>
            <a:pathLst>
              <a:path h="18288000" w="10287004">
                <a:moveTo>
                  <a:pt x="0" y="0"/>
                </a:moveTo>
                <a:lnTo>
                  <a:pt x="10287004" y="0"/>
                </a:lnTo>
                <a:lnTo>
                  <a:pt x="10287004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77" t="0" r="-9277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70413" y="904100"/>
            <a:ext cx="17004324" cy="8750985"/>
            <a:chOff x="0" y="0"/>
            <a:chExt cx="22672432" cy="116679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8100" y="38100"/>
              <a:ext cx="22596221" cy="11591798"/>
            </a:xfrm>
            <a:custGeom>
              <a:avLst/>
              <a:gdLst/>
              <a:ahLst/>
              <a:cxnLst/>
              <a:rect r="r" b="b" t="t" l="l"/>
              <a:pathLst>
                <a:path h="11591798" w="22596221">
                  <a:moveTo>
                    <a:pt x="0" y="0"/>
                  </a:moveTo>
                  <a:lnTo>
                    <a:pt x="22596221" y="0"/>
                  </a:lnTo>
                  <a:lnTo>
                    <a:pt x="22596221" y="11591798"/>
                  </a:lnTo>
                  <a:lnTo>
                    <a:pt x="0" y="115917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-2766060" y="0"/>
              <a:ext cx="25438481" cy="11744198"/>
            </a:xfrm>
            <a:custGeom>
              <a:avLst/>
              <a:gdLst/>
              <a:ahLst/>
              <a:cxnLst/>
              <a:rect r="r" b="b" t="t" l="l"/>
              <a:pathLst>
                <a:path h="11744198" w="25438481">
                  <a:moveTo>
                    <a:pt x="3108960" y="0"/>
                  </a:moveTo>
                  <a:lnTo>
                    <a:pt x="3261360" y="0"/>
                  </a:lnTo>
                  <a:lnTo>
                    <a:pt x="3261360" y="76200"/>
                  </a:lnTo>
                  <a:lnTo>
                    <a:pt x="3108960" y="76200"/>
                  </a:lnTo>
                  <a:close/>
                  <a:moveTo>
                    <a:pt x="3413760" y="0"/>
                  </a:moveTo>
                  <a:lnTo>
                    <a:pt x="3566160" y="0"/>
                  </a:lnTo>
                  <a:lnTo>
                    <a:pt x="3566160" y="76200"/>
                  </a:lnTo>
                  <a:lnTo>
                    <a:pt x="3413760" y="76200"/>
                  </a:lnTo>
                  <a:close/>
                  <a:moveTo>
                    <a:pt x="3718560" y="0"/>
                  </a:moveTo>
                  <a:lnTo>
                    <a:pt x="3870960" y="0"/>
                  </a:lnTo>
                  <a:lnTo>
                    <a:pt x="3870960" y="76200"/>
                  </a:lnTo>
                  <a:lnTo>
                    <a:pt x="3718560" y="76200"/>
                  </a:lnTo>
                  <a:close/>
                  <a:moveTo>
                    <a:pt x="4023360" y="0"/>
                  </a:moveTo>
                  <a:lnTo>
                    <a:pt x="4175760" y="0"/>
                  </a:lnTo>
                  <a:lnTo>
                    <a:pt x="4175760" y="76200"/>
                  </a:lnTo>
                  <a:lnTo>
                    <a:pt x="4023360" y="76200"/>
                  </a:lnTo>
                  <a:close/>
                  <a:moveTo>
                    <a:pt x="4328160" y="76200"/>
                  </a:moveTo>
                  <a:lnTo>
                    <a:pt x="4480560" y="76200"/>
                  </a:lnTo>
                  <a:lnTo>
                    <a:pt x="4328160" y="76200"/>
                  </a:lnTo>
                  <a:close/>
                  <a:moveTo>
                    <a:pt x="4632960" y="76200"/>
                  </a:moveTo>
                  <a:lnTo>
                    <a:pt x="4785360" y="76200"/>
                  </a:lnTo>
                  <a:lnTo>
                    <a:pt x="4632960" y="76200"/>
                  </a:lnTo>
                  <a:close/>
                  <a:moveTo>
                    <a:pt x="4937760" y="76200"/>
                  </a:moveTo>
                  <a:lnTo>
                    <a:pt x="5090160" y="76200"/>
                  </a:lnTo>
                  <a:lnTo>
                    <a:pt x="4937760" y="76200"/>
                  </a:lnTo>
                  <a:close/>
                  <a:moveTo>
                    <a:pt x="5242560" y="76200"/>
                  </a:moveTo>
                  <a:lnTo>
                    <a:pt x="5394960" y="76200"/>
                  </a:lnTo>
                  <a:lnTo>
                    <a:pt x="5242560" y="76200"/>
                  </a:lnTo>
                  <a:close/>
                  <a:moveTo>
                    <a:pt x="5547360" y="76200"/>
                  </a:moveTo>
                  <a:lnTo>
                    <a:pt x="5699760" y="76200"/>
                  </a:lnTo>
                  <a:lnTo>
                    <a:pt x="5547360" y="76200"/>
                  </a:lnTo>
                  <a:close/>
                  <a:moveTo>
                    <a:pt x="5852160" y="76200"/>
                  </a:moveTo>
                  <a:lnTo>
                    <a:pt x="6004560" y="76200"/>
                  </a:lnTo>
                  <a:lnTo>
                    <a:pt x="5852160" y="76200"/>
                  </a:lnTo>
                  <a:close/>
                  <a:moveTo>
                    <a:pt x="6156960" y="76200"/>
                  </a:moveTo>
                  <a:lnTo>
                    <a:pt x="6309360" y="76200"/>
                  </a:lnTo>
                  <a:lnTo>
                    <a:pt x="6156960" y="76200"/>
                  </a:lnTo>
                  <a:close/>
                  <a:moveTo>
                    <a:pt x="6461760" y="76200"/>
                  </a:moveTo>
                  <a:lnTo>
                    <a:pt x="6614160" y="76200"/>
                  </a:lnTo>
                  <a:lnTo>
                    <a:pt x="6461760" y="76200"/>
                  </a:lnTo>
                  <a:close/>
                  <a:moveTo>
                    <a:pt x="6766560" y="76200"/>
                  </a:moveTo>
                  <a:lnTo>
                    <a:pt x="6918960" y="76200"/>
                  </a:lnTo>
                  <a:lnTo>
                    <a:pt x="6766560" y="76200"/>
                  </a:lnTo>
                  <a:close/>
                  <a:moveTo>
                    <a:pt x="7071360" y="76200"/>
                  </a:moveTo>
                  <a:lnTo>
                    <a:pt x="7223760" y="76200"/>
                  </a:lnTo>
                  <a:lnTo>
                    <a:pt x="7071360" y="76200"/>
                  </a:lnTo>
                  <a:close/>
                  <a:moveTo>
                    <a:pt x="7376160" y="76200"/>
                  </a:moveTo>
                  <a:lnTo>
                    <a:pt x="7528560" y="76200"/>
                  </a:lnTo>
                  <a:lnTo>
                    <a:pt x="7376160" y="76200"/>
                  </a:lnTo>
                  <a:close/>
                  <a:moveTo>
                    <a:pt x="7680960" y="76200"/>
                  </a:moveTo>
                  <a:lnTo>
                    <a:pt x="7833360" y="76200"/>
                  </a:lnTo>
                  <a:lnTo>
                    <a:pt x="7680960" y="76200"/>
                  </a:lnTo>
                  <a:close/>
                  <a:moveTo>
                    <a:pt x="7985760" y="76200"/>
                  </a:moveTo>
                  <a:lnTo>
                    <a:pt x="8138160" y="76200"/>
                  </a:lnTo>
                  <a:lnTo>
                    <a:pt x="7985760" y="76200"/>
                  </a:lnTo>
                  <a:close/>
                  <a:moveTo>
                    <a:pt x="8290560" y="76200"/>
                  </a:moveTo>
                  <a:lnTo>
                    <a:pt x="8442960" y="76200"/>
                  </a:lnTo>
                  <a:lnTo>
                    <a:pt x="8290560" y="76200"/>
                  </a:lnTo>
                  <a:close/>
                  <a:moveTo>
                    <a:pt x="8595360" y="76200"/>
                  </a:moveTo>
                  <a:lnTo>
                    <a:pt x="8747760" y="76200"/>
                  </a:lnTo>
                  <a:lnTo>
                    <a:pt x="8595360" y="76200"/>
                  </a:lnTo>
                  <a:close/>
                  <a:moveTo>
                    <a:pt x="8900160" y="76200"/>
                  </a:moveTo>
                  <a:lnTo>
                    <a:pt x="9052560" y="76200"/>
                  </a:lnTo>
                  <a:lnTo>
                    <a:pt x="8900160" y="76200"/>
                  </a:lnTo>
                  <a:close/>
                  <a:moveTo>
                    <a:pt x="9204960" y="76200"/>
                  </a:moveTo>
                  <a:lnTo>
                    <a:pt x="9357360" y="76200"/>
                  </a:lnTo>
                  <a:lnTo>
                    <a:pt x="9204960" y="76200"/>
                  </a:lnTo>
                  <a:close/>
                  <a:moveTo>
                    <a:pt x="9509760" y="76200"/>
                  </a:moveTo>
                  <a:lnTo>
                    <a:pt x="9662160" y="76200"/>
                  </a:lnTo>
                  <a:lnTo>
                    <a:pt x="9509760" y="76200"/>
                  </a:lnTo>
                  <a:close/>
                  <a:moveTo>
                    <a:pt x="9814560" y="76200"/>
                  </a:moveTo>
                  <a:lnTo>
                    <a:pt x="9966960" y="76200"/>
                  </a:lnTo>
                  <a:lnTo>
                    <a:pt x="9814560" y="76200"/>
                  </a:lnTo>
                  <a:close/>
                  <a:moveTo>
                    <a:pt x="10119360" y="76200"/>
                  </a:moveTo>
                  <a:lnTo>
                    <a:pt x="10271760" y="76200"/>
                  </a:lnTo>
                  <a:lnTo>
                    <a:pt x="10119360" y="76200"/>
                  </a:lnTo>
                  <a:close/>
                  <a:moveTo>
                    <a:pt x="10424160" y="76200"/>
                  </a:moveTo>
                  <a:lnTo>
                    <a:pt x="10576560" y="76200"/>
                  </a:lnTo>
                  <a:lnTo>
                    <a:pt x="10424160" y="76200"/>
                  </a:lnTo>
                  <a:close/>
                  <a:moveTo>
                    <a:pt x="10728960" y="76200"/>
                  </a:moveTo>
                  <a:lnTo>
                    <a:pt x="10881360" y="76200"/>
                  </a:lnTo>
                  <a:lnTo>
                    <a:pt x="10728960" y="76200"/>
                  </a:lnTo>
                  <a:close/>
                  <a:moveTo>
                    <a:pt x="11033760" y="76200"/>
                  </a:moveTo>
                  <a:lnTo>
                    <a:pt x="11186160" y="76200"/>
                  </a:lnTo>
                  <a:lnTo>
                    <a:pt x="11033760" y="76200"/>
                  </a:lnTo>
                  <a:close/>
                  <a:moveTo>
                    <a:pt x="11338560" y="76200"/>
                  </a:moveTo>
                  <a:lnTo>
                    <a:pt x="11490960" y="76200"/>
                  </a:lnTo>
                  <a:lnTo>
                    <a:pt x="11338560" y="76200"/>
                  </a:lnTo>
                  <a:close/>
                  <a:moveTo>
                    <a:pt x="11643360" y="76200"/>
                  </a:moveTo>
                  <a:lnTo>
                    <a:pt x="11795760" y="76200"/>
                  </a:lnTo>
                  <a:lnTo>
                    <a:pt x="11643360" y="76200"/>
                  </a:lnTo>
                  <a:close/>
                  <a:moveTo>
                    <a:pt x="11948160" y="76200"/>
                  </a:moveTo>
                  <a:lnTo>
                    <a:pt x="12100560" y="76200"/>
                  </a:lnTo>
                  <a:lnTo>
                    <a:pt x="11948160" y="76200"/>
                  </a:lnTo>
                  <a:close/>
                  <a:moveTo>
                    <a:pt x="12252960" y="76200"/>
                  </a:moveTo>
                  <a:lnTo>
                    <a:pt x="12405360" y="76200"/>
                  </a:lnTo>
                  <a:lnTo>
                    <a:pt x="12252960" y="76200"/>
                  </a:lnTo>
                  <a:close/>
                  <a:moveTo>
                    <a:pt x="12557760" y="76200"/>
                  </a:moveTo>
                  <a:lnTo>
                    <a:pt x="12710160" y="76200"/>
                  </a:lnTo>
                  <a:lnTo>
                    <a:pt x="12557760" y="76200"/>
                  </a:lnTo>
                  <a:close/>
                  <a:moveTo>
                    <a:pt x="12862560" y="76200"/>
                  </a:moveTo>
                  <a:lnTo>
                    <a:pt x="13014960" y="76200"/>
                  </a:lnTo>
                  <a:lnTo>
                    <a:pt x="12862560" y="76200"/>
                  </a:lnTo>
                  <a:close/>
                  <a:moveTo>
                    <a:pt x="13167360" y="76200"/>
                  </a:moveTo>
                  <a:lnTo>
                    <a:pt x="13319760" y="76200"/>
                  </a:lnTo>
                  <a:lnTo>
                    <a:pt x="13167360" y="76200"/>
                  </a:lnTo>
                  <a:close/>
                  <a:moveTo>
                    <a:pt x="13472160" y="76200"/>
                  </a:moveTo>
                  <a:lnTo>
                    <a:pt x="13624560" y="76200"/>
                  </a:lnTo>
                  <a:lnTo>
                    <a:pt x="13472160" y="76200"/>
                  </a:lnTo>
                  <a:close/>
                  <a:moveTo>
                    <a:pt x="13776960" y="76200"/>
                  </a:moveTo>
                  <a:lnTo>
                    <a:pt x="13929360" y="76200"/>
                  </a:lnTo>
                  <a:lnTo>
                    <a:pt x="13776960" y="76200"/>
                  </a:lnTo>
                  <a:close/>
                  <a:moveTo>
                    <a:pt x="14081760" y="76200"/>
                  </a:moveTo>
                  <a:lnTo>
                    <a:pt x="14234160" y="76200"/>
                  </a:lnTo>
                  <a:lnTo>
                    <a:pt x="14081760" y="76200"/>
                  </a:lnTo>
                  <a:close/>
                  <a:moveTo>
                    <a:pt x="14386560" y="76200"/>
                  </a:moveTo>
                  <a:lnTo>
                    <a:pt x="14538960" y="76200"/>
                  </a:lnTo>
                  <a:lnTo>
                    <a:pt x="14386560" y="76200"/>
                  </a:lnTo>
                  <a:close/>
                  <a:moveTo>
                    <a:pt x="14691360" y="76200"/>
                  </a:moveTo>
                  <a:lnTo>
                    <a:pt x="14843760" y="76200"/>
                  </a:lnTo>
                  <a:lnTo>
                    <a:pt x="14691360" y="76200"/>
                  </a:lnTo>
                  <a:close/>
                  <a:moveTo>
                    <a:pt x="14996160" y="76200"/>
                  </a:moveTo>
                  <a:lnTo>
                    <a:pt x="15148560" y="76200"/>
                  </a:lnTo>
                  <a:lnTo>
                    <a:pt x="14996160" y="76200"/>
                  </a:lnTo>
                  <a:close/>
                  <a:moveTo>
                    <a:pt x="15300960" y="76200"/>
                  </a:moveTo>
                  <a:lnTo>
                    <a:pt x="15453360" y="76200"/>
                  </a:lnTo>
                  <a:lnTo>
                    <a:pt x="15300960" y="76200"/>
                  </a:lnTo>
                  <a:close/>
                  <a:moveTo>
                    <a:pt x="15605760" y="76200"/>
                  </a:moveTo>
                  <a:lnTo>
                    <a:pt x="15758160" y="76200"/>
                  </a:lnTo>
                  <a:lnTo>
                    <a:pt x="15605760" y="76200"/>
                  </a:lnTo>
                  <a:close/>
                  <a:moveTo>
                    <a:pt x="15910560" y="76200"/>
                  </a:moveTo>
                  <a:lnTo>
                    <a:pt x="16062960" y="76200"/>
                  </a:lnTo>
                  <a:lnTo>
                    <a:pt x="15910560" y="76200"/>
                  </a:lnTo>
                  <a:close/>
                  <a:moveTo>
                    <a:pt x="16215360" y="76200"/>
                  </a:moveTo>
                  <a:lnTo>
                    <a:pt x="16367760" y="76200"/>
                  </a:lnTo>
                  <a:lnTo>
                    <a:pt x="16215360" y="76200"/>
                  </a:lnTo>
                  <a:close/>
                  <a:moveTo>
                    <a:pt x="16520160" y="76200"/>
                  </a:moveTo>
                  <a:lnTo>
                    <a:pt x="16672560" y="76200"/>
                  </a:lnTo>
                  <a:lnTo>
                    <a:pt x="16520160" y="76200"/>
                  </a:lnTo>
                  <a:close/>
                  <a:moveTo>
                    <a:pt x="16824960" y="76200"/>
                  </a:moveTo>
                  <a:lnTo>
                    <a:pt x="16977360" y="76200"/>
                  </a:lnTo>
                  <a:lnTo>
                    <a:pt x="16824960" y="76200"/>
                  </a:lnTo>
                  <a:close/>
                  <a:moveTo>
                    <a:pt x="17129760" y="76200"/>
                  </a:moveTo>
                  <a:lnTo>
                    <a:pt x="17282160" y="76200"/>
                  </a:lnTo>
                  <a:lnTo>
                    <a:pt x="17129760" y="76200"/>
                  </a:lnTo>
                  <a:close/>
                  <a:moveTo>
                    <a:pt x="17434560" y="76200"/>
                  </a:moveTo>
                  <a:lnTo>
                    <a:pt x="17586960" y="76200"/>
                  </a:lnTo>
                  <a:lnTo>
                    <a:pt x="17434560" y="76200"/>
                  </a:lnTo>
                  <a:close/>
                  <a:moveTo>
                    <a:pt x="17739360" y="76200"/>
                  </a:moveTo>
                  <a:lnTo>
                    <a:pt x="17891760" y="76200"/>
                  </a:lnTo>
                  <a:lnTo>
                    <a:pt x="17739360" y="76200"/>
                  </a:lnTo>
                  <a:close/>
                  <a:moveTo>
                    <a:pt x="18044160" y="76200"/>
                  </a:moveTo>
                  <a:lnTo>
                    <a:pt x="18196560" y="76200"/>
                  </a:lnTo>
                  <a:lnTo>
                    <a:pt x="18044160" y="76200"/>
                  </a:lnTo>
                  <a:close/>
                  <a:moveTo>
                    <a:pt x="18348960" y="76200"/>
                  </a:moveTo>
                  <a:lnTo>
                    <a:pt x="18501360" y="76200"/>
                  </a:lnTo>
                  <a:lnTo>
                    <a:pt x="18348960" y="76200"/>
                  </a:lnTo>
                  <a:close/>
                  <a:moveTo>
                    <a:pt x="18653760" y="76200"/>
                  </a:moveTo>
                  <a:lnTo>
                    <a:pt x="18806160" y="76200"/>
                  </a:lnTo>
                  <a:lnTo>
                    <a:pt x="18653760" y="76200"/>
                  </a:lnTo>
                  <a:close/>
                  <a:moveTo>
                    <a:pt x="18958560" y="76200"/>
                  </a:moveTo>
                  <a:lnTo>
                    <a:pt x="19110960" y="76200"/>
                  </a:lnTo>
                  <a:lnTo>
                    <a:pt x="18958560" y="76200"/>
                  </a:lnTo>
                  <a:close/>
                  <a:moveTo>
                    <a:pt x="19263360" y="76200"/>
                  </a:moveTo>
                  <a:lnTo>
                    <a:pt x="19415760" y="76200"/>
                  </a:lnTo>
                  <a:lnTo>
                    <a:pt x="19263360" y="76200"/>
                  </a:lnTo>
                  <a:close/>
                  <a:moveTo>
                    <a:pt x="19568160" y="76200"/>
                  </a:moveTo>
                  <a:lnTo>
                    <a:pt x="19720560" y="76200"/>
                  </a:lnTo>
                  <a:lnTo>
                    <a:pt x="19568160" y="76200"/>
                  </a:lnTo>
                  <a:close/>
                  <a:moveTo>
                    <a:pt x="19872960" y="76200"/>
                  </a:moveTo>
                  <a:lnTo>
                    <a:pt x="20025360" y="76200"/>
                  </a:lnTo>
                  <a:lnTo>
                    <a:pt x="19872960" y="76200"/>
                  </a:lnTo>
                  <a:close/>
                  <a:moveTo>
                    <a:pt x="20177760" y="76200"/>
                  </a:moveTo>
                  <a:lnTo>
                    <a:pt x="20330160" y="76200"/>
                  </a:lnTo>
                  <a:lnTo>
                    <a:pt x="20177760" y="76200"/>
                  </a:lnTo>
                  <a:close/>
                  <a:moveTo>
                    <a:pt x="20482560" y="76200"/>
                  </a:moveTo>
                  <a:lnTo>
                    <a:pt x="20634960" y="76200"/>
                  </a:lnTo>
                  <a:lnTo>
                    <a:pt x="20482560" y="76200"/>
                  </a:lnTo>
                  <a:close/>
                  <a:moveTo>
                    <a:pt x="20787360" y="76200"/>
                  </a:moveTo>
                  <a:lnTo>
                    <a:pt x="20939760" y="76200"/>
                  </a:lnTo>
                  <a:lnTo>
                    <a:pt x="20787360" y="76200"/>
                  </a:lnTo>
                  <a:close/>
                  <a:moveTo>
                    <a:pt x="21092160" y="76200"/>
                  </a:moveTo>
                  <a:lnTo>
                    <a:pt x="21244560" y="76200"/>
                  </a:lnTo>
                  <a:lnTo>
                    <a:pt x="21092160" y="76200"/>
                  </a:lnTo>
                  <a:close/>
                  <a:moveTo>
                    <a:pt x="21396960" y="76200"/>
                  </a:moveTo>
                  <a:lnTo>
                    <a:pt x="21549360" y="76200"/>
                  </a:lnTo>
                  <a:lnTo>
                    <a:pt x="21396960" y="76200"/>
                  </a:lnTo>
                  <a:close/>
                  <a:moveTo>
                    <a:pt x="21701760" y="76200"/>
                  </a:moveTo>
                  <a:lnTo>
                    <a:pt x="21854160" y="76200"/>
                  </a:lnTo>
                  <a:lnTo>
                    <a:pt x="21701760" y="76200"/>
                  </a:lnTo>
                  <a:close/>
                  <a:moveTo>
                    <a:pt x="22006560" y="76200"/>
                  </a:moveTo>
                  <a:lnTo>
                    <a:pt x="22158960" y="76200"/>
                  </a:lnTo>
                  <a:lnTo>
                    <a:pt x="22006560" y="76200"/>
                  </a:lnTo>
                  <a:close/>
                  <a:moveTo>
                    <a:pt x="22311360" y="76200"/>
                  </a:moveTo>
                  <a:lnTo>
                    <a:pt x="22463760" y="76200"/>
                  </a:lnTo>
                  <a:lnTo>
                    <a:pt x="22311360" y="76200"/>
                  </a:lnTo>
                  <a:close/>
                  <a:moveTo>
                    <a:pt x="22616160" y="76200"/>
                  </a:moveTo>
                  <a:lnTo>
                    <a:pt x="22768560" y="76200"/>
                  </a:lnTo>
                  <a:lnTo>
                    <a:pt x="22616160" y="76200"/>
                  </a:lnTo>
                  <a:close/>
                  <a:moveTo>
                    <a:pt x="22920960" y="76200"/>
                  </a:moveTo>
                  <a:lnTo>
                    <a:pt x="23073360" y="76200"/>
                  </a:lnTo>
                  <a:lnTo>
                    <a:pt x="22920960" y="76200"/>
                  </a:lnTo>
                  <a:close/>
                  <a:moveTo>
                    <a:pt x="23225760" y="76200"/>
                  </a:moveTo>
                  <a:lnTo>
                    <a:pt x="23378160" y="76200"/>
                  </a:lnTo>
                  <a:lnTo>
                    <a:pt x="23225760" y="76200"/>
                  </a:lnTo>
                  <a:close/>
                  <a:moveTo>
                    <a:pt x="23530560" y="76200"/>
                  </a:moveTo>
                  <a:lnTo>
                    <a:pt x="23682960" y="76200"/>
                  </a:lnTo>
                  <a:lnTo>
                    <a:pt x="23530560" y="76200"/>
                  </a:lnTo>
                  <a:close/>
                  <a:moveTo>
                    <a:pt x="23835360" y="76200"/>
                  </a:moveTo>
                  <a:lnTo>
                    <a:pt x="23987760" y="76200"/>
                  </a:lnTo>
                  <a:lnTo>
                    <a:pt x="23835360" y="76200"/>
                  </a:lnTo>
                  <a:close/>
                  <a:moveTo>
                    <a:pt x="24140160" y="76200"/>
                  </a:moveTo>
                  <a:lnTo>
                    <a:pt x="24292560" y="76200"/>
                  </a:lnTo>
                  <a:lnTo>
                    <a:pt x="24140160" y="76200"/>
                  </a:lnTo>
                  <a:close/>
                  <a:moveTo>
                    <a:pt x="24444960" y="76200"/>
                  </a:moveTo>
                  <a:lnTo>
                    <a:pt x="24597360" y="76200"/>
                  </a:lnTo>
                  <a:lnTo>
                    <a:pt x="24444960" y="76200"/>
                  </a:lnTo>
                  <a:close/>
                  <a:moveTo>
                    <a:pt x="24749760" y="76200"/>
                  </a:moveTo>
                  <a:lnTo>
                    <a:pt x="24902160" y="76200"/>
                  </a:lnTo>
                  <a:lnTo>
                    <a:pt x="24749760" y="76200"/>
                  </a:lnTo>
                  <a:close/>
                  <a:moveTo>
                    <a:pt x="25054560" y="76200"/>
                  </a:moveTo>
                  <a:lnTo>
                    <a:pt x="25206960" y="76200"/>
                  </a:lnTo>
                  <a:lnTo>
                    <a:pt x="25054560" y="76200"/>
                  </a:lnTo>
                  <a:close/>
                  <a:moveTo>
                    <a:pt x="25359360" y="76200"/>
                  </a:moveTo>
                  <a:lnTo>
                    <a:pt x="25400381" y="76200"/>
                  </a:lnTo>
                  <a:cubicBezTo>
                    <a:pt x="25421463" y="76200"/>
                    <a:pt x="25438481" y="93218"/>
                    <a:pt x="25438481" y="114300"/>
                  </a:cubicBezTo>
                  <a:lnTo>
                    <a:pt x="25438481" y="225679"/>
                  </a:lnTo>
                  <a:lnTo>
                    <a:pt x="25362281" y="225679"/>
                  </a:lnTo>
                  <a:lnTo>
                    <a:pt x="25362281" y="38100"/>
                  </a:lnTo>
                  <a:lnTo>
                    <a:pt x="25400381" y="38100"/>
                  </a:lnTo>
                  <a:lnTo>
                    <a:pt x="25400381" y="76200"/>
                  </a:lnTo>
                  <a:lnTo>
                    <a:pt x="25359360" y="76200"/>
                  </a:lnTo>
                  <a:close/>
                  <a:moveTo>
                    <a:pt x="25438481" y="378079"/>
                  </a:moveTo>
                  <a:lnTo>
                    <a:pt x="25438481" y="530479"/>
                  </a:lnTo>
                  <a:lnTo>
                    <a:pt x="25362281" y="530479"/>
                  </a:lnTo>
                  <a:lnTo>
                    <a:pt x="25362281" y="378079"/>
                  </a:lnTo>
                  <a:close/>
                  <a:moveTo>
                    <a:pt x="25362281" y="682879"/>
                  </a:moveTo>
                  <a:lnTo>
                    <a:pt x="25362281" y="835279"/>
                  </a:lnTo>
                  <a:lnTo>
                    <a:pt x="25286081" y="835279"/>
                  </a:lnTo>
                  <a:lnTo>
                    <a:pt x="25286081" y="682879"/>
                  </a:lnTo>
                  <a:close/>
                  <a:moveTo>
                    <a:pt x="25286081" y="987679"/>
                  </a:moveTo>
                  <a:lnTo>
                    <a:pt x="25286081" y="1140079"/>
                  </a:lnTo>
                  <a:lnTo>
                    <a:pt x="25209881" y="1140079"/>
                  </a:lnTo>
                  <a:lnTo>
                    <a:pt x="25209881" y="987679"/>
                  </a:lnTo>
                  <a:close/>
                  <a:moveTo>
                    <a:pt x="25209881" y="1292479"/>
                  </a:moveTo>
                  <a:lnTo>
                    <a:pt x="25209881" y="1444879"/>
                  </a:lnTo>
                  <a:lnTo>
                    <a:pt x="25133681" y="1444879"/>
                  </a:lnTo>
                  <a:lnTo>
                    <a:pt x="25133681" y="1292479"/>
                  </a:lnTo>
                  <a:close/>
                  <a:moveTo>
                    <a:pt x="25133681" y="1597279"/>
                  </a:moveTo>
                  <a:lnTo>
                    <a:pt x="25133681" y="1749679"/>
                  </a:lnTo>
                  <a:lnTo>
                    <a:pt x="25057481" y="1749679"/>
                  </a:lnTo>
                  <a:lnTo>
                    <a:pt x="25057481" y="1597279"/>
                  </a:lnTo>
                  <a:close/>
                  <a:moveTo>
                    <a:pt x="25057481" y="1902079"/>
                  </a:moveTo>
                  <a:lnTo>
                    <a:pt x="25057481" y="2054479"/>
                  </a:lnTo>
                  <a:lnTo>
                    <a:pt x="24981281" y="2054479"/>
                  </a:lnTo>
                  <a:lnTo>
                    <a:pt x="24981281" y="1902079"/>
                  </a:lnTo>
                  <a:close/>
                  <a:moveTo>
                    <a:pt x="24981281" y="2206879"/>
                  </a:moveTo>
                  <a:lnTo>
                    <a:pt x="24981281" y="2359279"/>
                  </a:lnTo>
                  <a:lnTo>
                    <a:pt x="24905081" y="2359279"/>
                  </a:lnTo>
                  <a:lnTo>
                    <a:pt x="24905081" y="2206879"/>
                  </a:lnTo>
                  <a:close/>
                  <a:moveTo>
                    <a:pt x="24905081" y="2511679"/>
                  </a:moveTo>
                  <a:lnTo>
                    <a:pt x="24905081" y="2664079"/>
                  </a:lnTo>
                  <a:lnTo>
                    <a:pt x="24828881" y="2664079"/>
                  </a:lnTo>
                  <a:lnTo>
                    <a:pt x="24828881" y="2511679"/>
                  </a:lnTo>
                  <a:close/>
                  <a:moveTo>
                    <a:pt x="24828881" y="2816479"/>
                  </a:moveTo>
                  <a:lnTo>
                    <a:pt x="24828881" y="2968879"/>
                  </a:lnTo>
                  <a:lnTo>
                    <a:pt x="24752681" y="2968879"/>
                  </a:lnTo>
                  <a:lnTo>
                    <a:pt x="24752681" y="2816479"/>
                  </a:lnTo>
                  <a:close/>
                  <a:moveTo>
                    <a:pt x="24752681" y="3121279"/>
                  </a:moveTo>
                  <a:lnTo>
                    <a:pt x="24752681" y="3273679"/>
                  </a:lnTo>
                  <a:lnTo>
                    <a:pt x="24676481" y="3273679"/>
                  </a:lnTo>
                  <a:lnTo>
                    <a:pt x="24676481" y="3121279"/>
                  </a:lnTo>
                  <a:close/>
                  <a:moveTo>
                    <a:pt x="24676481" y="3426079"/>
                  </a:moveTo>
                  <a:lnTo>
                    <a:pt x="24676481" y="3578479"/>
                  </a:lnTo>
                  <a:lnTo>
                    <a:pt x="24600281" y="3578479"/>
                  </a:lnTo>
                  <a:lnTo>
                    <a:pt x="24600281" y="3426079"/>
                  </a:lnTo>
                  <a:close/>
                  <a:moveTo>
                    <a:pt x="24600281" y="3730879"/>
                  </a:moveTo>
                  <a:lnTo>
                    <a:pt x="24600281" y="3883279"/>
                  </a:lnTo>
                  <a:lnTo>
                    <a:pt x="24524081" y="3883279"/>
                  </a:lnTo>
                  <a:lnTo>
                    <a:pt x="24524081" y="3730879"/>
                  </a:lnTo>
                  <a:close/>
                  <a:moveTo>
                    <a:pt x="24524081" y="4035679"/>
                  </a:moveTo>
                  <a:lnTo>
                    <a:pt x="24524081" y="4188079"/>
                  </a:lnTo>
                  <a:lnTo>
                    <a:pt x="24447881" y="4188079"/>
                  </a:lnTo>
                  <a:lnTo>
                    <a:pt x="24447881" y="4035679"/>
                  </a:lnTo>
                  <a:close/>
                  <a:moveTo>
                    <a:pt x="24447881" y="4340479"/>
                  </a:moveTo>
                  <a:lnTo>
                    <a:pt x="24447881" y="4492879"/>
                  </a:lnTo>
                  <a:lnTo>
                    <a:pt x="24371681" y="4492879"/>
                  </a:lnTo>
                  <a:lnTo>
                    <a:pt x="24371681" y="4340479"/>
                  </a:lnTo>
                  <a:close/>
                  <a:moveTo>
                    <a:pt x="24371681" y="4645279"/>
                  </a:moveTo>
                  <a:lnTo>
                    <a:pt x="24371681" y="4797679"/>
                  </a:lnTo>
                  <a:lnTo>
                    <a:pt x="24295481" y="4797679"/>
                  </a:lnTo>
                  <a:lnTo>
                    <a:pt x="24295481" y="4645279"/>
                  </a:lnTo>
                  <a:close/>
                  <a:moveTo>
                    <a:pt x="24295481" y="4950079"/>
                  </a:moveTo>
                  <a:lnTo>
                    <a:pt x="24295481" y="5102479"/>
                  </a:lnTo>
                  <a:lnTo>
                    <a:pt x="24219281" y="5102479"/>
                  </a:lnTo>
                  <a:lnTo>
                    <a:pt x="24219281" y="4950079"/>
                  </a:lnTo>
                  <a:close/>
                  <a:moveTo>
                    <a:pt x="24219281" y="5254879"/>
                  </a:moveTo>
                  <a:lnTo>
                    <a:pt x="24219281" y="5407279"/>
                  </a:lnTo>
                  <a:lnTo>
                    <a:pt x="24143081" y="5407279"/>
                  </a:lnTo>
                  <a:lnTo>
                    <a:pt x="24143081" y="5254879"/>
                  </a:lnTo>
                  <a:close/>
                  <a:moveTo>
                    <a:pt x="24143081" y="5559679"/>
                  </a:moveTo>
                  <a:lnTo>
                    <a:pt x="24143081" y="5712079"/>
                  </a:lnTo>
                  <a:lnTo>
                    <a:pt x="24066881" y="5712079"/>
                  </a:lnTo>
                  <a:lnTo>
                    <a:pt x="24066881" y="5559679"/>
                  </a:lnTo>
                  <a:close/>
                  <a:moveTo>
                    <a:pt x="24066881" y="5864479"/>
                  </a:moveTo>
                  <a:lnTo>
                    <a:pt x="24066881" y="6016879"/>
                  </a:lnTo>
                  <a:lnTo>
                    <a:pt x="23990681" y="6016879"/>
                  </a:lnTo>
                  <a:lnTo>
                    <a:pt x="23990681" y="5864479"/>
                  </a:lnTo>
                  <a:close/>
                  <a:moveTo>
                    <a:pt x="23990681" y="6169279"/>
                  </a:moveTo>
                  <a:lnTo>
                    <a:pt x="23990681" y="6321679"/>
                  </a:lnTo>
                  <a:lnTo>
                    <a:pt x="23914481" y="6321679"/>
                  </a:lnTo>
                  <a:lnTo>
                    <a:pt x="23914481" y="6169279"/>
                  </a:lnTo>
                  <a:close/>
                  <a:moveTo>
                    <a:pt x="23914481" y="6474079"/>
                  </a:moveTo>
                  <a:lnTo>
                    <a:pt x="23914481" y="6626479"/>
                  </a:lnTo>
                  <a:lnTo>
                    <a:pt x="23838281" y="6626479"/>
                  </a:lnTo>
                  <a:lnTo>
                    <a:pt x="23838281" y="6474079"/>
                  </a:lnTo>
                  <a:close/>
                  <a:moveTo>
                    <a:pt x="23838281" y="6778879"/>
                  </a:moveTo>
                  <a:lnTo>
                    <a:pt x="23838281" y="6931279"/>
                  </a:lnTo>
                  <a:lnTo>
                    <a:pt x="23762081" y="6931279"/>
                  </a:lnTo>
                  <a:lnTo>
                    <a:pt x="23762081" y="6778879"/>
                  </a:lnTo>
                  <a:close/>
                  <a:moveTo>
                    <a:pt x="23762081" y="7083679"/>
                  </a:moveTo>
                  <a:lnTo>
                    <a:pt x="23762081" y="7236079"/>
                  </a:lnTo>
                  <a:lnTo>
                    <a:pt x="23685881" y="7236079"/>
                  </a:lnTo>
                  <a:lnTo>
                    <a:pt x="23685881" y="7083679"/>
                  </a:lnTo>
                  <a:close/>
                  <a:moveTo>
                    <a:pt x="23685881" y="7388479"/>
                  </a:moveTo>
                  <a:lnTo>
                    <a:pt x="23685881" y="7540879"/>
                  </a:lnTo>
                  <a:lnTo>
                    <a:pt x="23609681" y="7540879"/>
                  </a:lnTo>
                  <a:lnTo>
                    <a:pt x="23609681" y="7388479"/>
                  </a:lnTo>
                  <a:close/>
                  <a:moveTo>
                    <a:pt x="23609681" y="7693279"/>
                  </a:moveTo>
                  <a:lnTo>
                    <a:pt x="23609681" y="7845679"/>
                  </a:lnTo>
                  <a:lnTo>
                    <a:pt x="23533481" y="7845679"/>
                  </a:lnTo>
                  <a:lnTo>
                    <a:pt x="23533481" y="7693279"/>
                  </a:lnTo>
                  <a:close/>
                  <a:moveTo>
                    <a:pt x="23533481" y="7998079"/>
                  </a:moveTo>
                  <a:lnTo>
                    <a:pt x="23533481" y="8150479"/>
                  </a:lnTo>
                  <a:lnTo>
                    <a:pt x="23457281" y="8150479"/>
                  </a:lnTo>
                  <a:lnTo>
                    <a:pt x="23457281" y="7998079"/>
                  </a:lnTo>
                  <a:close/>
                  <a:moveTo>
                    <a:pt x="23457281" y="8302879"/>
                  </a:moveTo>
                  <a:lnTo>
                    <a:pt x="23457281" y="8455279"/>
                  </a:lnTo>
                  <a:lnTo>
                    <a:pt x="23381081" y="8455279"/>
                  </a:lnTo>
                  <a:lnTo>
                    <a:pt x="23381081" y="8302879"/>
                  </a:lnTo>
                  <a:close/>
                  <a:moveTo>
                    <a:pt x="23381081" y="8607679"/>
                  </a:moveTo>
                  <a:lnTo>
                    <a:pt x="23381081" y="8760079"/>
                  </a:lnTo>
                  <a:lnTo>
                    <a:pt x="23304881" y="8760079"/>
                  </a:lnTo>
                  <a:lnTo>
                    <a:pt x="23304881" y="8607679"/>
                  </a:lnTo>
                  <a:close/>
                  <a:moveTo>
                    <a:pt x="23304881" y="8912479"/>
                  </a:moveTo>
                  <a:lnTo>
                    <a:pt x="23304881" y="9064879"/>
                  </a:lnTo>
                  <a:lnTo>
                    <a:pt x="23228681" y="9064879"/>
                  </a:lnTo>
                  <a:lnTo>
                    <a:pt x="23228681" y="8912479"/>
                  </a:lnTo>
                  <a:close/>
                  <a:moveTo>
                    <a:pt x="23228681" y="9217279"/>
                  </a:moveTo>
                  <a:lnTo>
                    <a:pt x="23228681" y="9369679"/>
                  </a:lnTo>
                  <a:lnTo>
                    <a:pt x="23152481" y="9369679"/>
                  </a:lnTo>
                  <a:lnTo>
                    <a:pt x="23152481" y="9217279"/>
                  </a:lnTo>
                  <a:close/>
                  <a:moveTo>
                    <a:pt x="23152481" y="9522079"/>
                  </a:moveTo>
                  <a:lnTo>
                    <a:pt x="23152481" y="9674479"/>
                  </a:lnTo>
                  <a:lnTo>
                    <a:pt x="23076281" y="9674479"/>
                  </a:lnTo>
                  <a:lnTo>
                    <a:pt x="23076281" y="9522079"/>
                  </a:lnTo>
                  <a:close/>
                  <a:moveTo>
                    <a:pt x="23076281" y="9826879"/>
                  </a:moveTo>
                  <a:lnTo>
                    <a:pt x="23076281" y="9979279"/>
                  </a:lnTo>
                  <a:lnTo>
                    <a:pt x="23000081" y="9979279"/>
                  </a:lnTo>
                  <a:lnTo>
                    <a:pt x="23000081" y="9826879"/>
                  </a:lnTo>
                  <a:close/>
                  <a:moveTo>
                    <a:pt x="23000081" y="10131679"/>
                  </a:moveTo>
                  <a:lnTo>
                    <a:pt x="23000081" y="10284079"/>
                  </a:lnTo>
                  <a:lnTo>
                    <a:pt x="22923881" y="10284079"/>
                  </a:lnTo>
                  <a:lnTo>
                    <a:pt x="22923881" y="10131679"/>
                  </a:lnTo>
                  <a:close/>
                  <a:moveTo>
                    <a:pt x="22923881" y="10436479"/>
                  </a:moveTo>
                  <a:lnTo>
                    <a:pt x="22923881" y="10588879"/>
                  </a:lnTo>
                  <a:lnTo>
                    <a:pt x="22847681" y="10588879"/>
                  </a:lnTo>
                  <a:lnTo>
                    <a:pt x="22847681" y="10436479"/>
                  </a:lnTo>
                  <a:close/>
                  <a:moveTo>
                    <a:pt x="22847681" y="10741279"/>
                  </a:moveTo>
                  <a:lnTo>
                    <a:pt x="22847681" y="10893679"/>
                  </a:lnTo>
                  <a:lnTo>
                    <a:pt x="22771481" y="10893679"/>
                  </a:lnTo>
                  <a:lnTo>
                    <a:pt x="22771481" y="10741279"/>
                  </a:lnTo>
                  <a:close/>
                  <a:moveTo>
                    <a:pt x="22771481" y="11046079"/>
                  </a:moveTo>
                  <a:lnTo>
                    <a:pt x="22771481" y="11198479"/>
                  </a:lnTo>
                  <a:lnTo>
                    <a:pt x="22695281" y="11198479"/>
                  </a:lnTo>
                  <a:lnTo>
                    <a:pt x="22695281" y="11046079"/>
                  </a:lnTo>
                  <a:close/>
                  <a:moveTo>
                    <a:pt x="22695281" y="11350879"/>
                  </a:moveTo>
                  <a:lnTo>
                    <a:pt x="22695281" y="11503279"/>
                  </a:lnTo>
                  <a:lnTo>
                    <a:pt x="22619081" y="11503279"/>
                  </a:lnTo>
                  <a:lnTo>
                    <a:pt x="22619081" y="11350879"/>
                  </a:lnTo>
                  <a:close/>
                  <a:moveTo>
                    <a:pt x="22619081" y="11655679"/>
                  </a:moveTo>
                  <a:lnTo>
                    <a:pt x="22619081" y="11706098"/>
                  </a:lnTo>
                  <a:cubicBezTo>
                    <a:pt x="22619081" y="11727180"/>
                    <a:pt x="22602063" y="11744198"/>
                    <a:pt x="22580981" y="11744198"/>
                  </a:cubicBezTo>
                  <a:lnTo>
                    <a:pt x="22478999" y="11744198"/>
                  </a:lnTo>
                  <a:lnTo>
                    <a:pt x="22478999" y="11667998"/>
                  </a:lnTo>
                  <a:lnTo>
                    <a:pt x="22580981" y="11667998"/>
                  </a:lnTo>
                  <a:lnTo>
                    <a:pt x="22580981" y="11706098"/>
                  </a:lnTo>
                  <a:lnTo>
                    <a:pt x="22542881" y="11706098"/>
                  </a:lnTo>
                  <a:lnTo>
                    <a:pt x="22542881" y="11655679"/>
                  </a:lnTo>
                  <a:close/>
                  <a:moveTo>
                    <a:pt x="22250399" y="11744198"/>
                  </a:moveTo>
                  <a:lnTo>
                    <a:pt x="22097999" y="11744198"/>
                  </a:lnTo>
                  <a:lnTo>
                    <a:pt x="22097999" y="11667998"/>
                  </a:lnTo>
                  <a:lnTo>
                    <a:pt x="22250399" y="11667998"/>
                  </a:lnTo>
                  <a:close/>
                  <a:moveTo>
                    <a:pt x="21945599" y="11667998"/>
                  </a:moveTo>
                  <a:lnTo>
                    <a:pt x="21793199" y="11667998"/>
                  </a:lnTo>
                  <a:lnTo>
                    <a:pt x="21793199" y="11591798"/>
                  </a:lnTo>
                  <a:lnTo>
                    <a:pt x="21945599" y="11591798"/>
                  </a:lnTo>
                  <a:close/>
                  <a:moveTo>
                    <a:pt x="21640799" y="11591798"/>
                  </a:moveTo>
                  <a:lnTo>
                    <a:pt x="21488399" y="11591798"/>
                  </a:lnTo>
                  <a:lnTo>
                    <a:pt x="21488399" y="11515598"/>
                  </a:lnTo>
                  <a:lnTo>
                    <a:pt x="21640799" y="11515598"/>
                  </a:lnTo>
                  <a:close/>
                  <a:moveTo>
                    <a:pt x="21335999" y="11515598"/>
                  </a:moveTo>
                  <a:lnTo>
                    <a:pt x="21183599" y="11515598"/>
                  </a:lnTo>
                  <a:lnTo>
                    <a:pt x="21183599" y="11439398"/>
                  </a:lnTo>
                  <a:lnTo>
                    <a:pt x="21335999" y="11439398"/>
                  </a:lnTo>
                  <a:close/>
                  <a:moveTo>
                    <a:pt x="21031199" y="11439398"/>
                  </a:moveTo>
                  <a:lnTo>
                    <a:pt x="20878799" y="11439398"/>
                  </a:lnTo>
                  <a:lnTo>
                    <a:pt x="20878799" y="11363198"/>
                  </a:lnTo>
                  <a:lnTo>
                    <a:pt x="21031199" y="11363198"/>
                  </a:lnTo>
                  <a:close/>
                  <a:moveTo>
                    <a:pt x="20726399" y="11363198"/>
                  </a:moveTo>
                  <a:lnTo>
                    <a:pt x="20573999" y="11363198"/>
                  </a:lnTo>
                  <a:lnTo>
                    <a:pt x="20573999" y="11286998"/>
                  </a:lnTo>
                  <a:lnTo>
                    <a:pt x="20726399" y="11286998"/>
                  </a:lnTo>
                  <a:close/>
                  <a:moveTo>
                    <a:pt x="20421599" y="11286998"/>
                  </a:moveTo>
                  <a:lnTo>
                    <a:pt x="20269199" y="11286998"/>
                  </a:lnTo>
                  <a:lnTo>
                    <a:pt x="20269199" y="11210798"/>
                  </a:lnTo>
                  <a:lnTo>
                    <a:pt x="20421599" y="11210798"/>
                  </a:lnTo>
                  <a:close/>
                  <a:moveTo>
                    <a:pt x="20116799" y="11210798"/>
                  </a:moveTo>
                  <a:lnTo>
                    <a:pt x="19964399" y="11210798"/>
                  </a:lnTo>
                  <a:lnTo>
                    <a:pt x="19964399" y="11134598"/>
                  </a:lnTo>
                  <a:lnTo>
                    <a:pt x="20116799" y="11134598"/>
                  </a:lnTo>
                  <a:close/>
                  <a:moveTo>
                    <a:pt x="19811999" y="11134598"/>
                  </a:moveTo>
                  <a:lnTo>
                    <a:pt x="19659599" y="11134598"/>
                  </a:lnTo>
                  <a:lnTo>
                    <a:pt x="19659599" y="11058398"/>
                  </a:lnTo>
                  <a:lnTo>
                    <a:pt x="19811999" y="11058398"/>
                  </a:lnTo>
                  <a:close/>
                  <a:moveTo>
                    <a:pt x="19507199" y="11058398"/>
                  </a:moveTo>
                  <a:lnTo>
                    <a:pt x="19354799" y="11058398"/>
                  </a:lnTo>
                  <a:lnTo>
                    <a:pt x="19354799" y="10982198"/>
                  </a:lnTo>
                  <a:lnTo>
                    <a:pt x="19507199" y="10982198"/>
                  </a:lnTo>
                  <a:close/>
                  <a:moveTo>
                    <a:pt x="19202399" y="10982198"/>
                  </a:moveTo>
                  <a:lnTo>
                    <a:pt x="19049999" y="10982198"/>
                  </a:lnTo>
                  <a:lnTo>
                    <a:pt x="19049999" y="10905998"/>
                  </a:lnTo>
                  <a:lnTo>
                    <a:pt x="19202399" y="10905998"/>
                  </a:lnTo>
                  <a:close/>
                  <a:moveTo>
                    <a:pt x="18897599" y="10905998"/>
                  </a:moveTo>
                  <a:lnTo>
                    <a:pt x="18745199" y="10905998"/>
                  </a:lnTo>
                  <a:lnTo>
                    <a:pt x="18745199" y="10829798"/>
                  </a:lnTo>
                  <a:lnTo>
                    <a:pt x="18897599" y="10829798"/>
                  </a:lnTo>
                  <a:close/>
                  <a:moveTo>
                    <a:pt x="18592799" y="10829798"/>
                  </a:moveTo>
                  <a:lnTo>
                    <a:pt x="18440399" y="10829798"/>
                  </a:lnTo>
                  <a:lnTo>
                    <a:pt x="18440399" y="10753598"/>
                  </a:lnTo>
                  <a:lnTo>
                    <a:pt x="18592799" y="10753598"/>
                  </a:lnTo>
                  <a:close/>
                  <a:moveTo>
                    <a:pt x="18287999" y="10753598"/>
                  </a:moveTo>
                  <a:lnTo>
                    <a:pt x="18135599" y="10753598"/>
                  </a:lnTo>
                  <a:lnTo>
                    <a:pt x="18135599" y="10677398"/>
                  </a:lnTo>
                  <a:lnTo>
                    <a:pt x="18287999" y="10677398"/>
                  </a:lnTo>
                  <a:close/>
                  <a:moveTo>
                    <a:pt x="17983199" y="10677398"/>
                  </a:moveTo>
                  <a:lnTo>
                    <a:pt x="17830799" y="10677398"/>
                  </a:lnTo>
                  <a:lnTo>
                    <a:pt x="17830799" y="10601198"/>
                  </a:lnTo>
                  <a:lnTo>
                    <a:pt x="17983199" y="10601198"/>
                  </a:lnTo>
                  <a:close/>
                  <a:moveTo>
                    <a:pt x="17678399" y="10601198"/>
                  </a:moveTo>
                  <a:lnTo>
                    <a:pt x="17525999" y="10601198"/>
                  </a:lnTo>
                  <a:lnTo>
                    <a:pt x="17525999" y="10524998"/>
                  </a:lnTo>
                  <a:lnTo>
                    <a:pt x="17678399" y="10524998"/>
                  </a:lnTo>
                  <a:close/>
                  <a:moveTo>
                    <a:pt x="17373599" y="10524998"/>
                  </a:moveTo>
                  <a:lnTo>
                    <a:pt x="17221199" y="10524998"/>
                  </a:lnTo>
                  <a:lnTo>
                    <a:pt x="17221199" y="10448798"/>
                  </a:lnTo>
                  <a:lnTo>
                    <a:pt x="17373599" y="10448798"/>
                  </a:lnTo>
                  <a:close/>
                  <a:moveTo>
                    <a:pt x="17068799" y="10448798"/>
                  </a:moveTo>
                  <a:lnTo>
                    <a:pt x="16916399" y="10448798"/>
                  </a:lnTo>
                  <a:lnTo>
                    <a:pt x="16916399" y="10372598"/>
                  </a:lnTo>
                  <a:lnTo>
                    <a:pt x="17068799" y="10372598"/>
                  </a:lnTo>
                  <a:close/>
                  <a:moveTo>
                    <a:pt x="16763999" y="10372598"/>
                  </a:moveTo>
                  <a:lnTo>
                    <a:pt x="16611599" y="10372598"/>
                  </a:lnTo>
                  <a:lnTo>
                    <a:pt x="16611599" y="10296398"/>
                  </a:lnTo>
                  <a:lnTo>
                    <a:pt x="16763999" y="10296398"/>
                  </a:lnTo>
                  <a:close/>
                  <a:moveTo>
                    <a:pt x="16459199" y="10296398"/>
                  </a:moveTo>
                  <a:lnTo>
                    <a:pt x="16306799" y="10296398"/>
                  </a:lnTo>
                  <a:lnTo>
                    <a:pt x="16306799" y="10220198"/>
                  </a:lnTo>
                  <a:lnTo>
                    <a:pt x="16459199" y="10220198"/>
                  </a:lnTo>
                  <a:close/>
                  <a:moveTo>
                    <a:pt x="16154399" y="10220198"/>
                  </a:moveTo>
                  <a:lnTo>
                    <a:pt x="16001999" y="10220198"/>
                  </a:lnTo>
                  <a:lnTo>
                    <a:pt x="16001999" y="10143998"/>
                  </a:lnTo>
                  <a:lnTo>
                    <a:pt x="16154399" y="10143998"/>
                  </a:lnTo>
                  <a:close/>
                  <a:moveTo>
                    <a:pt x="15849599" y="10143998"/>
                  </a:moveTo>
                  <a:lnTo>
                    <a:pt x="15697200" y="10143998"/>
                  </a:lnTo>
                  <a:lnTo>
                    <a:pt x="15697200" y="10067798"/>
                  </a:lnTo>
                  <a:lnTo>
                    <a:pt x="15849599" y="10067798"/>
                  </a:lnTo>
                  <a:close/>
                  <a:moveTo>
                    <a:pt x="15544800" y="10067798"/>
                  </a:moveTo>
                  <a:lnTo>
                    <a:pt x="15392400" y="10067798"/>
                  </a:lnTo>
                  <a:lnTo>
                    <a:pt x="15392400" y="9991598"/>
                  </a:lnTo>
                  <a:lnTo>
                    <a:pt x="15544800" y="9991598"/>
                  </a:lnTo>
                  <a:close/>
                  <a:moveTo>
                    <a:pt x="15240000" y="9991598"/>
                  </a:moveTo>
                  <a:lnTo>
                    <a:pt x="15087600" y="9991598"/>
                  </a:lnTo>
                  <a:lnTo>
                    <a:pt x="15087600" y="9915398"/>
                  </a:lnTo>
                  <a:lnTo>
                    <a:pt x="15240000" y="9915398"/>
                  </a:lnTo>
                  <a:close/>
                  <a:moveTo>
                    <a:pt x="14935200" y="9915398"/>
                  </a:moveTo>
                  <a:lnTo>
                    <a:pt x="14782800" y="9915398"/>
                  </a:lnTo>
                  <a:lnTo>
                    <a:pt x="14782800" y="9839198"/>
                  </a:lnTo>
                  <a:lnTo>
                    <a:pt x="14935200" y="9839198"/>
                  </a:lnTo>
                  <a:close/>
                  <a:moveTo>
                    <a:pt x="14630400" y="9839198"/>
                  </a:moveTo>
                  <a:lnTo>
                    <a:pt x="14478000" y="9839198"/>
                  </a:lnTo>
                  <a:lnTo>
                    <a:pt x="14478000" y="9762998"/>
                  </a:lnTo>
                  <a:lnTo>
                    <a:pt x="14630400" y="9762998"/>
                  </a:lnTo>
                  <a:close/>
                  <a:moveTo>
                    <a:pt x="14325600" y="9762998"/>
                  </a:moveTo>
                  <a:lnTo>
                    <a:pt x="14173200" y="9762998"/>
                  </a:lnTo>
                  <a:lnTo>
                    <a:pt x="14173200" y="9686798"/>
                  </a:lnTo>
                  <a:lnTo>
                    <a:pt x="14325600" y="9686798"/>
                  </a:lnTo>
                  <a:close/>
                  <a:moveTo>
                    <a:pt x="14020800" y="9686798"/>
                  </a:moveTo>
                  <a:lnTo>
                    <a:pt x="13868400" y="9686798"/>
                  </a:lnTo>
                  <a:lnTo>
                    <a:pt x="13868400" y="9610598"/>
                  </a:lnTo>
                  <a:lnTo>
                    <a:pt x="14020800" y="9610598"/>
                  </a:lnTo>
                  <a:close/>
                  <a:moveTo>
                    <a:pt x="13716000" y="9610598"/>
                  </a:moveTo>
                  <a:lnTo>
                    <a:pt x="13563600" y="9610598"/>
                  </a:lnTo>
                  <a:lnTo>
                    <a:pt x="13563600" y="9534398"/>
                  </a:lnTo>
                  <a:lnTo>
                    <a:pt x="13716000" y="9534398"/>
                  </a:lnTo>
                  <a:close/>
                  <a:moveTo>
                    <a:pt x="13411200" y="9534398"/>
                  </a:moveTo>
                  <a:lnTo>
                    <a:pt x="13258800" y="9534398"/>
                  </a:lnTo>
                  <a:lnTo>
                    <a:pt x="13258800" y="9458198"/>
                  </a:lnTo>
                  <a:lnTo>
                    <a:pt x="13411200" y="9458198"/>
                  </a:lnTo>
                  <a:close/>
                  <a:moveTo>
                    <a:pt x="13106400" y="9458198"/>
                  </a:moveTo>
                  <a:lnTo>
                    <a:pt x="12954000" y="9458198"/>
                  </a:lnTo>
                  <a:lnTo>
                    <a:pt x="12954000" y="9381998"/>
                  </a:lnTo>
                  <a:lnTo>
                    <a:pt x="13106400" y="9381998"/>
                  </a:lnTo>
                  <a:close/>
                  <a:moveTo>
                    <a:pt x="12801600" y="9381998"/>
                  </a:moveTo>
                  <a:lnTo>
                    <a:pt x="12649200" y="9381998"/>
                  </a:lnTo>
                  <a:lnTo>
                    <a:pt x="12649200" y="9305798"/>
                  </a:lnTo>
                  <a:lnTo>
                    <a:pt x="12801600" y="9305798"/>
                  </a:lnTo>
                  <a:close/>
                  <a:moveTo>
                    <a:pt x="12496800" y="9305798"/>
                  </a:moveTo>
                  <a:lnTo>
                    <a:pt x="12344400" y="9305798"/>
                  </a:lnTo>
                  <a:lnTo>
                    <a:pt x="12344400" y="9229598"/>
                  </a:lnTo>
                  <a:lnTo>
                    <a:pt x="12496800" y="9229598"/>
                  </a:lnTo>
                  <a:close/>
                  <a:moveTo>
                    <a:pt x="12192000" y="9229598"/>
                  </a:moveTo>
                  <a:lnTo>
                    <a:pt x="12039600" y="9229598"/>
                  </a:lnTo>
                  <a:lnTo>
                    <a:pt x="12039600" y="9153398"/>
                  </a:lnTo>
                  <a:lnTo>
                    <a:pt x="12192000" y="9153398"/>
                  </a:lnTo>
                  <a:close/>
                  <a:moveTo>
                    <a:pt x="11887200" y="9153398"/>
                  </a:moveTo>
                  <a:lnTo>
                    <a:pt x="11734800" y="9153398"/>
                  </a:lnTo>
                  <a:lnTo>
                    <a:pt x="11734800" y="9077198"/>
                  </a:lnTo>
                  <a:lnTo>
                    <a:pt x="11887200" y="9077198"/>
                  </a:lnTo>
                  <a:close/>
                  <a:moveTo>
                    <a:pt x="11582400" y="9077198"/>
                  </a:moveTo>
                  <a:lnTo>
                    <a:pt x="11430000" y="9077198"/>
                  </a:lnTo>
                  <a:lnTo>
                    <a:pt x="11430000" y="9000998"/>
                  </a:lnTo>
                  <a:lnTo>
                    <a:pt x="11582400" y="9000998"/>
                  </a:lnTo>
                  <a:close/>
                  <a:moveTo>
                    <a:pt x="11277600" y="9000998"/>
                  </a:moveTo>
                  <a:lnTo>
                    <a:pt x="11125200" y="9000998"/>
                  </a:lnTo>
                  <a:lnTo>
                    <a:pt x="11125200" y="8924798"/>
                  </a:lnTo>
                  <a:lnTo>
                    <a:pt x="11277600" y="8924798"/>
                  </a:lnTo>
                  <a:close/>
                  <a:moveTo>
                    <a:pt x="10972800" y="8924798"/>
                  </a:moveTo>
                  <a:lnTo>
                    <a:pt x="10820400" y="8924798"/>
                  </a:lnTo>
                  <a:lnTo>
                    <a:pt x="10820400" y="8848598"/>
                  </a:lnTo>
                  <a:lnTo>
                    <a:pt x="10972800" y="8848598"/>
                  </a:lnTo>
                  <a:close/>
                  <a:moveTo>
                    <a:pt x="10668000" y="8848598"/>
                  </a:moveTo>
                  <a:lnTo>
                    <a:pt x="10515600" y="8848598"/>
                  </a:lnTo>
                  <a:lnTo>
                    <a:pt x="10515600" y="8772398"/>
                  </a:lnTo>
                  <a:lnTo>
                    <a:pt x="10668000" y="8772398"/>
                  </a:lnTo>
                  <a:close/>
                  <a:moveTo>
                    <a:pt x="10363200" y="8772398"/>
                  </a:moveTo>
                  <a:lnTo>
                    <a:pt x="10210800" y="8772398"/>
                  </a:lnTo>
                  <a:lnTo>
                    <a:pt x="10210800" y="8696198"/>
                  </a:lnTo>
                  <a:lnTo>
                    <a:pt x="10363200" y="8696198"/>
                  </a:lnTo>
                  <a:close/>
                  <a:moveTo>
                    <a:pt x="10058400" y="8696198"/>
                  </a:moveTo>
                  <a:lnTo>
                    <a:pt x="9906000" y="8696198"/>
                  </a:lnTo>
                  <a:lnTo>
                    <a:pt x="9906000" y="8619998"/>
                  </a:lnTo>
                  <a:lnTo>
                    <a:pt x="10058400" y="8619998"/>
                  </a:lnTo>
                  <a:close/>
                  <a:moveTo>
                    <a:pt x="9753600" y="8619998"/>
                  </a:moveTo>
                  <a:lnTo>
                    <a:pt x="9601200" y="8619998"/>
                  </a:lnTo>
                  <a:lnTo>
                    <a:pt x="9601200" y="8543798"/>
                  </a:lnTo>
                  <a:lnTo>
                    <a:pt x="9753600" y="8543798"/>
                  </a:lnTo>
                  <a:close/>
                  <a:moveTo>
                    <a:pt x="9448800" y="8543798"/>
                  </a:moveTo>
                  <a:lnTo>
                    <a:pt x="9296400" y="8543798"/>
                  </a:lnTo>
                  <a:lnTo>
                    <a:pt x="9296400" y="8467598"/>
                  </a:lnTo>
                  <a:lnTo>
                    <a:pt x="9448800" y="8467598"/>
                  </a:lnTo>
                  <a:close/>
                  <a:moveTo>
                    <a:pt x="9144000" y="8467598"/>
                  </a:moveTo>
                  <a:lnTo>
                    <a:pt x="8991600" y="8467598"/>
                  </a:lnTo>
                  <a:lnTo>
                    <a:pt x="8991600" y="8391398"/>
                  </a:lnTo>
                  <a:lnTo>
                    <a:pt x="9144000" y="8391398"/>
                  </a:lnTo>
                  <a:close/>
                  <a:moveTo>
                    <a:pt x="8839200" y="8391398"/>
                  </a:moveTo>
                  <a:lnTo>
                    <a:pt x="8686800" y="8391398"/>
                  </a:lnTo>
                  <a:lnTo>
                    <a:pt x="8686800" y="8315198"/>
                  </a:lnTo>
                  <a:lnTo>
                    <a:pt x="8839200" y="8315198"/>
                  </a:lnTo>
                  <a:close/>
                  <a:moveTo>
                    <a:pt x="8534400" y="8315198"/>
                  </a:moveTo>
                  <a:lnTo>
                    <a:pt x="8382000" y="8315198"/>
                  </a:lnTo>
                  <a:lnTo>
                    <a:pt x="8382000" y="8238998"/>
                  </a:lnTo>
                  <a:lnTo>
                    <a:pt x="8534400" y="8238998"/>
                  </a:lnTo>
                  <a:close/>
                  <a:moveTo>
                    <a:pt x="8229600" y="8238998"/>
                  </a:moveTo>
                  <a:lnTo>
                    <a:pt x="8077200" y="8238998"/>
                  </a:lnTo>
                  <a:lnTo>
                    <a:pt x="8077200" y="8162798"/>
                  </a:lnTo>
                  <a:lnTo>
                    <a:pt x="8229600" y="8162798"/>
                  </a:lnTo>
                  <a:close/>
                  <a:moveTo>
                    <a:pt x="7924800" y="8162798"/>
                  </a:moveTo>
                  <a:lnTo>
                    <a:pt x="7772400" y="8162798"/>
                  </a:lnTo>
                  <a:lnTo>
                    <a:pt x="7772400" y="8086598"/>
                  </a:lnTo>
                  <a:lnTo>
                    <a:pt x="7924800" y="8086598"/>
                  </a:lnTo>
                  <a:close/>
                  <a:moveTo>
                    <a:pt x="7620000" y="8086598"/>
                  </a:moveTo>
                  <a:lnTo>
                    <a:pt x="7467600" y="8086598"/>
                  </a:lnTo>
                  <a:lnTo>
                    <a:pt x="7467600" y="8010398"/>
                  </a:lnTo>
                  <a:lnTo>
                    <a:pt x="7620000" y="8010398"/>
                  </a:lnTo>
                  <a:close/>
                  <a:moveTo>
                    <a:pt x="7315200" y="8010398"/>
                  </a:moveTo>
                  <a:lnTo>
                    <a:pt x="7162800" y="8010398"/>
                  </a:lnTo>
                  <a:lnTo>
                    <a:pt x="7162800" y="7934198"/>
                  </a:lnTo>
                  <a:lnTo>
                    <a:pt x="7315200" y="7934198"/>
                  </a:lnTo>
                  <a:close/>
                  <a:moveTo>
                    <a:pt x="7010400" y="7934198"/>
                  </a:moveTo>
                  <a:lnTo>
                    <a:pt x="6858000" y="7934198"/>
                  </a:lnTo>
                  <a:lnTo>
                    <a:pt x="6858000" y="7857998"/>
                  </a:lnTo>
                  <a:lnTo>
                    <a:pt x="7010400" y="7857998"/>
                  </a:lnTo>
                  <a:close/>
                  <a:moveTo>
                    <a:pt x="6705600" y="7857998"/>
                  </a:moveTo>
                  <a:lnTo>
                    <a:pt x="6553200" y="7857998"/>
                  </a:lnTo>
                  <a:lnTo>
                    <a:pt x="6553200" y="7781798"/>
                  </a:lnTo>
                  <a:lnTo>
                    <a:pt x="6705600" y="7781798"/>
                  </a:lnTo>
                  <a:close/>
                  <a:moveTo>
                    <a:pt x="6400800" y="7781798"/>
                  </a:moveTo>
                  <a:lnTo>
                    <a:pt x="6248400" y="7781798"/>
                  </a:lnTo>
                  <a:lnTo>
                    <a:pt x="6248400" y="7705598"/>
                  </a:lnTo>
                  <a:lnTo>
                    <a:pt x="6400800" y="7705598"/>
                  </a:lnTo>
                  <a:close/>
                  <a:moveTo>
                    <a:pt x="6096000" y="7705598"/>
                  </a:moveTo>
                  <a:lnTo>
                    <a:pt x="5943600" y="7705598"/>
                  </a:lnTo>
                  <a:lnTo>
                    <a:pt x="5943600" y="7629398"/>
                  </a:lnTo>
                  <a:lnTo>
                    <a:pt x="6096000" y="7629398"/>
                  </a:lnTo>
                  <a:close/>
                  <a:moveTo>
                    <a:pt x="5791200" y="7629398"/>
                  </a:moveTo>
                  <a:lnTo>
                    <a:pt x="5638800" y="7629398"/>
                  </a:lnTo>
                  <a:lnTo>
                    <a:pt x="5638800" y="7553198"/>
                  </a:lnTo>
                  <a:lnTo>
                    <a:pt x="5791200" y="7553198"/>
                  </a:lnTo>
                  <a:close/>
                  <a:moveTo>
                    <a:pt x="5486400" y="7553198"/>
                  </a:moveTo>
                  <a:lnTo>
                    <a:pt x="5334000" y="7553198"/>
                  </a:lnTo>
                  <a:lnTo>
                    <a:pt x="5334000" y="7476998"/>
                  </a:lnTo>
                  <a:lnTo>
                    <a:pt x="5486400" y="7476998"/>
                  </a:lnTo>
                  <a:close/>
                  <a:moveTo>
                    <a:pt x="5181600" y="7476998"/>
                  </a:moveTo>
                  <a:lnTo>
                    <a:pt x="5029200" y="7476998"/>
                  </a:lnTo>
                  <a:lnTo>
                    <a:pt x="5029200" y="7400798"/>
                  </a:lnTo>
                  <a:lnTo>
                    <a:pt x="5181600" y="7400798"/>
                  </a:lnTo>
                  <a:close/>
                  <a:moveTo>
                    <a:pt x="4876800" y="7400798"/>
                  </a:moveTo>
                  <a:lnTo>
                    <a:pt x="4724400" y="7400798"/>
                  </a:lnTo>
                  <a:lnTo>
                    <a:pt x="4724400" y="7324598"/>
                  </a:lnTo>
                  <a:lnTo>
                    <a:pt x="4876800" y="7324598"/>
                  </a:lnTo>
                  <a:close/>
                  <a:moveTo>
                    <a:pt x="4572000" y="7324598"/>
                  </a:moveTo>
                  <a:lnTo>
                    <a:pt x="4419600" y="7324598"/>
                  </a:lnTo>
                  <a:lnTo>
                    <a:pt x="4419600" y="7248398"/>
                  </a:lnTo>
                  <a:lnTo>
                    <a:pt x="4572000" y="7248398"/>
                  </a:lnTo>
                  <a:close/>
                  <a:moveTo>
                    <a:pt x="4267200" y="7248398"/>
                  </a:moveTo>
                  <a:lnTo>
                    <a:pt x="4114800" y="7248398"/>
                  </a:lnTo>
                  <a:lnTo>
                    <a:pt x="4114800" y="7172198"/>
                  </a:lnTo>
                  <a:lnTo>
                    <a:pt x="4267200" y="7172198"/>
                  </a:lnTo>
                  <a:close/>
                  <a:moveTo>
                    <a:pt x="3962400" y="7172198"/>
                  </a:moveTo>
                  <a:lnTo>
                    <a:pt x="3810000" y="7172198"/>
                  </a:lnTo>
                  <a:lnTo>
                    <a:pt x="3810000" y="7095998"/>
                  </a:lnTo>
                  <a:lnTo>
                    <a:pt x="3962400" y="7095998"/>
                  </a:lnTo>
                  <a:close/>
                  <a:moveTo>
                    <a:pt x="3657600" y="7095998"/>
                  </a:moveTo>
                  <a:lnTo>
                    <a:pt x="3505200" y="7095998"/>
                  </a:lnTo>
                  <a:lnTo>
                    <a:pt x="3505200" y="7019798"/>
                  </a:lnTo>
                  <a:lnTo>
                    <a:pt x="3657600" y="7019798"/>
                  </a:lnTo>
                  <a:close/>
                  <a:moveTo>
                    <a:pt x="3352800" y="7019798"/>
                  </a:moveTo>
                  <a:lnTo>
                    <a:pt x="3200400" y="7019798"/>
                  </a:lnTo>
                  <a:lnTo>
                    <a:pt x="3200400" y="6943598"/>
                  </a:lnTo>
                  <a:lnTo>
                    <a:pt x="3352800" y="6943598"/>
                  </a:lnTo>
                  <a:close/>
                  <a:moveTo>
                    <a:pt x="3048000" y="6943598"/>
                  </a:moveTo>
                  <a:lnTo>
                    <a:pt x="2895600" y="6943598"/>
                  </a:lnTo>
                  <a:lnTo>
                    <a:pt x="2895600" y="6867398"/>
                  </a:lnTo>
                  <a:lnTo>
                    <a:pt x="3048000" y="6867398"/>
                  </a:lnTo>
                  <a:close/>
                  <a:moveTo>
                    <a:pt x="2743200" y="6867398"/>
                  </a:moveTo>
                  <a:lnTo>
                    <a:pt x="2590800" y="6867398"/>
                  </a:lnTo>
                  <a:lnTo>
                    <a:pt x="2590800" y="6791198"/>
                  </a:lnTo>
                  <a:lnTo>
                    <a:pt x="2743200" y="6791198"/>
                  </a:lnTo>
                  <a:close/>
                  <a:moveTo>
                    <a:pt x="2438400" y="6791198"/>
                  </a:moveTo>
                  <a:lnTo>
                    <a:pt x="2286000" y="6791198"/>
                  </a:lnTo>
                  <a:lnTo>
                    <a:pt x="2286000" y="6714998"/>
                  </a:lnTo>
                  <a:lnTo>
                    <a:pt x="2438400" y="6714998"/>
                  </a:lnTo>
                  <a:close/>
                  <a:moveTo>
                    <a:pt x="2133600" y="6714998"/>
                  </a:moveTo>
                  <a:lnTo>
                    <a:pt x="1981200" y="6714998"/>
                  </a:lnTo>
                  <a:lnTo>
                    <a:pt x="1981200" y="6638798"/>
                  </a:lnTo>
                  <a:lnTo>
                    <a:pt x="2133600" y="6638798"/>
                  </a:lnTo>
                  <a:close/>
                  <a:moveTo>
                    <a:pt x="1828800" y="6638798"/>
                  </a:moveTo>
                  <a:lnTo>
                    <a:pt x="1676400" y="6638798"/>
                  </a:lnTo>
                  <a:lnTo>
                    <a:pt x="1676400" y="6562598"/>
                  </a:lnTo>
                  <a:lnTo>
                    <a:pt x="1828800" y="6562598"/>
                  </a:lnTo>
                  <a:close/>
                  <a:moveTo>
                    <a:pt x="1524000" y="6562598"/>
                  </a:moveTo>
                  <a:lnTo>
                    <a:pt x="1371600" y="6562598"/>
                  </a:lnTo>
                  <a:lnTo>
                    <a:pt x="1371600" y="6486398"/>
                  </a:lnTo>
                  <a:lnTo>
                    <a:pt x="1524000" y="6486398"/>
                  </a:lnTo>
                  <a:close/>
                  <a:moveTo>
                    <a:pt x="1219200" y="6486398"/>
                  </a:moveTo>
                  <a:lnTo>
                    <a:pt x="1066800" y="6486398"/>
                  </a:lnTo>
                  <a:lnTo>
                    <a:pt x="1066800" y="6410198"/>
                  </a:lnTo>
                  <a:lnTo>
                    <a:pt x="1219200" y="6410198"/>
                  </a:lnTo>
                  <a:close/>
                  <a:moveTo>
                    <a:pt x="914400" y="6410198"/>
                  </a:moveTo>
                  <a:lnTo>
                    <a:pt x="762000" y="6410198"/>
                  </a:lnTo>
                  <a:lnTo>
                    <a:pt x="762000" y="6333998"/>
                  </a:lnTo>
                  <a:lnTo>
                    <a:pt x="914400" y="6333998"/>
                  </a:lnTo>
                  <a:close/>
                  <a:moveTo>
                    <a:pt x="609600" y="6333998"/>
                  </a:moveTo>
                  <a:lnTo>
                    <a:pt x="457200" y="6333998"/>
                  </a:lnTo>
                  <a:lnTo>
                    <a:pt x="457200" y="6257798"/>
                  </a:lnTo>
                  <a:lnTo>
                    <a:pt x="609600" y="6257798"/>
                  </a:lnTo>
                  <a:close/>
                  <a:moveTo>
                    <a:pt x="304800" y="6257798"/>
                  </a:moveTo>
                  <a:lnTo>
                    <a:pt x="152400" y="6257798"/>
                  </a:lnTo>
                  <a:lnTo>
                    <a:pt x="152400" y="6181598"/>
                  </a:lnTo>
                  <a:lnTo>
                    <a:pt x="304800" y="6181598"/>
                  </a:lnTo>
                  <a:close/>
                  <a:moveTo>
                    <a:pt x="0" y="6181598"/>
                  </a:moveTo>
                  <a:lnTo>
                    <a:pt x="2804160" y="6181598"/>
                  </a:lnTo>
                  <a:cubicBezTo>
                    <a:pt x="2783078" y="6181598"/>
                    <a:pt x="2766060" y="6164580"/>
                    <a:pt x="2766060" y="6143498"/>
                  </a:cubicBezTo>
                  <a:lnTo>
                    <a:pt x="2766060" y="6082538"/>
                  </a:lnTo>
                  <a:lnTo>
                    <a:pt x="2842260" y="6082538"/>
                  </a:lnTo>
                  <a:lnTo>
                    <a:pt x="2842260" y="6143498"/>
                  </a:lnTo>
                  <a:lnTo>
                    <a:pt x="2804160" y="6143498"/>
                  </a:lnTo>
                  <a:lnTo>
                    <a:pt x="2804160" y="6105398"/>
                  </a:lnTo>
                  <a:lnTo>
                    <a:pt x="2895600" y="6105398"/>
                  </a:lnTo>
                  <a:close/>
                  <a:moveTo>
                    <a:pt x="2766060" y="11416538"/>
                  </a:moveTo>
                  <a:lnTo>
                    <a:pt x="2766060" y="11264138"/>
                  </a:lnTo>
                  <a:lnTo>
                    <a:pt x="2842260" y="11264138"/>
                  </a:lnTo>
                  <a:lnTo>
                    <a:pt x="2842260" y="11416538"/>
                  </a:lnTo>
                  <a:close/>
                  <a:moveTo>
                    <a:pt x="2842260" y="11111738"/>
                  </a:moveTo>
                  <a:lnTo>
                    <a:pt x="2842260" y="10959338"/>
                  </a:lnTo>
                  <a:lnTo>
                    <a:pt x="2842260" y="11111738"/>
                  </a:lnTo>
                  <a:close/>
                  <a:moveTo>
                    <a:pt x="2842260" y="10806938"/>
                  </a:moveTo>
                  <a:lnTo>
                    <a:pt x="2842260" y="10654538"/>
                  </a:lnTo>
                  <a:lnTo>
                    <a:pt x="2842260" y="10806938"/>
                  </a:lnTo>
                  <a:close/>
                  <a:moveTo>
                    <a:pt x="2842260" y="10502138"/>
                  </a:moveTo>
                  <a:lnTo>
                    <a:pt x="2842260" y="10349738"/>
                  </a:lnTo>
                  <a:lnTo>
                    <a:pt x="2842260" y="10502138"/>
                  </a:lnTo>
                  <a:close/>
                  <a:moveTo>
                    <a:pt x="2842260" y="10197338"/>
                  </a:moveTo>
                  <a:lnTo>
                    <a:pt x="2842260" y="10044938"/>
                  </a:lnTo>
                  <a:lnTo>
                    <a:pt x="2842260" y="10197338"/>
                  </a:lnTo>
                  <a:close/>
                  <a:moveTo>
                    <a:pt x="2842260" y="9892538"/>
                  </a:moveTo>
                  <a:lnTo>
                    <a:pt x="2842260" y="9740138"/>
                  </a:lnTo>
                  <a:lnTo>
                    <a:pt x="2842260" y="9892538"/>
                  </a:lnTo>
                  <a:close/>
                  <a:moveTo>
                    <a:pt x="2842260" y="9587738"/>
                  </a:moveTo>
                  <a:lnTo>
                    <a:pt x="2842260" y="9435338"/>
                  </a:lnTo>
                  <a:lnTo>
                    <a:pt x="2842260" y="9587738"/>
                  </a:lnTo>
                  <a:close/>
                  <a:moveTo>
                    <a:pt x="2842260" y="9282938"/>
                  </a:moveTo>
                  <a:lnTo>
                    <a:pt x="2842260" y="9130538"/>
                  </a:lnTo>
                  <a:lnTo>
                    <a:pt x="2842260" y="9282938"/>
                  </a:lnTo>
                  <a:close/>
                  <a:moveTo>
                    <a:pt x="2842260" y="8978138"/>
                  </a:moveTo>
                  <a:lnTo>
                    <a:pt x="2842260" y="8825738"/>
                  </a:lnTo>
                  <a:lnTo>
                    <a:pt x="2842260" y="8978138"/>
                  </a:lnTo>
                  <a:close/>
                  <a:moveTo>
                    <a:pt x="2842260" y="8673338"/>
                  </a:moveTo>
                  <a:lnTo>
                    <a:pt x="2842260" y="8520938"/>
                  </a:lnTo>
                  <a:lnTo>
                    <a:pt x="2842260" y="8673338"/>
                  </a:lnTo>
                  <a:close/>
                  <a:moveTo>
                    <a:pt x="2842260" y="8368538"/>
                  </a:moveTo>
                  <a:lnTo>
                    <a:pt x="2842260" y="8216138"/>
                  </a:lnTo>
                  <a:lnTo>
                    <a:pt x="2842260" y="8368538"/>
                  </a:lnTo>
                  <a:close/>
                  <a:moveTo>
                    <a:pt x="2842260" y="8063738"/>
                  </a:moveTo>
                  <a:lnTo>
                    <a:pt x="2842260" y="7911338"/>
                  </a:lnTo>
                  <a:lnTo>
                    <a:pt x="2842260" y="8063738"/>
                  </a:lnTo>
                  <a:close/>
                  <a:moveTo>
                    <a:pt x="2842260" y="7758938"/>
                  </a:moveTo>
                  <a:lnTo>
                    <a:pt x="2842260" y="7606538"/>
                  </a:lnTo>
                  <a:lnTo>
                    <a:pt x="2842260" y="7758938"/>
                  </a:lnTo>
                  <a:close/>
                  <a:moveTo>
                    <a:pt x="2842260" y="7454138"/>
                  </a:moveTo>
                  <a:lnTo>
                    <a:pt x="2842260" y="7301738"/>
                  </a:lnTo>
                  <a:lnTo>
                    <a:pt x="2842260" y="7454138"/>
                  </a:lnTo>
                  <a:close/>
                  <a:moveTo>
                    <a:pt x="2842260" y="7149338"/>
                  </a:moveTo>
                  <a:lnTo>
                    <a:pt x="2842260" y="6996938"/>
                  </a:lnTo>
                  <a:lnTo>
                    <a:pt x="2842260" y="7149338"/>
                  </a:lnTo>
                  <a:close/>
                  <a:moveTo>
                    <a:pt x="2842260" y="6844538"/>
                  </a:moveTo>
                  <a:lnTo>
                    <a:pt x="2842260" y="6692138"/>
                  </a:lnTo>
                  <a:lnTo>
                    <a:pt x="2842260" y="6844538"/>
                  </a:lnTo>
                  <a:close/>
                  <a:moveTo>
                    <a:pt x="2842260" y="6539738"/>
                  </a:moveTo>
                  <a:lnTo>
                    <a:pt x="2842260" y="6387338"/>
                  </a:lnTo>
                  <a:lnTo>
                    <a:pt x="2842260" y="6539738"/>
                  </a:lnTo>
                  <a:close/>
                  <a:moveTo>
                    <a:pt x="2842260" y="6234938"/>
                  </a:moveTo>
                  <a:lnTo>
                    <a:pt x="2842260" y="6082538"/>
                  </a:lnTo>
                  <a:lnTo>
                    <a:pt x="2842260" y="6234938"/>
                  </a:lnTo>
                  <a:close/>
                  <a:moveTo>
                    <a:pt x="2842260" y="5930138"/>
                  </a:moveTo>
                  <a:lnTo>
                    <a:pt x="2842260" y="5777738"/>
                  </a:lnTo>
                  <a:lnTo>
                    <a:pt x="2842260" y="5930138"/>
                  </a:lnTo>
                  <a:close/>
                  <a:moveTo>
                    <a:pt x="2842260" y="5625338"/>
                  </a:moveTo>
                  <a:lnTo>
                    <a:pt x="2842260" y="5472938"/>
                  </a:lnTo>
                  <a:lnTo>
                    <a:pt x="2842260" y="5625338"/>
                  </a:lnTo>
                  <a:close/>
                  <a:moveTo>
                    <a:pt x="2842260" y="5320538"/>
                  </a:moveTo>
                  <a:lnTo>
                    <a:pt x="2842260" y="5168138"/>
                  </a:lnTo>
                  <a:lnTo>
                    <a:pt x="2842260" y="5320538"/>
                  </a:lnTo>
                  <a:close/>
                  <a:moveTo>
                    <a:pt x="2842260" y="5015738"/>
                  </a:moveTo>
                  <a:lnTo>
                    <a:pt x="2842260" y="4863338"/>
                  </a:lnTo>
                  <a:lnTo>
                    <a:pt x="2842260" y="5015738"/>
                  </a:lnTo>
                  <a:close/>
                  <a:moveTo>
                    <a:pt x="2842260" y="4710938"/>
                  </a:moveTo>
                  <a:lnTo>
                    <a:pt x="2842260" y="4558538"/>
                  </a:lnTo>
                  <a:lnTo>
                    <a:pt x="2842260" y="4710938"/>
                  </a:lnTo>
                  <a:close/>
                  <a:moveTo>
                    <a:pt x="2842260" y="4406138"/>
                  </a:moveTo>
                  <a:lnTo>
                    <a:pt x="2842260" y="4253738"/>
                  </a:lnTo>
                  <a:lnTo>
                    <a:pt x="2842260" y="4406138"/>
                  </a:lnTo>
                  <a:close/>
                  <a:moveTo>
                    <a:pt x="2842260" y="4101338"/>
                  </a:moveTo>
                  <a:lnTo>
                    <a:pt x="2842260" y="3948938"/>
                  </a:lnTo>
                  <a:lnTo>
                    <a:pt x="2842260" y="4101338"/>
                  </a:lnTo>
                  <a:close/>
                  <a:moveTo>
                    <a:pt x="2842260" y="3796538"/>
                  </a:moveTo>
                  <a:lnTo>
                    <a:pt x="2842260" y="3644138"/>
                  </a:lnTo>
                  <a:lnTo>
                    <a:pt x="2842260" y="3796538"/>
                  </a:lnTo>
                  <a:close/>
                  <a:moveTo>
                    <a:pt x="2842260" y="3491738"/>
                  </a:moveTo>
                  <a:lnTo>
                    <a:pt x="2842260" y="3339338"/>
                  </a:lnTo>
                  <a:lnTo>
                    <a:pt x="2842260" y="3491738"/>
                  </a:lnTo>
                  <a:close/>
                  <a:moveTo>
                    <a:pt x="2842260" y="3186938"/>
                  </a:moveTo>
                  <a:lnTo>
                    <a:pt x="2842260" y="3034538"/>
                  </a:lnTo>
                  <a:lnTo>
                    <a:pt x="2842260" y="3186938"/>
                  </a:lnTo>
                  <a:close/>
                  <a:moveTo>
                    <a:pt x="2842260" y="2882138"/>
                  </a:moveTo>
                  <a:lnTo>
                    <a:pt x="2842260" y="2729738"/>
                  </a:lnTo>
                  <a:lnTo>
                    <a:pt x="2842260" y="2882138"/>
                  </a:lnTo>
                  <a:close/>
                  <a:moveTo>
                    <a:pt x="2842260" y="2577338"/>
                  </a:moveTo>
                  <a:lnTo>
                    <a:pt x="2842260" y="2424938"/>
                  </a:lnTo>
                  <a:lnTo>
                    <a:pt x="2842260" y="2577338"/>
                  </a:lnTo>
                  <a:close/>
                  <a:moveTo>
                    <a:pt x="2842260" y="2272538"/>
                  </a:moveTo>
                  <a:lnTo>
                    <a:pt x="2842260" y="2120138"/>
                  </a:lnTo>
                  <a:lnTo>
                    <a:pt x="2842260" y="2272538"/>
                  </a:lnTo>
                  <a:close/>
                  <a:moveTo>
                    <a:pt x="2842260" y="1967738"/>
                  </a:moveTo>
                  <a:lnTo>
                    <a:pt x="2842260" y="1815338"/>
                  </a:lnTo>
                  <a:lnTo>
                    <a:pt x="2842260" y="1967738"/>
                  </a:lnTo>
                  <a:close/>
                  <a:moveTo>
                    <a:pt x="2842260" y="1662938"/>
                  </a:moveTo>
                  <a:lnTo>
                    <a:pt x="2842260" y="1510538"/>
                  </a:lnTo>
                  <a:lnTo>
                    <a:pt x="2842260" y="1662938"/>
                  </a:lnTo>
                  <a:close/>
                  <a:moveTo>
                    <a:pt x="2842260" y="1358138"/>
                  </a:moveTo>
                  <a:lnTo>
                    <a:pt x="2842260" y="1205738"/>
                  </a:lnTo>
                  <a:lnTo>
                    <a:pt x="2842260" y="1358138"/>
                  </a:lnTo>
                  <a:close/>
                  <a:moveTo>
                    <a:pt x="2842260" y="1053338"/>
                  </a:moveTo>
                  <a:lnTo>
                    <a:pt x="2842260" y="900938"/>
                  </a:lnTo>
                  <a:lnTo>
                    <a:pt x="2842260" y="1053338"/>
                  </a:lnTo>
                  <a:close/>
                  <a:moveTo>
                    <a:pt x="2842260" y="748538"/>
                  </a:moveTo>
                  <a:lnTo>
                    <a:pt x="2842260" y="596138"/>
                  </a:lnTo>
                  <a:lnTo>
                    <a:pt x="2842260" y="748538"/>
                  </a:lnTo>
                  <a:close/>
                  <a:moveTo>
                    <a:pt x="2842260" y="443738"/>
                  </a:moveTo>
                  <a:lnTo>
                    <a:pt x="2842260" y="291338"/>
                  </a:lnTo>
                  <a:lnTo>
                    <a:pt x="2842260" y="443738"/>
                  </a:lnTo>
                  <a:close/>
                  <a:moveTo>
                    <a:pt x="2842260" y="138938"/>
                  </a:moveTo>
                  <a:lnTo>
                    <a:pt x="2842260" y="38100"/>
                  </a:lnTo>
                  <a:cubicBezTo>
                    <a:pt x="2766060" y="17018"/>
                    <a:pt x="2783078" y="0"/>
                    <a:pt x="2804160" y="0"/>
                  </a:cubicBezTo>
                  <a:lnTo>
                    <a:pt x="2956560" y="0"/>
                  </a:lnTo>
                  <a:lnTo>
                    <a:pt x="2956560" y="76200"/>
                  </a:lnTo>
                  <a:lnTo>
                    <a:pt x="2804160" y="76200"/>
                  </a:lnTo>
                  <a:lnTo>
                    <a:pt x="2804160" y="38100"/>
                  </a:lnTo>
                  <a:lnTo>
                    <a:pt x="2842260" y="38100"/>
                  </a:lnTo>
                  <a:lnTo>
                    <a:pt x="2842260" y="138938"/>
                  </a:lnTo>
                  <a:close/>
                </a:path>
              </a:pathLst>
            </a:custGeom>
            <a:solidFill>
              <a:srgbClr val="61ADFB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5670398" y="121239"/>
            <a:ext cx="2891922" cy="1795969"/>
          </a:xfrm>
          <a:custGeom>
            <a:avLst/>
            <a:gdLst/>
            <a:ahLst/>
            <a:cxnLst/>
            <a:rect r="r" b="b" t="t" l="l"/>
            <a:pathLst>
              <a:path h="1795969" w="2891922">
                <a:moveTo>
                  <a:pt x="0" y="0"/>
                </a:moveTo>
                <a:lnTo>
                  <a:pt x="2891922" y="0"/>
                </a:lnTo>
                <a:lnTo>
                  <a:pt x="2891922" y="1795969"/>
                </a:lnTo>
                <a:lnTo>
                  <a:pt x="0" y="17959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7838" t="8416" r="-25083" b="-334347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4566031" y="-185440"/>
            <a:ext cx="2231073" cy="2323332"/>
          </a:xfrm>
          <a:custGeom>
            <a:avLst/>
            <a:gdLst/>
            <a:ahLst/>
            <a:cxnLst/>
            <a:rect r="r" b="b" t="t" l="l"/>
            <a:pathLst>
              <a:path h="2323332" w="2231073">
                <a:moveTo>
                  <a:pt x="2231073" y="0"/>
                </a:moveTo>
                <a:lnTo>
                  <a:pt x="0" y="0"/>
                </a:lnTo>
                <a:lnTo>
                  <a:pt x="0" y="2323332"/>
                </a:lnTo>
                <a:lnTo>
                  <a:pt x="2231073" y="2323332"/>
                </a:lnTo>
                <a:lnTo>
                  <a:pt x="2231073" y="0"/>
                </a:lnTo>
                <a:close/>
              </a:path>
            </a:pathLst>
          </a:custGeom>
          <a:blipFill>
            <a:blip r:embed="rId5"/>
            <a:stretch>
              <a:fillRect l="-18" t="0" r="-18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92480" y="976225"/>
            <a:ext cx="1085850" cy="1024890"/>
            <a:chOff x="0" y="0"/>
            <a:chExt cx="1447800" cy="13665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700" y="12700"/>
              <a:ext cx="1422400" cy="1341120"/>
            </a:xfrm>
            <a:custGeom>
              <a:avLst/>
              <a:gdLst/>
              <a:ahLst/>
              <a:cxnLst/>
              <a:rect r="r" b="b" t="t" l="l"/>
              <a:pathLst>
                <a:path h="1341120" w="1422400">
                  <a:moveTo>
                    <a:pt x="0" y="670560"/>
                  </a:moveTo>
                  <a:cubicBezTo>
                    <a:pt x="0" y="300228"/>
                    <a:pt x="318389" y="0"/>
                    <a:pt x="711200" y="0"/>
                  </a:cubicBezTo>
                  <a:cubicBezTo>
                    <a:pt x="1104011" y="0"/>
                    <a:pt x="1422400" y="300228"/>
                    <a:pt x="1422400" y="670560"/>
                  </a:cubicBezTo>
                  <a:cubicBezTo>
                    <a:pt x="1422400" y="1040892"/>
                    <a:pt x="1104011" y="1341120"/>
                    <a:pt x="711200" y="1341120"/>
                  </a:cubicBezTo>
                  <a:cubicBezTo>
                    <a:pt x="318389" y="1341120"/>
                    <a:pt x="0" y="1040892"/>
                    <a:pt x="0" y="670560"/>
                  </a:cubicBezTo>
                  <a:close/>
                </a:path>
              </a:pathLst>
            </a:custGeom>
            <a:solidFill>
              <a:srgbClr val="1B94B7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447800" cy="1366520"/>
            </a:xfrm>
            <a:custGeom>
              <a:avLst/>
              <a:gdLst/>
              <a:ahLst/>
              <a:cxnLst/>
              <a:rect r="r" b="b" t="t" l="l"/>
              <a:pathLst>
                <a:path h="1366520" w="1447800">
                  <a:moveTo>
                    <a:pt x="0" y="683260"/>
                  </a:moveTo>
                  <a:cubicBezTo>
                    <a:pt x="0" y="305181"/>
                    <a:pt x="324866" y="0"/>
                    <a:pt x="723900" y="0"/>
                  </a:cubicBezTo>
                  <a:lnTo>
                    <a:pt x="723900" y="12700"/>
                  </a:lnTo>
                  <a:lnTo>
                    <a:pt x="723900" y="0"/>
                  </a:lnTo>
                  <a:cubicBezTo>
                    <a:pt x="1122934" y="0"/>
                    <a:pt x="1447800" y="305181"/>
                    <a:pt x="1447800" y="683260"/>
                  </a:cubicBezTo>
                  <a:lnTo>
                    <a:pt x="1435100" y="683260"/>
                  </a:lnTo>
                  <a:lnTo>
                    <a:pt x="1447800" y="683260"/>
                  </a:lnTo>
                  <a:cubicBezTo>
                    <a:pt x="1447800" y="1061339"/>
                    <a:pt x="1122934" y="1366520"/>
                    <a:pt x="723900" y="1366520"/>
                  </a:cubicBezTo>
                  <a:lnTo>
                    <a:pt x="723900" y="1353820"/>
                  </a:lnTo>
                  <a:lnTo>
                    <a:pt x="723900" y="1366520"/>
                  </a:lnTo>
                  <a:cubicBezTo>
                    <a:pt x="324866" y="1366520"/>
                    <a:pt x="0" y="1061339"/>
                    <a:pt x="0" y="683260"/>
                  </a:cubicBezTo>
                  <a:lnTo>
                    <a:pt x="12700" y="683260"/>
                  </a:lnTo>
                  <a:lnTo>
                    <a:pt x="25400" y="683260"/>
                  </a:lnTo>
                  <a:lnTo>
                    <a:pt x="12700" y="683260"/>
                  </a:lnTo>
                  <a:lnTo>
                    <a:pt x="0" y="683260"/>
                  </a:lnTo>
                  <a:moveTo>
                    <a:pt x="25400" y="683260"/>
                  </a:moveTo>
                  <a:cubicBezTo>
                    <a:pt x="25400" y="690245"/>
                    <a:pt x="19685" y="695960"/>
                    <a:pt x="12700" y="695960"/>
                  </a:cubicBezTo>
                  <a:cubicBezTo>
                    <a:pt x="5715" y="695960"/>
                    <a:pt x="0" y="690245"/>
                    <a:pt x="0" y="683260"/>
                  </a:cubicBezTo>
                  <a:cubicBezTo>
                    <a:pt x="0" y="676275"/>
                    <a:pt x="5715" y="670560"/>
                    <a:pt x="12700" y="670560"/>
                  </a:cubicBezTo>
                  <a:cubicBezTo>
                    <a:pt x="19685" y="670560"/>
                    <a:pt x="25400" y="676275"/>
                    <a:pt x="25400" y="683260"/>
                  </a:cubicBezTo>
                  <a:cubicBezTo>
                    <a:pt x="25400" y="1045845"/>
                    <a:pt x="337439" y="1341120"/>
                    <a:pt x="723900" y="1341120"/>
                  </a:cubicBezTo>
                  <a:cubicBezTo>
                    <a:pt x="1110361" y="1341120"/>
                    <a:pt x="1422400" y="1045845"/>
                    <a:pt x="1422400" y="683260"/>
                  </a:cubicBezTo>
                  <a:cubicBezTo>
                    <a:pt x="1422400" y="320675"/>
                    <a:pt x="1110361" y="25400"/>
                    <a:pt x="723900" y="25400"/>
                  </a:cubicBezTo>
                  <a:lnTo>
                    <a:pt x="723900" y="12700"/>
                  </a:lnTo>
                  <a:lnTo>
                    <a:pt x="723900" y="25400"/>
                  </a:lnTo>
                  <a:cubicBezTo>
                    <a:pt x="337439" y="25400"/>
                    <a:pt x="25400" y="320675"/>
                    <a:pt x="25400" y="683260"/>
                  </a:cubicBezTo>
                  <a:close/>
                </a:path>
              </a:pathLst>
            </a:custGeom>
            <a:solidFill>
              <a:srgbClr val="172C51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1447800" cy="13855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9720"/>
                </a:lnSpc>
              </a:pPr>
              <a:r>
                <a:rPr lang="en-US" sz="81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1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2017395" y="-491180"/>
            <a:ext cx="12740640" cy="4250892"/>
            <a:chOff x="0" y="0"/>
            <a:chExt cx="16987520" cy="566785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6987520" cy="5667856"/>
            </a:xfrm>
            <a:custGeom>
              <a:avLst/>
              <a:gdLst/>
              <a:ahLst/>
              <a:cxnLst/>
              <a:rect r="r" b="b" t="t" l="l"/>
              <a:pathLst>
                <a:path h="5667856" w="16987520">
                  <a:moveTo>
                    <a:pt x="0" y="0"/>
                  </a:moveTo>
                  <a:lnTo>
                    <a:pt x="16987520" y="0"/>
                  </a:lnTo>
                  <a:lnTo>
                    <a:pt x="16987520" y="5667856"/>
                  </a:lnTo>
                  <a:lnTo>
                    <a:pt x="0" y="56678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"/>
              <a:ext cx="16987520" cy="5677381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>
                <a:lnSpc>
                  <a:spcPts val="5759"/>
                </a:lnSpc>
              </a:pPr>
              <a:r>
                <a:rPr lang="en-US" sz="4800" b="true">
                  <a:solidFill>
                    <a:srgbClr val="000000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Chọn số đo thể tích phù hợp cho mỗi chiếc hộp dưới đây.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561159" y="7315200"/>
            <a:ext cx="3174927" cy="2971800"/>
          </a:xfrm>
          <a:custGeom>
            <a:avLst/>
            <a:gdLst/>
            <a:ahLst/>
            <a:cxnLst/>
            <a:rect r="r" b="b" t="t" l="l"/>
            <a:pathLst>
              <a:path h="2971800" w="3174927">
                <a:moveTo>
                  <a:pt x="0" y="0"/>
                </a:moveTo>
                <a:lnTo>
                  <a:pt x="3174927" y="0"/>
                </a:lnTo>
                <a:lnTo>
                  <a:pt x="3174927" y="2971800"/>
                </a:lnTo>
                <a:lnTo>
                  <a:pt x="0" y="2971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6" r="0" b="-16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442210" y="2721634"/>
            <a:ext cx="12315825" cy="4114800"/>
          </a:xfrm>
          <a:custGeom>
            <a:avLst/>
            <a:gdLst/>
            <a:ahLst/>
            <a:cxnLst/>
            <a:rect r="r" b="b" t="t" l="l"/>
            <a:pathLst>
              <a:path h="4114800" w="12315825">
                <a:moveTo>
                  <a:pt x="0" y="0"/>
                </a:moveTo>
                <a:lnTo>
                  <a:pt x="12315825" y="0"/>
                </a:lnTo>
                <a:lnTo>
                  <a:pt x="123158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4166235" y="8463915"/>
            <a:ext cx="2853690" cy="948690"/>
            <a:chOff x="0" y="0"/>
            <a:chExt cx="3804920" cy="126492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12700" y="12700"/>
              <a:ext cx="3779520" cy="1239520"/>
            </a:xfrm>
            <a:custGeom>
              <a:avLst/>
              <a:gdLst/>
              <a:ahLst/>
              <a:cxnLst/>
              <a:rect r="r" b="b" t="t" l="l"/>
              <a:pathLst>
                <a:path h="1239520" w="3779520">
                  <a:moveTo>
                    <a:pt x="0" y="206629"/>
                  </a:moveTo>
                  <a:cubicBezTo>
                    <a:pt x="0" y="92456"/>
                    <a:pt x="93726" y="0"/>
                    <a:pt x="209423" y="0"/>
                  </a:cubicBezTo>
                  <a:lnTo>
                    <a:pt x="3570097" y="0"/>
                  </a:lnTo>
                  <a:cubicBezTo>
                    <a:pt x="3685794" y="0"/>
                    <a:pt x="3779520" y="92456"/>
                    <a:pt x="3779520" y="206629"/>
                  </a:cubicBezTo>
                  <a:lnTo>
                    <a:pt x="3779520" y="1032891"/>
                  </a:lnTo>
                  <a:cubicBezTo>
                    <a:pt x="3779520" y="1146937"/>
                    <a:pt x="3685794" y="1239520"/>
                    <a:pt x="3570097" y="1239520"/>
                  </a:cubicBezTo>
                  <a:lnTo>
                    <a:pt x="209423" y="1239520"/>
                  </a:lnTo>
                  <a:cubicBezTo>
                    <a:pt x="93726" y="1239520"/>
                    <a:pt x="0" y="1147064"/>
                    <a:pt x="0" y="1032891"/>
                  </a:cubicBez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804920" cy="1264920"/>
            </a:xfrm>
            <a:custGeom>
              <a:avLst/>
              <a:gdLst/>
              <a:ahLst/>
              <a:cxnLst/>
              <a:rect r="r" b="b" t="t" l="l"/>
              <a:pathLst>
                <a:path h="1264920" w="3804920">
                  <a:moveTo>
                    <a:pt x="0" y="219329"/>
                  </a:moveTo>
                  <a:cubicBezTo>
                    <a:pt x="0" y="98044"/>
                    <a:pt x="99568" y="0"/>
                    <a:pt x="222123" y="0"/>
                  </a:cubicBezTo>
                  <a:lnTo>
                    <a:pt x="3582797" y="0"/>
                  </a:lnTo>
                  <a:lnTo>
                    <a:pt x="3582797" y="12700"/>
                  </a:lnTo>
                  <a:lnTo>
                    <a:pt x="3582797" y="0"/>
                  </a:lnTo>
                  <a:cubicBezTo>
                    <a:pt x="3705352" y="0"/>
                    <a:pt x="3804920" y="98044"/>
                    <a:pt x="3804920" y="219329"/>
                  </a:cubicBezTo>
                  <a:lnTo>
                    <a:pt x="3792220" y="219329"/>
                  </a:lnTo>
                  <a:lnTo>
                    <a:pt x="3804920" y="219329"/>
                  </a:lnTo>
                  <a:lnTo>
                    <a:pt x="3804920" y="1045591"/>
                  </a:lnTo>
                  <a:lnTo>
                    <a:pt x="3792220" y="1045591"/>
                  </a:lnTo>
                  <a:lnTo>
                    <a:pt x="3804920" y="1045591"/>
                  </a:lnTo>
                  <a:cubicBezTo>
                    <a:pt x="3804920" y="1166876"/>
                    <a:pt x="3705352" y="1264920"/>
                    <a:pt x="3582797" y="1264920"/>
                  </a:cubicBezTo>
                  <a:lnTo>
                    <a:pt x="3582797" y="1252220"/>
                  </a:lnTo>
                  <a:lnTo>
                    <a:pt x="3582797" y="1264920"/>
                  </a:lnTo>
                  <a:lnTo>
                    <a:pt x="222123" y="1264920"/>
                  </a:lnTo>
                  <a:lnTo>
                    <a:pt x="222123" y="1252220"/>
                  </a:lnTo>
                  <a:lnTo>
                    <a:pt x="222123" y="1264920"/>
                  </a:lnTo>
                  <a:cubicBezTo>
                    <a:pt x="99568" y="1264920"/>
                    <a:pt x="0" y="1166876"/>
                    <a:pt x="0" y="1045591"/>
                  </a:cubicBezTo>
                  <a:lnTo>
                    <a:pt x="0" y="219329"/>
                  </a:lnTo>
                  <a:lnTo>
                    <a:pt x="12700" y="219329"/>
                  </a:lnTo>
                  <a:lnTo>
                    <a:pt x="0" y="219329"/>
                  </a:lnTo>
                  <a:moveTo>
                    <a:pt x="25400" y="219329"/>
                  </a:moveTo>
                  <a:lnTo>
                    <a:pt x="25400" y="1045591"/>
                  </a:lnTo>
                  <a:lnTo>
                    <a:pt x="12700" y="1045591"/>
                  </a:lnTo>
                  <a:lnTo>
                    <a:pt x="25400" y="1045591"/>
                  </a:lnTo>
                  <a:cubicBezTo>
                    <a:pt x="25400" y="1152525"/>
                    <a:pt x="113284" y="1239520"/>
                    <a:pt x="222123" y="1239520"/>
                  </a:cubicBezTo>
                  <a:lnTo>
                    <a:pt x="3582797" y="1239520"/>
                  </a:lnTo>
                  <a:cubicBezTo>
                    <a:pt x="3691636" y="1239520"/>
                    <a:pt x="3779520" y="1152525"/>
                    <a:pt x="3779520" y="1045591"/>
                  </a:cubicBezTo>
                  <a:lnTo>
                    <a:pt x="3779520" y="219329"/>
                  </a:lnTo>
                  <a:cubicBezTo>
                    <a:pt x="3779520" y="112395"/>
                    <a:pt x="3691636" y="25400"/>
                    <a:pt x="3582797" y="25400"/>
                  </a:cubicBezTo>
                  <a:lnTo>
                    <a:pt x="222123" y="25400"/>
                  </a:lnTo>
                  <a:lnTo>
                    <a:pt x="222123" y="12700"/>
                  </a:lnTo>
                  <a:lnTo>
                    <a:pt x="222123" y="25400"/>
                  </a:lnTo>
                  <a:cubicBezTo>
                    <a:pt x="113284" y="25400"/>
                    <a:pt x="25400" y="112395"/>
                    <a:pt x="25400" y="219329"/>
                  </a:cubicBezTo>
                  <a:close/>
                </a:path>
              </a:pathLst>
            </a:custGeom>
            <a:solidFill>
              <a:srgbClr val="172C51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9525"/>
              <a:ext cx="3804920" cy="12744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759"/>
                </a:lnSpc>
              </a:pPr>
              <a:r>
                <a:rPr lang="en-US" sz="4800" b="true">
                  <a:solidFill>
                    <a:srgbClr val="FFFBE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1 dm³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8387715" y="8448675"/>
            <a:ext cx="2853690" cy="948690"/>
            <a:chOff x="0" y="0"/>
            <a:chExt cx="3804920" cy="126492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12700" y="12700"/>
              <a:ext cx="3779520" cy="1239520"/>
            </a:xfrm>
            <a:custGeom>
              <a:avLst/>
              <a:gdLst/>
              <a:ahLst/>
              <a:cxnLst/>
              <a:rect r="r" b="b" t="t" l="l"/>
              <a:pathLst>
                <a:path h="1239520" w="3779520">
                  <a:moveTo>
                    <a:pt x="0" y="206629"/>
                  </a:moveTo>
                  <a:cubicBezTo>
                    <a:pt x="0" y="92456"/>
                    <a:pt x="93726" y="0"/>
                    <a:pt x="209423" y="0"/>
                  </a:cubicBezTo>
                  <a:lnTo>
                    <a:pt x="3570097" y="0"/>
                  </a:lnTo>
                  <a:cubicBezTo>
                    <a:pt x="3685794" y="0"/>
                    <a:pt x="3779520" y="92456"/>
                    <a:pt x="3779520" y="206629"/>
                  </a:cubicBezTo>
                  <a:lnTo>
                    <a:pt x="3779520" y="1032891"/>
                  </a:lnTo>
                  <a:cubicBezTo>
                    <a:pt x="3779520" y="1146937"/>
                    <a:pt x="3685794" y="1239520"/>
                    <a:pt x="3570097" y="1239520"/>
                  </a:cubicBezTo>
                  <a:lnTo>
                    <a:pt x="209423" y="1239520"/>
                  </a:lnTo>
                  <a:cubicBezTo>
                    <a:pt x="93726" y="1239520"/>
                    <a:pt x="0" y="1147064"/>
                    <a:pt x="0" y="1032891"/>
                  </a:cubicBez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804920" cy="1264920"/>
            </a:xfrm>
            <a:custGeom>
              <a:avLst/>
              <a:gdLst/>
              <a:ahLst/>
              <a:cxnLst/>
              <a:rect r="r" b="b" t="t" l="l"/>
              <a:pathLst>
                <a:path h="1264920" w="3804920">
                  <a:moveTo>
                    <a:pt x="0" y="219329"/>
                  </a:moveTo>
                  <a:cubicBezTo>
                    <a:pt x="0" y="98044"/>
                    <a:pt x="99568" y="0"/>
                    <a:pt x="222123" y="0"/>
                  </a:cubicBezTo>
                  <a:lnTo>
                    <a:pt x="3582797" y="0"/>
                  </a:lnTo>
                  <a:lnTo>
                    <a:pt x="3582797" y="12700"/>
                  </a:lnTo>
                  <a:lnTo>
                    <a:pt x="3582797" y="0"/>
                  </a:lnTo>
                  <a:cubicBezTo>
                    <a:pt x="3705352" y="0"/>
                    <a:pt x="3804920" y="98044"/>
                    <a:pt x="3804920" y="219329"/>
                  </a:cubicBezTo>
                  <a:lnTo>
                    <a:pt x="3792220" y="219329"/>
                  </a:lnTo>
                  <a:lnTo>
                    <a:pt x="3804920" y="219329"/>
                  </a:lnTo>
                  <a:lnTo>
                    <a:pt x="3804920" y="1045591"/>
                  </a:lnTo>
                  <a:lnTo>
                    <a:pt x="3792220" y="1045591"/>
                  </a:lnTo>
                  <a:lnTo>
                    <a:pt x="3804920" y="1045591"/>
                  </a:lnTo>
                  <a:cubicBezTo>
                    <a:pt x="3804920" y="1166876"/>
                    <a:pt x="3705352" y="1264920"/>
                    <a:pt x="3582797" y="1264920"/>
                  </a:cubicBezTo>
                  <a:lnTo>
                    <a:pt x="3582797" y="1252220"/>
                  </a:lnTo>
                  <a:lnTo>
                    <a:pt x="3582797" y="1264920"/>
                  </a:lnTo>
                  <a:lnTo>
                    <a:pt x="222123" y="1264920"/>
                  </a:lnTo>
                  <a:lnTo>
                    <a:pt x="222123" y="1252220"/>
                  </a:lnTo>
                  <a:lnTo>
                    <a:pt x="222123" y="1264920"/>
                  </a:lnTo>
                  <a:cubicBezTo>
                    <a:pt x="99568" y="1264920"/>
                    <a:pt x="0" y="1166876"/>
                    <a:pt x="0" y="1045591"/>
                  </a:cubicBezTo>
                  <a:lnTo>
                    <a:pt x="0" y="219329"/>
                  </a:lnTo>
                  <a:lnTo>
                    <a:pt x="12700" y="219329"/>
                  </a:lnTo>
                  <a:lnTo>
                    <a:pt x="0" y="219329"/>
                  </a:lnTo>
                  <a:moveTo>
                    <a:pt x="25400" y="219329"/>
                  </a:moveTo>
                  <a:lnTo>
                    <a:pt x="25400" y="1045591"/>
                  </a:lnTo>
                  <a:lnTo>
                    <a:pt x="12700" y="1045591"/>
                  </a:lnTo>
                  <a:lnTo>
                    <a:pt x="25400" y="1045591"/>
                  </a:lnTo>
                  <a:cubicBezTo>
                    <a:pt x="25400" y="1152525"/>
                    <a:pt x="113284" y="1239520"/>
                    <a:pt x="222123" y="1239520"/>
                  </a:cubicBezTo>
                  <a:lnTo>
                    <a:pt x="3582797" y="1239520"/>
                  </a:lnTo>
                  <a:cubicBezTo>
                    <a:pt x="3691636" y="1239520"/>
                    <a:pt x="3779520" y="1152525"/>
                    <a:pt x="3779520" y="1045591"/>
                  </a:cubicBezTo>
                  <a:lnTo>
                    <a:pt x="3779520" y="219329"/>
                  </a:lnTo>
                  <a:cubicBezTo>
                    <a:pt x="3779520" y="112395"/>
                    <a:pt x="3691636" y="25400"/>
                    <a:pt x="3582797" y="25400"/>
                  </a:cubicBezTo>
                  <a:lnTo>
                    <a:pt x="222123" y="25400"/>
                  </a:lnTo>
                  <a:lnTo>
                    <a:pt x="222123" y="12700"/>
                  </a:lnTo>
                  <a:lnTo>
                    <a:pt x="222123" y="25400"/>
                  </a:lnTo>
                  <a:cubicBezTo>
                    <a:pt x="113284" y="25400"/>
                    <a:pt x="25400" y="112395"/>
                    <a:pt x="25400" y="219329"/>
                  </a:cubicBezTo>
                  <a:close/>
                </a:path>
              </a:pathLst>
            </a:custGeom>
            <a:solidFill>
              <a:srgbClr val="172C51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9525"/>
              <a:ext cx="3804920" cy="12744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759"/>
                </a:lnSpc>
              </a:pPr>
              <a:r>
                <a:rPr lang="en-US" sz="4800" b="true">
                  <a:solidFill>
                    <a:srgbClr val="FFFBE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1 m³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2715875" y="8326755"/>
            <a:ext cx="2853690" cy="948690"/>
            <a:chOff x="0" y="0"/>
            <a:chExt cx="3804920" cy="126492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12700" y="12700"/>
              <a:ext cx="3779520" cy="1239520"/>
            </a:xfrm>
            <a:custGeom>
              <a:avLst/>
              <a:gdLst/>
              <a:ahLst/>
              <a:cxnLst/>
              <a:rect r="r" b="b" t="t" l="l"/>
              <a:pathLst>
                <a:path h="1239520" w="3779520">
                  <a:moveTo>
                    <a:pt x="0" y="206629"/>
                  </a:moveTo>
                  <a:cubicBezTo>
                    <a:pt x="0" y="92456"/>
                    <a:pt x="93726" y="0"/>
                    <a:pt x="209423" y="0"/>
                  </a:cubicBezTo>
                  <a:lnTo>
                    <a:pt x="3570097" y="0"/>
                  </a:lnTo>
                  <a:cubicBezTo>
                    <a:pt x="3685794" y="0"/>
                    <a:pt x="3779520" y="92456"/>
                    <a:pt x="3779520" y="206629"/>
                  </a:cubicBezTo>
                  <a:lnTo>
                    <a:pt x="3779520" y="1032891"/>
                  </a:lnTo>
                  <a:cubicBezTo>
                    <a:pt x="3779520" y="1146937"/>
                    <a:pt x="3685794" y="1239520"/>
                    <a:pt x="3570097" y="1239520"/>
                  </a:cubicBezTo>
                  <a:lnTo>
                    <a:pt x="209423" y="1239520"/>
                  </a:lnTo>
                  <a:cubicBezTo>
                    <a:pt x="93726" y="1239520"/>
                    <a:pt x="0" y="1147064"/>
                    <a:pt x="0" y="1032891"/>
                  </a:cubicBezTo>
                  <a:close/>
                </a:path>
              </a:pathLst>
            </a:custGeom>
            <a:solidFill>
              <a:srgbClr val="FFC000"/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3804920" cy="1264920"/>
            </a:xfrm>
            <a:custGeom>
              <a:avLst/>
              <a:gdLst/>
              <a:ahLst/>
              <a:cxnLst/>
              <a:rect r="r" b="b" t="t" l="l"/>
              <a:pathLst>
                <a:path h="1264920" w="3804920">
                  <a:moveTo>
                    <a:pt x="0" y="219329"/>
                  </a:moveTo>
                  <a:cubicBezTo>
                    <a:pt x="0" y="98044"/>
                    <a:pt x="99568" y="0"/>
                    <a:pt x="222123" y="0"/>
                  </a:cubicBezTo>
                  <a:lnTo>
                    <a:pt x="3582797" y="0"/>
                  </a:lnTo>
                  <a:lnTo>
                    <a:pt x="3582797" y="12700"/>
                  </a:lnTo>
                  <a:lnTo>
                    <a:pt x="3582797" y="0"/>
                  </a:lnTo>
                  <a:cubicBezTo>
                    <a:pt x="3705352" y="0"/>
                    <a:pt x="3804920" y="98044"/>
                    <a:pt x="3804920" y="219329"/>
                  </a:cubicBezTo>
                  <a:lnTo>
                    <a:pt x="3792220" y="219329"/>
                  </a:lnTo>
                  <a:lnTo>
                    <a:pt x="3804920" y="219329"/>
                  </a:lnTo>
                  <a:lnTo>
                    <a:pt x="3804920" y="1045591"/>
                  </a:lnTo>
                  <a:lnTo>
                    <a:pt x="3792220" y="1045591"/>
                  </a:lnTo>
                  <a:lnTo>
                    <a:pt x="3804920" y="1045591"/>
                  </a:lnTo>
                  <a:cubicBezTo>
                    <a:pt x="3804920" y="1166876"/>
                    <a:pt x="3705352" y="1264920"/>
                    <a:pt x="3582797" y="1264920"/>
                  </a:cubicBezTo>
                  <a:lnTo>
                    <a:pt x="3582797" y="1252220"/>
                  </a:lnTo>
                  <a:lnTo>
                    <a:pt x="3582797" y="1264920"/>
                  </a:lnTo>
                  <a:lnTo>
                    <a:pt x="222123" y="1264920"/>
                  </a:lnTo>
                  <a:lnTo>
                    <a:pt x="222123" y="1252220"/>
                  </a:lnTo>
                  <a:lnTo>
                    <a:pt x="222123" y="1264920"/>
                  </a:lnTo>
                  <a:cubicBezTo>
                    <a:pt x="99568" y="1264920"/>
                    <a:pt x="0" y="1166876"/>
                    <a:pt x="0" y="1045591"/>
                  </a:cubicBezTo>
                  <a:lnTo>
                    <a:pt x="0" y="219329"/>
                  </a:lnTo>
                  <a:lnTo>
                    <a:pt x="12700" y="219329"/>
                  </a:lnTo>
                  <a:lnTo>
                    <a:pt x="0" y="219329"/>
                  </a:lnTo>
                  <a:moveTo>
                    <a:pt x="25400" y="219329"/>
                  </a:moveTo>
                  <a:lnTo>
                    <a:pt x="25400" y="1045591"/>
                  </a:lnTo>
                  <a:lnTo>
                    <a:pt x="12700" y="1045591"/>
                  </a:lnTo>
                  <a:lnTo>
                    <a:pt x="25400" y="1045591"/>
                  </a:lnTo>
                  <a:cubicBezTo>
                    <a:pt x="25400" y="1152525"/>
                    <a:pt x="113284" y="1239520"/>
                    <a:pt x="222123" y="1239520"/>
                  </a:cubicBezTo>
                  <a:lnTo>
                    <a:pt x="3582797" y="1239520"/>
                  </a:lnTo>
                  <a:cubicBezTo>
                    <a:pt x="3691636" y="1239520"/>
                    <a:pt x="3779520" y="1152525"/>
                    <a:pt x="3779520" y="1045591"/>
                  </a:cubicBezTo>
                  <a:lnTo>
                    <a:pt x="3779520" y="219329"/>
                  </a:lnTo>
                  <a:cubicBezTo>
                    <a:pt x="3779520" y="112395"/>
                    <a:pt x="3691636" y="25400"/>
                    <a:pt x="3582797" y="25400"/>
                  </a:cubicBezTo>
                  <a:lnTo>
                    <a:pt x="222123" y="25400"/>
                  </a:lnTo>
                  <a:lnTo>
                    <a:pt x="222123" y="12700"/>
                  </a:lnTo>
                  <a:lnTo>
                    <a:pt x="222123" y="25400"/>
                  </a:lnTo>
                  <a:cubicBezTo>
                    <a:pt x="113284" y="25400"/>
                    <a:pt x="25400" y="112395"/>
                    <a:pt x="25400" y="219329"/>
                  </a:cubicBezTo>
                  <a:close/>
                </a:path>
              </a:pathLst>
            </a:custGeom>
            <a:solidFill>
              <a:srgbClr val="172C51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9525"/>
              <a:ext cx="3804920" cy="12744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759"/>
                </a:lnSpc>
              </a:pPr>
              <a:r>
                <a:rPr lang="en-US" sz="4800" b="true">
                  <a:solidFill>
                    <a:srgbClr val="FFFBE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1 cm³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178232" y="-1536768"/>
            <a:ext cx="10134658" cy="13512878"/>
          </a:xfrm>
          <a:custGeom>
            <a:avLst/>
            <a:gdLst/>
            <a:ahLst/>
            <a:cxnLst/>
            <a:rect r="r" b="b" t="t" l="l"/>
            <a:pathLst>
              <a:path h="13512878" w="10134658">
                <a:moveTo>
                  <a:pt x="0" y="0"/>
                </a:moveTo>
                <a:lnTo>
                  <a:pt x="10134658" y="0"/>
                </a:lnTo>
                <a:lnTo>
                  <a:pt x="10134658" y="13512878"/>
                </a:lnTo>
                <a:lnTo>
                  <a:pt x="0" y="13512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036407" y="0"/>
            <a:ext cx="2721634" cy="2721634"/>
          </a:xfrm>
          <a:custGeom>
            <a:avLst/>
            <a:gdLst/>
            <a:ahLst/>
            <a:cxnLst/>
            <a:rect r="r" b="b" t="t" l="l"/>
            <a:pathLst>
              <a:path h="2721634" w="2721634">
                <a:moveTo>
                  <a:pt x="0" y="0"/>
                </a:moveTo>
                <a:lnTo>
                  <a:pt x="2721635" y="0"/>
                </a:lnTo>
                <a:lnTo>
                  <a:pt x="2721635" y="2721634"/>
                </a:lnTo>
                <a:lnTo>
                  <a:pt x="0" y="2721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4000500" y="-4000497"/>
            <a:ext cx="10287004" cy="18288000"/>
          </a:xfrm>
          <a:custGeom>
            <a:avLst/>
            <a:gdLst/>
            <a:ahLst/>
            <a:cxnLst/>
            <a:rect r="r" b="b" t="t" l="l"/>
            <a:pathLst>
              <a:path h="18288000" w="10287004">
                <a:moveTo>
                  <a:pt x="0" y="0"/>
                </a:moveTo>
                <a:lnTo>
                  <a:pt x="10287004" y="0"/>
                </a:lnTo>
                <a:lnTo>
                  <a:pt x="10287004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277" t="0" r="-9277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70413" y="904100"/>
            <a:ext cx="17004324" cy="8750985"/>
            <a:chOff x="0" y="0"/>
            <a:chExt cx="22672432" cy="116679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8100" y="38100"/>
              <a:ext cx="22596221" cy="11591798"/>
            </a:xfrm>
            <a:custGeom>
              <a:avLst/>
              <a:gdLst/>
              <a:ahLst/>
              <a:cxnLst/>
              <a:rect r="r" b="b" t="t" l="l"/>
              <a:pathLst>
                <a:path h="11591798" w="22596221">
                  <a:moveTo>
                    <a:pt x="0" y="0"/>
                  </a:moveTo>
                  <a:lnTo>
                    <a:pt x="22596221" y="0"/>
                  </a:lnTo>
                  <a:lnTo>
                    <a:pt x="22596221" y="11591798"/>
                  </a:lnTo>
                  <a:lnTo>
                    <a:pt x="0" y="115917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-2766060" y="0"/>
              <a:ext cx="25438481" cy="11744198"/>
            </a:xfrm>
            <a:custGeom>
              <a:avLst/>
              <a:gdLst/>
              <a:ahLst/>
              <a:cxnLst/>
              <a:rect r="r" b="b" t="t" l="l"/>
              <a:pathLst>
                <a:path h="11744198" w="25438481">
                  <a:moveTo>
                    <a:pt x="3108960" y="0"/>
                  </a:moveTo>
                  <a:lnTo>
                    <a:pt x="3261360" y="0"/>
                  </a:lnTo>
                  <a:lnTo>
                    <a:pt x="3261360" y="76200"/>
                  </a:lnTo>
                  <a:lnTo>
                    <a:pt x="3108960" y="76200"/>
                  </a:lnTo>
                  <a:close/>
                  <a:moveTo>
                    <a:pt x="3413760" y="0"/>
                  </a:moveTo>
                  <a:lnTo>
                    <a:pt x="3566160" y="0"/>
                  </a:lnTo>
                  <a:lnTo>
                    <a:pt x="3566160" y="76200"/>
                  </a:lnTo>
                  <a:lnTo>
                    <a:pt x="3413760" y="76200"/>
                  </a:lnTo>
                  <a:close/>
                  <a:moveTo>
                    <a:pt x="3718560" y="0"/>
                  </a:moveTo>
                  <a:lnTo>
                    <a:pt x="3870960" y="0"/>
                  </a:lnTo>
                  <a:lnTo>
                    <a:pt x="3870960" y="76200"/>
                  </a:lnTo>
                  <a:lnTo>
                    <a:pt x="3718560" y="76200"/>
                  </a:lnTo>
                  <a:close/>
                  <a:moveTo>
                    <a:pt x="4023360" y="0"/>
                  </a:moveTo>
                  <a:lnTo>
                    <a:pt x="4175760" y="0"/>
                  </a:lnTo>
                  <a:lnTo>
                    <a:pt x="4175760" y="76200"/>
                  </a:lnTo>
                  <a:lnTo>
                    <a:pt x="4023360" y="76200"/>
                  </a:lnTo>
                  <a:close/>
                  <a:moveTo>
                    <a:pt x="4328160" y="76200"/>
                  </a:moveTo>
                  <a:lnTo>
                    <a:pt x="4480560" y="76200"/>
                  </a:lnTo>
                  <a:lnTo>
                    <a:pt x="4328160" y="76200"/>
                  </a:lnTo>
                  <a:close/>
                  <a:moveTo>
                    <a:pt x="4632960" y="76200"/>
                  </a:moveTo>
                  <a:lnTo>
                    <a:pt x="4785360" y="76200"/>
                  </a:lnTo>
                  <a:lnTo>
                    <a:pt x="4632960" y="76200"/>
                  </a:lnTo>
                  <a:close/>
                  <a:moveTo>
                    <a:pt x="4937760" y="76200"/>
                  </a:moveTo>
                  <a:lnTo>
                    <a:pt x="5090160" y="76200"/>
                  </a:lnTo>
                  <a:lnTo>
                    <a:pt x="4937760" y="76200"/>
                  </a:lnTo>
                  <a:close/>
                  <a:moveTo>
                    <a:pt x="5242560" y="76200"/>
                  </a:moveTo>
                  <a:lnTo>
                    <a:pt x="5394960" y="76200"/>
                  </a:lnTo>
                  <a:lnTo>
                    <a:pt x="5242560" y="76200"/>
                  </a:lnTo>
                  <a:close/>
                  <a:moveTo>
                    <a:pt x="5547360" y="76200"/>
                  </a:moveTo>
                  <a:lnTo>
                    <a:pt x="5699760" y="76200"/>
                  </a:lnTo>
                  <a:lnTo>
                    <a:pt x="5547360" y="76200"/>
                  </a:lnTo>
                  <a:close/>
                  <a:moveTo>
                    <a:pt x="5852160" y="76200"/>
                  </a:moveTo>
                  <a:lnTo>
                    <a:pt x="6004560" y="76200"/>
                  </a:lnTo>
                  <a:lnTo>
                    <a:pt x="5852160" y="76200"/>
                  </a:lnTo>
                  <a:close/>
                  <a:moveTo>
                    <a:pt x="6156960" y="76200"/>
                  </a:moveTo>
                  <a:lnTo>
                    <a:pt x="6309360" y="76200"/>
                  </a:lnTo>
                  <a:lnTo>
                    <a:pt x="6156960" y="76200"/>
                  </a:lnTo>
                  <a:close/>
                  <a:moveTo>
                    <a:pt x="6461760" y="76200"/>
                  </a:moveTo>
                  <a:lnTo>
                    <a:pt x="6614160" y="76200"/>
                  </a:lnTo>
                  <a:lnTo>
                    <a:pt x="6461760" y="76200"/>
                  </a:lnTo>
                  <a:close/>
                  <a:moveTo>
                    <a:pt x="6766560" y="76200"/>
                  </a:moveTo>
                  <a:lnTo>
                    <a:pt x="6918960" y="76200"/>
                  </a:lnTo>
                  <a:lnTo>
                    <a:pt x="6766560" y="76200"/>
                  </a:lnTo>
                  <a:close/>
                  <a:moveTo>
                    <a:pt x="7071360" y="76200"/>
                  </a:moveTo>
                  <a:lnTo>
                    <a:pt x="7223760" y="76200"/>
                  </a:lnTo>
                  <a:lnTo>
                    <a:pt x="7071360" y="76200"/>
                  </a:lnTo>
                  <a:close/>
                  <a:moveTo>
                    <a:pt x="7376160" y="76200"/>
                  </a:moveTo>
                  <a:lnTo>
                    <a:pt x="7528560" y="76200"/>
                  </a:lnTo>
                  <a:lnTo>
                    <a:pt x="7376160" y="76200"/>
                  </a:lnTo>
                  <a:close/>
                  <a:moveTo>
                    <a:pt x="7680960" y="76200"/>
                  </a:moveTo>
                  <a:lnTo>
                    <a:pt x="7833360" y="76200"/>
                  </a:lnTo>
                  <a:lnTo>
                    <a:pt x="7680960" y="76200"/>
                  </a:lnTo>
                  <a:close/>
                  <a:moveTo>
                    <a:pt x="7985760" y="76200"/>
                  </a:moveTo>
                  <a:lnTo>
                    <a:pt x="8138160" y="76200"/>
                  </a:lnTo>
                  <a:lnTo>
                    <a:pt x="7985760" y="76200"/>
                  </a:lnTo>
                  <a:close/>
                  <a:moveTo>
                    <a:pt x="8290560" y="76200"/>
                  </a:moveTo>
                  <a:lnTo>
                    <a:pt x="8442960" y="76200"/>
                  </a:lnTo>
                  <a:lnTo>
                    <a:pt x="8290560" y="76200"/>
                  </a:lnTo>
                  <a:close/>
                  <a:moveTo>
                    <a:pt x="8595360" y="76200"/>
                  </a:moveTo>
                  <a:lnTo>
                    <a:pt x="8747760" y="76200"/>
                  </a:lnTo>
                  <a:lnTo>
                    <a:pt x="8595360" y="76200"/>
                  </a:lnTo>
                  <a:close/>
                  <a:moveTo>
                    <a:pt x="8900160" y="76200"/>
                  </a:moveTo>
                  <a:lnTo>
                    <a:pt x="9052560" y="76200"/>
                  </a:lnTo>
                  <a:lnTo>
                    <a:pt x="8900160" y="76200"/>
                  </a:lnTo>
                  <a:close/>
                  <a:moveTo>
                    <a:pt x="9204960" y="76200"/>
                  </a:moveTo>
                  <a:lnTo>
                    <a:pt x="9357360" y="76200"/>
                  </a:lnTo>
                  <a:lnTo>
                    <a:pt x="9204960" y="76200"/>
                  </a:lnTo>
                  <a:close/>
                  <a:moveTo>
                    <a:pt x="9509760" y="76200"/>
                  </a:moveTo>
                  <a:lnTo>
                    <a:pt x="9662160" y="76200"/>
                  </a:lnTo>
                  <a:lnTo>
                    <a:pt x="9509760" y="76200"/>
                  </a:lnTo>
                  <a:close/>
                  <a:moveTo>
                    <a:pt x="9814560" y="76200"/>
                  </a:moveTo>
                  <a:lnTo>
                    <a:pt x="9966960" y="76200"/>
                  </a:lnTo>
                  <a:lnTo>
                    <a:pt x="9814560" y="76200"/>
                  </a:lnTo>
                  <a:close/>
                  <a:moveTo>
                    <a:pt x="10119360" y="76200"/>
                  </a:moveTo>
                  <a:lnTo>
                    <a:pt x="10271760" y="76200"/>
                  </a:lnTo>
                  <a:lnTo>
                    <a:pt x="10119360" y="76200"/>
                  </a:lnTo>
                  <a:close/>
                  <a:moveTo>
                    <a:pt x="10424160" y="76200"/>
                  </a:moveTo>
                  <a:lnTo>
                    <a:pt x="10576560" y="76200"/>
                  </a:lnTo>
                  <a:lnTo>
                    <a:pt x="10424160" y="76200"/>
                  </a:lnTo>
                  <a:close/>
                  <a:moveTo>
                    <a:pt x="10728960" y="76200"/>
                  </a:moveTo>
                  <a:lnTo>
                    <a:pt x="10881360" y="76200"/>
                  </a:lnTo>
                  <a:lnTo>
                    <a:pt x="10728960" y="76200"/>
                  </a:lnTo>
                  <a:close/>
                  <a:moveTo>
                    <a:pt x="11033760" y="76200"/>
                  </a:moveTo>
                  <a:lnTo>
                    <a:pt x="11186160" y="76200"/>
                  </a:lnTo>
                  <a:lnTo>
                    <a:pt x="11033760" y="76200"/>
                  </a:lnTo>
                  <a:close/>
                  <a:moveTo>
                    <a:pt x="11338560" y="76200"/>
                  </a:moveTo>
                  <a:lnTo>
                    <a:pt x="11490960" y="76200"/>
                  </a:lnTo>
                  <a:lnTo>
                    <a:pt x="11338560" y="76200"/>
                  </a:lnTo>
                  <a:close/>
                  <a:moveTo>
                    <a:pt x="11643360" y="76200"/>
                  </a:moveTo>
                  <a:lnTo>
                    <a:pt x="11795760" y="76200"/>
                  </a:lnTo>
                  <a:lnTo>
                    <a:pt x="11643360" y="76200"/>
                  </a:lnTo>
                  <a:close/>
                  <a:moveTo>
                    <a:pt x="11948160" y="76200"/>
                  </a:moveTo>
                  <a:lnTo>
                    <a:pt x="12100560" y="76200"/>
                  </a:lnTo>
                  <a:lnTo>
                    <a:pt x="11948160" y="76200"/>
                  </a:lnTo>
                  <a:close/>
                  <a:moveTo>
                    <a:pt x="12252960" y="76200"/>
                  </a:moveTo>
                  <a:lnTo>
                    <a:pt x="12405360" y="76200"/>
                  </a:lnTo>
                  <a:lnTo>
                    <a:pt x="12252960" y="76200"/>
                  </a:lnTo>
                  <a:close/>
                  <a:moveTo>
                    <a:pt x="12557760" y="76200"/>
                  </a:moveTo>
                  <a:lnTo>
                    <a:pt x="12710160" y="76200"/>
                  </a:lnTo>
                  <a:lnTo>
                    <a:pt x="12557760" y="76200"/>
                  </a:lnTo>
                  <a:close/>
                  <a:moveTo>
                    <a:pt x="12862560" y="76200"/>
                  </a:moveTo>
                  <a:lnTo>
                    <a:pt x="13014960" y="76200"/>
                  </a:lnTo>
                  <a:lnTo>
                    <a:pt x="12862560" y="76200"/>
                  </a:lnTo>
                  <a:close/>
                  <a:moveTo>
                    <a:pt x="13167360" y="76200"/>
                  </a:moveTo>
                  <a:lnTo>
                    <a:pt x="13319760" y="76200"/>
                  </a:lnTo>
                  <a:lnTo>
                    <a:pt x="13167360" y="76200"/>
                  </a:lnTo>
                  <a:close/>
                  <a:moveTo>
                    <a:pt x="13472160" y="76200"/>
                  </a:moveTo>
                  <a:lnTo>
                    <a:pt x="13624560" y="76200"/>
                  </a:lnTo>
                  <a:lnTo>
                    <a:pt x="13472160" y="76200"/>
                  </a:lnTo>
                  <a:close/>
                  <a:moveTo>
                    <a:pt x="13776960" y="76200"/>
                  </a:moveTo>
                  <a:lnTo>
                    <a:pt x="13929360" y="76200"/>
                  </a:lnTo>
                  <a:lnTo>
                    <a:pt x="13776960" y="76200"/>
                  </a:lnTo>
                  <a:close/>
                  <a:moveTo>
                    <a:pt x="14081760" y="76200"/>
                  </a:moveTo>
                  <a:lnTo>
                    <a:pt x="14234160" y="76200"/>
                  </a:lnTo>
                  <a:lnTo>
                    <a:pt x="14081760" y="76200"/>
                  </a:lnTo>
                  <a:close/>
                  <a:moveTo>
                    <a:pt x="14386560" y="76200"/>
                  </a:moveTo>
                  <a:lnTo>
                    <a:pt x="14538960" y="76200"/>
                  </a:lnTo>
                  <a:lnTo>
                    <a:pt x="14386560" y="76200"/>
                  </a:lnTo>
                  <a:close/>
                  <a:moveTo>
                    <a:pt x="14691360" y="76200"/>
                  </a:moveTo>
                  <a:lnTo>
                    <a:pt x="14843760" y="76200"/>
                  </a:lnTo>
                  <a:lnTo>
                    <a:pt x="14691360" y="76200"/>
                  </a:lnTo>
                  <a:close/>
                  <a:moveTo>
                    <a:pt x="14996160" y="76200"/>
                  </a:moveTo>
                  <a:lnTo>
                    <a:pt x="15148560" y="76200"/>
                  </a:lnTo>
                  <a:lnTo>
                    <a:pt x="14996160" y="76200"/>
                  </a:lnTo>
                  <a:close/>
                  <a:moveTo>
                    <a:pt x="15300960" y="76200"/>
                  </a:moveTo>
                  <a:lnTo>
                    <a:pt x="15453360" y="76200"/>
                  </a:lnTo>
                  <a:lnTo>
                    <a:pt x="15300960" y="76200"/>
                  </a:lnTo>
                  <a:close/>
                  <a:moveTo>
                    <a:pt x="15605760" y="76200"/>
                  </a:moveTo>
                  <a:lnTo>
                    <a:pt x="15758160" y="76200"/>
                  </a:lnTo>
                  <a:lnTo>
                    <a:pt x="15605760" y="76200"/>
                  </a:lnTo>
                  <a:close/>
                  <a:moveTo>
                    <a:pt x="15910560" y="76200"/>
                  </a:moveTo>
                  <a:lnTo>
                    <a:pt x="16062960" y="76200"/>
                  </a:lnTo>
                  <a:lnTo>
                    <a:pt x="15910560" y="76200"/>
                  </a:lnTo>
                  <a:close/>
                  <a:moveTo>
                    <a:pt x="16215360" y="76200"/>
                  </a:moveTo>
                  <a:lnTo>
                    <a:pt x="16367760" y="76200"/>
                  </a:lnTo>
                  <a:lnTo>
                    <a:pt x="16215360" y="76200"/>
                  </a:lnTo>
                  <a:close/>
                  <a:moveTo>
                    <a:pt x="16520160" y="76200"/>
                  </a:moveTo>
                  <a:lnTo>
                    <a:pt x="16672560" y="76200"/>
                  </a:lnTo>
                  <a:lnTo>
                    <a:pt x="16520160" y="76200"/>
                  </a:lnTo>
                  <a:close/>
                  <a:moveTo>
                    <a:pt x="16824960" y="76200"/>
                  </a:moveTo>
                  <a:lnTo>
                    <a:pt x="16977360" y="76200"/>
                  </a:lnTo>
                  <a:lnTo>
                    <a:pt x="16824960" y="76200"/>
                  </a:lnTo>
                  <a:close/>
                  <a:moveTo>
                    <a:pt x="17129760" y="76200"/>
                  </a:moveTo>
                  <a:lnTo>
                    <a:pt x="17282160" y="76200"/>
                  </a:lnTo>
                  <a:lnTo>
                    <a:pt x="17129760" y="76200"/>
                  </a:lnTo>
                  <a:close/>
                  <a:moveTo>
                    <a:pt x="17434560" y="76200"/>
                  </a:moveTo>
                  <a:lnTo>
                    <a:pt x="17586960" y="76200"/>
                  </a:lnTo>
                  <a:lnTo>
                    <a:pt x="17434560" y="76200"/>
                  </a:lnTo>
                  <a:close/>
                  <a:moveTo>
                    <a:pt x="17739360" y="76200"/>
                  </a:moveTo>
                  <a:lnTo>
                    <a:pt x="17891760" y="76200"/>
                  </a:lnTo>
                  <a:lnTo>
                    <a:pt x="17739360" y="76200"/>
                  </a:lnTo>
                  <a:close/>
                  <a:moveTo>
                    <a:pt x="18044160" y="76200"/>
                  </a:moveTo>
                  <a:lnTo>
                    <a:pt x="18196560" y="76200"/>
                  </a:lnTo>
                  <a:lnTo>
                    <a:pt x="18044160" y="76200"/>
                  </a:lnTo>
                  <a:close/>
                  <a:moveTo>
                    <a:pt x="18348960" y="76200"/>
                  </a:moveTo>
                  <a:lnTo>
                    <a:pt x="18501360" y="76200"/>
                  </a:lnTo>
                  <a:lnTo>
                    <a:pt x="18348960" y="76200"/>
                  </a:lnTo>
                  <a:close/>
                  <a:moveTo>
                    <a:pt x="18653760" y="76200"/>
                  </a:moveTo>
                  <a:lnTo>
                    <a:pt x="18806160" y="76200"/>
                  </a:lnTo>
                  <a:lnTo>
                    <a:pt x="18653760" y="76200"/>
                  </a:lnTo>
                  <a:close/>
                  <a:moveTo>
                    <a:pt x="18958560" y="76200"/>
                  </a:moveTo>
                  <a:lnTo>
                    <a:pt x="19110960" y="76200"/>
                  </a:lnTo>
                  <a:lnTo>
                    <a:pt x="18958560" y="76200"/>
                  </a:lnTo>
                  <a:close/>
                  <a:moveTo>
                    <a:pt x="19263360" y="76200"/>
                  </a:moveTo>
                  <a:lnTo>
                    <a:pt x="19415760" y="76200"/>
                  </a:lnTo>
                  <a:lnTo>
                    <a:pt x="19263360" y="76200"/>
                  </a:lnTo>
                  <a:close/>
                  <a:moveTo>
                    <a:pt x="19568160" y="76200"/>
                  </a:moveTo>
                  <a:lnTo>
                    <a:pt x="19720560" y="76200"/>
                  </a:lnTo>
                  <a:lnTo>
                    <a:pt x="19568160" y="76200"/>
                  </a:lnTo>
                  <a:close/>
                  <a:moveTo>
                    <a:pt x="19872960" y="76200"/>
                  </a:moveTo>
                  <a:lnTo>
                    <a:pt x="20025360" y="76200"/>
                  </a:lnTo>
                  <a:lnTo>
                    <a:pt x="19872960" y="76200"/>
                  </a:lnTo>
                  <a:close/>
                  <a:moveTo>
                    <a:pt x="20177760" y="76200"/>
                  </a:moveTo>
                  <a:lnTo>
                    <a:pt x="20330160" y="76200"/>
                  </a:lnTo>
                  <a:lnTo>
                    <a:pt x="20177760" y="76200"/>
                  </a:lnTo>
                  <a:close/>
                  <a:moveTo>
                    <a:pt x="20482560" y="76200"/>
                  </a:moveTo>
                  <a:lnTo>
                    <a:pt x="20634960" y="76200"/>
                  </a:lnTo>
                  <a:lnTo>
                    <a:pt x="20482560" y="76200"/>
                  </a:lnTo>
                  <a:close/>
                  <a:moveTo>
                    <a:pt x="20787360" y="76200"/>
                  </a:moveTo>
                  <a:lnTo>
                    <a:pt x="20939760" y="76200"/>
                  </a:lnTo>
                  <a:lnTo>
                    <a:pt x="20787360" y="76200"/>
                  </a:lnTo>
                  <a:close/>
                  <a:moveTo>
                    <a:pt x="21092160" y="76200"/>
                  </a:moveTo>
                  <a:lnTo>
                    <a:pt x="21244560" y="76200"/>
                  </a:lnTo>
                  <a:lnTo>
                    <a:pt x="21092160" y="76200"/>
                  </a:lnTo>
                  <a:close/>
                  <a:moveTo>
                    <a:pt x="21396960" y="76200"/>
                  </a:moveTo>
                  <a:lnTo>
                    <a:pt x="21549360" y="76200"/>
                  </a:lnTo>
                  <a:lnTo>
                    <a:pt x="21396960" y="76200"/>
                  </a:lnTo>
                  <a:close/>
                  <a:moveTo>
                    <a:pt x="21701760" y="76200"/>
                  </a:moveTo>
                  <a:lnTo>
                    <a:pt x="21854160" y="76200"/>
                  </a:lnTo>
                  <a:lnTo>
                    <a:pt x="21701760" y="76200"/>
                  </a:lnTo>
                  <a:close/>
                  <a:moveTo>
                    <a:pt x="22006560" y="76200"/>
                  </a:moveTo>
                  <a:lnTo>
                    <a:pt x="22158960" y="76200"/>
                  </a:lnTo>
                  <a:lnTo>
                    <a:pt x="22006560" y="76200"/>
                  </a:lnTo>
                  <a:close/>
                  <a:moveTo>
                    <a:pt x="22311360" y="76200"/>
                  </a:moveTo>
                  <a:lnTo>
                    <a:pt x="22463760" y="76200"/>
                  </a:lnTo>
                  <a:lnTo>
                    <a:pt x="22311360" y="76200"/>
                  </a:lnTo>
                  <a:close/>
                  <a:moveTo>
                    <a:pt x="22616160" y="76200"/>
                  </a:moveTo>
                  <a:lnTo>
                    <a:pt x="22768560" y="76200"/>
                  </a:lnTo>
                  <a:lnTo>
                    <a:pt x="22616160" y="76200"/>
                  </a:lnTo>
                  <a:close/>
                  <a:moveTo>
                    <a:pt x="22920960" y="76200"/>
                  </a:moveTo>
                  <a:lnTo>
                    <a:pt x="23073360" y="76200"/>
                  </a:lnTo>
                  <a:lnTo>
                    <a:pt x="22920960" y="76200"/>
                  </a:lnTo>
                  <a:close/>
                  <a:moveTo>
                    <a:pt x="23225760" y="76200"/>
                  </a:moveTo>
                  <a:lnTo>
                    <a:pt x="23378160" y="76200"/>
                  </a:lnTo>
                  <a:lnTo>
                    <a:pt x="23225760" y="76200"/>
                  </a:lnTo>
                  <a:close/>
                  <a:moveTo>
                    <a:pt x="23530560" y="76200"/>
                  </a:moveTo>
                  <a:lnTo>
                    <a:pt x="23682960" y="76200"/>
                  </a:lnTo>
                  <a:lnTo>
                    <a:pt x="23530560" y="76200"/>
                  </a:lnTo>
                  <a:close/>
                  <a:moveTo>
                    <a:pt x="23835360" y="76200"/>
                  </a:moveTo>
                  <a:lnTo>
                    <a:pt x="23987760" y="76200"/>
                  </a:lnTo>
                  <a:lnTo>
                    <a:pt x="23835360" y="76200"/>
                  </a:lnTo>
                  <a:close/>
                  <a:moveTo>
                    <a:pt x="24140160" y="76200"/>
                  </a:moveTo>
                  <a:lnTo>
                    <a:pt x="24292560" y="76200"/>
                  </a:lnTo>
                  <a:lnTo>
                    <a:pt x="24140160" y="76200"/>
                  </a:lnTo>
                  <a:close/>
                  <a:moveTo>
                    <a:pt x="24444960" y="76200"/>
                  </a:moveTo>
                  <a:lnTo>
                    <a:pt x="24597360" y="76200"/>
                  </a:lnTo>
                  <a:lnTo>
                    <a:pt x="24444960" y="76200"/>
                  </a:lnTo>
                  <a:close/>
                  <a:moveTo>
                    <a:pt x="24749760" y="76200"/>
                  </a:moveTo>
                  <a:lnTo>
                    <a:pt x="24902160" y="76200"/>
                  </a:lnTo>
                  <a:lnTo>
                    <a:pt x="24749760" y="76200"/>
                  </a:lnTo>
                  <a:close/>
                  <a:moveTo>
                    <a:pt x="25054560" y="76200"/>
                  </a:moveTo>
                  <a:lnTo>
                    <a:pt x="25206960" y="76200"/>
                  </a:lnTo>
                  <a:lnTo>
                    <a:pt x="25054560" y="76200"/>
                  </a:lnTo>
                  <a:close/>
                  <a:moveTo>
                    <a:pt x="25359360" y="76200"/>
                  </a:moveTo>
                  <a:lnTo>
                    <a:pt x="25400381" y="76200"/>
                  </a:lnTo>
                  <a:cubicBezTo>
                    <a:pt x="25421463" y="76200"/>
                    <a:pt x="25438481" y="93218"/>
                    <a:pt x="25438481" y="114300"/>
                  </a:cubicBezTo>
                  <a:lnTo>
                    <a:pt x="25438481" y="225679"/>
                  </a:lnTo>
                  <a:lnTo>
                    <a:pt x="25362281" y="225679"/>
                  </a:lnTo>
                  <a:lnTo>
                    <a:pt x="25362281" y="38100"/>
                  </a:lnTo>
                  <a:lnTo>
                    <a:pt x="25400381" y="38100"/>
                  </a:lnTo>
                  <a:lnTo>
                    <a:pt x="25400381" y="76200"/>
                  </a:lnTo>
                  <a:lnTo>
                    <a:pt x="25359360" y="76200"/>
                  </a:lnTo>
                  <a:close/>
                  <a:moveTo>
                    <a:pt x="25438481" y="378079"/>
                  </a:moveTo>
                  <a:lnTo>
                    <a:pt x="25438481" y="530479"/>
                  </a:lnTo>
                  <a:lnTo>
                    <a:pt x="25362281" y="530479"/>
                  </a:lnTo>
                  <a:lnTo>
                    <a:pt x="25362281" y="378079"/>
                  </a:lnTo>
                  <a:close/>
                  <a:moveTo>
                    <a:pt x="25362281" y="682879"/>
                  </a:moveTo>
                  <a:lnTo>
                    <a:pt x="25362281" y="835279"/>
                  </a:lnTo>
                  <a:lnTo>
                    <a:pt x="25286081" y="835279"/>
                  </a:lnTo>
                  <a:lnTo>
                    <a:pt x="25286081" y="682879"/>
                  </a:lnTo>
                  <a:close/>
                  <a:moveTo>
                    <a:pt x="25286081" y="987679"/>
                  </a:moveTo>
                  <a:lnTo>
                    <a:pt x="25286081" y="1140079"/>
                  </a:lnTo>
                  <a:lnTo>
                    <a:pt x="25209881" y="1140079"/>
                  </a:lnTo>
                  <a:lnTo>
                    <a:pt x="25209881" y="987679"/>
                  </a:lnTo>
                  <a:close/>
                  <a:moveTo>
                    <a:pt x="25209881" y="1292479"/>
                  </a:moveTo>
                  <a:lnTo>
                    <a:pt x="25209881" y="1444879"/>
                  </a:lnTo>
                  <a:lnTo>
                    <a:pt x="25133681" y="1444879"/>
                  </a:lnTo>
                  <a:lnTo>
                    <a:pt x="25133681" y="1292479"/>
                  </a:lnTo>
                  <a:close/>
                  <a:moveTo>
                    <a:pt x="25133681" y="1597279"/>
                  </a:moveTo>
                  <a:lnTo>
                    <a:pt x="25133681" y="1749679"/>
                  </a:lnTo>
                  <a:lnTo>
                    <a:pt x="25057481" y="1749679"/>
                  </a:lnTo>
                  <a:lnTo>
                    <a:pt x="25057481" y="1597279"/>
                  </a:lnTo>
                  <a:close/>
                  <a:moveTo>
                    <a:pt x="25057481" y="1902079"/>
                  </a:moveTo>
                  <a:lnTo>
                    <a:pt x="25057481" y="2054479"/>
                  </a:lnTo>
                  <a:lnTo>
                    <a:pt x="24981281" y="2054479"/>
                  </a:lnTo>
                  <a:lnTo>
                    <a:pt x="24981281" y="1902079"/>
                  </a:lnTo>
                  <a:close/>
                  <a:moveTo>
                    <a:pt x="24981281" y="2206879"/>
                  </a:moveTo>
                  <a:lnTo>
                    <a:pt x="24981281" y="2359279"/>
                  </a:lnTo>
                  <a:lnTo>
                    <a:pt x="24905081" y="2359279"/>
                  </a:lnTo>
                  <a:lnTo>
                    <a:pt x="24905081" y="2206879"/>
                  </a:lnTo>
                  <a:close/>
                  <a:moveTo>
                    <a:pt x="24905081" y="2511679"/>
                  </a:moveTo>
                  <a:lnTo>
                    <a:pt x="24905081" y="2664079"/>
                  </a:lnTo>
                  <a:lnTo>
                    <a:pt x="24828881" y="2664079"/>
                  </a:lnTo>
                  <a:lnTo>
                    <a:pt x="24828881" y="2511679"/>
                  </a:lnTo>
                  <a:close/>
                  <a:moveTo>
                    <a:pt x="24828881" y="2816479"/>
                  </a:moveTo>
                  <a:lnTo>
                    <a:pt x="24828881" y="2968879"/>
                  </a:lnTo>
                  <a:lnTo>
                    <a:pt x="24752681" y="2968879"/>
                  </a:lnTo>
                  <a:lnTo>
                    <a:pt x="24752681" y="2816479"/>
                  </a:lnTo>
                  <a:close/>
                  <a:moveTo>
                    <a:pt x="24752681" y="3121279"/>
                  </a:moveTo>
                  <a:lnTo>
                    <a:pt x="24752681" y="3273679"/>
                  </a:lnTo>
                  <a:lnTo>
                    <a:pt x="24676481" y="3273679"/>
                  </a:lnTo>
                  <a:lnTo>
                    <a:pt x="24676481" y="3121279"/>
                  </a:lnTo>
                  <a:close/>
                  <a:moveTo>
                    <a:pt x="24676481" y="3426079"/>
                  </a:moveTo>
                  <a:lnTo>
                    <a:pt x="24676481" y="3578479"/>
                  </a:lnTo>
                  <a:lnTo>
                    <a:pt x="24600281" y="3578479"/>
                  </a:lnTo>
                  <a:lnTo>
                    <a:pt x="24600281" y="3426079"/>
                  </a:lnTo>
                  <a:close/>
                  <a:moveTo>
                    <a:pt x="24600281" y="3730879"/>
                  </a:moveTo>
                  <a:lnTo>
                    <a:pt x="24600281" y="3883279"/>
                  </a:lnTo>
                  <a:lnTo>
                    <a:pt x="24524081" y="3883279"/>
                  </a:lnTo>
                  <a:lnTo>
                    <a:pt x="24524081" y="3730879"/>
                  </a:lnTo>
                  <a:close/>
                  <a:moveTo>
                    <a:pt x="24524081" y="4035679"/>
                  </a:moveTo>
                  <a:lnTo>
                    <a:pt x="24524081" y="4188079"/>
                  </a:lnTo>
                  <a:lnTo>
                    <a:pt x="24447881" y="4188079"/>
                  </a:lnTo>
                  <a:lnTo>
                    <a:pt x="24447881" y="4035679"/>
                  </a:lnTo>
                  <a:close/>
                  <a:moveTo>
                    <a:pt x="24447881" y="4340479"/>
                  </a:moveTo>
                  <a:lnTo>
                    <a:pt x="24447881" y="4492879"/>
                  </a:lnTo>
                  <a:lnTo>
                    <a:pt x="24371681" y="4492879"/>
                  </a:lnTo>
                  <a:lnTo>
                    <a:pt x="24371681" y="4340479"/>
                  </a:lnTo>
                  <a:close/>
                  <a:moveTo>
                    <a:pt x="24371681" y="4645279"/>
                  </a:moveTo>
                  <a:lnTo>
                    <a:pt x="24371681" y="4797679"/>
                  </a:lnTo>
                  <a:lnTo>
                    <a:pt x="24295481" y="4797679"/>
                  </a:lnTo>
                  <a:lnTo>
                    <a:pt x="24295481" y="4645279"/>
                  </a:lnTo>
                  <a:close/>
                  <a:moveTo>
                    <a:pt x="24295481" y="4950079"/>
                  </a:moveTo>
                  <a:lnTo>
                    <a:pt x="24295481" y="5102479"/>
                  </a:lnTo>
                  <a:lnTo>
                    <a:pt x="24219281" y="5102479"/>
                  </a:lnTo>
                  <a:lnTo>
                    <a:pt x="24219281" y="4950079"/>
                  </a:lnTo>
                  <a:close/>
                  <a:moveTo>
                    <a:pt x="24219281" y="5254879"/>
                  </a:moveTo>
                  <a:lnTo>
                    <a:pt x="24219281" y="5407279"/>
                  </a:lnTo>
                  <a:lnTo>
                    <a:pt x="24143081" y="5407279"/>
                  </a:lnTo>
                  <a:lnTo>
                    <a:pt x="24143081" y="5254879"/>
                  </a:lnTo>
                  <a:close/>
                  <a:moveTo>
                    <a:pt x="24143081" y="5559679"/>
                  </a:moveTo>
                  <a:lnTo>
                    <a:pt x="24143081" y="5712079"/>
                  </a:lnTo>
                  <a:lnTo>
                    <a:pt x="24066881" y="5712079"/>
                  </a:lnTo>
                  <a:lnTo>
                    <a:pt x="24066881" y="5559679"/>
                  </a:lnTo>
                  <a:close/>
                  <a:moveTo>
                    <a:pt x="24066881" y="5864479"/>
                  </a:moveTo>
                  <a:lnTo>
                    <a:pt x="24066881" y="6016879"/>
                  </a:lnTo>
                  <a:lnTo>
                    <a:pt x="23990681" y="6016879"/>
                  </a:lnTo>
                  <a:lnTo>
                    <a:pt x="23990681" y="5864479"/>
                  </a:lnTo>
                  <a:close/>
                  <a:moveTo>
                    <a:pt x="23990681" y="6169279"/>
                  </a:moveTo>
                  <a:lnTo>
                    <a:pt x="23990681" y="6321679"/>
                  </a:lnTo>
                  <a:lnTo>
                    <a:pt x="23914481" y="6321679"/>
                  </a:lnTo>
                  <a:lnTo>
                    <a:pt x="23914481" y="6169279"/>
                  </a:lnTo>
                  <a:close/>
                  <a:moveTo>
                    <a:pt x="23914481" y="6474079"/>
                  </a:moveTo>
                  <a:lnTo>
                    <a:pt x="23914481" y="6626479"/>
                  </a:lnTo>
                  <a:lnTo>
                    <a:pt x="23838281" y="6626479"/>
                  </a:lnTo>
                  <a:lnTo>
                    <a:pt x="23838281" y="6474079"/>
                  </a:lnTo>
                  <a:close/>
                  <a:moveTo>
                    <a:pt x="23838281" y="6778879"/>
                  </a:moveTo>
                  <a:lnTo>
                    <a:pt x="23838281" y="6931279"/>
                  </a:lnTo>
                  <a:lnTo>
                    <a:pt x="23762081" y="6931279"/>
                  </a:lnTo>
                  <a:lnTo>
                    <a:pt x="23762081" y="6778879"/>
                  </a:lnTo>
                  <a:close/>
                  <a:moveTo>
                    <a:pt x="23762081" y="7083679"/>
                  </a:moveTo>
                  <a:lnTo>
                    <a:pt x="23762081" y="7236079"/>
                  </a:lnTo>
                  <a:lnTo>
                    <a:pt x="23685881" y="7236079"/>
                  </a:lnTo>
                  <a:lnTo>
                    <a:pt x="23685881" y="7083679"/>
                  </a:lnTo>
                  <a:close/>
                  <a:moveTo>
                    <a:pt x="23685881" y="7388479"/>
                  </a:moveTo>
                  <a:lnTo>
                    <a:pt x="23685881" y="7540879"/>
                  </a:lnTo>
                  <a:lnTo>
                    <a:pt x="23609681" y="7540879"/>
                  </a:lnTo>
                  <a:lnTo>
                    <a:pt x="23609681" y="7388479"/>
                  </a:lnTo>
                  <a:close/>
                  <a:moveTo>
                    <a:pt x="23609681" y="7693279"/>
                  </a:moveTo>
                  <a:lnTo>
                    <a:pt x="23609681" y="7845679"/>
                  </a:lnTo>
                  <a:lnTo>
                    <a:pt x="23533481" y="7845679"/>
                  </a:lnTo>
                  <a:lnTo>
                    <a:pt x="23533481" y="7693279"/>
                  </a:lnTo>
                  <a:close/>
                  <a:moveTo>
                    <a:pt x="23533481" y="7998079"/>
                  </a:moveTo>
                  <a:lnTo>
                    <a:pt x="23533481" y="8150479"/>
                  </a:lnTo>
                  <a:lnTo>
                    <a:pt x="23457281" y="8150479"/>
                  </a:lnTo>
                  <a:lnTo>
                    <a:pt x="23457281" y="7998079"/>
                  </a:lnTo>
                  <a:close/>
                  <a:moveTo>
                    <a:pt x="23457281" y="8302879"/>
                  </a:moveTo>
                  <a:lnTo>
                    <a:pt x="23457281" y="8455279"/>
                  </a:lnTo>
                  <a:lnTo>
                    <a:pt x="23381081" y="8455279"/>
                  </a:lnTo>
                  <a:lnTo>
                    <a:pt x="23381081" y="8302879"/>
                  </a:lnTo>
                  <a:close/>
                  <a:moveTo>
                    <a:pt x="23381081" y="8607679"/>
                  </a:moveTo>
                  <a:lnTo>
                    <a:pt x="23381081" y="8760079"/>
                  </a:lnTo>
                  <a:lnTo>
                    <a:pt x="23304881" y="8760079"/>
                  </a:lnTo>
                  <a:lnTo>
                    <a:pt x="23304881" y="8607679"/>
                  </a:lnTo>
                  <a:close/>
                  <a:moveTo>
                    <a:pt x="23304881" y="8912479"/>
                  </a:moveTo>
                  <a:lnTo>
                    <a:pt x="23304881" y="9064879"/>
                  </a:lnTo>
                  <a:lnTo>
                    <a:pt x="23228681" y="9064879"/>
                  </a:lnTo>
                  <a:lnTo>
                    <a:pt x="23228681" y="8912479"/>
                  </a:lnTo>
                  <a:close/>
                  <a:moveTo>
                    <a:pt x="23228681" y="9217279"/>
                  </a:moveTo>
                  <a:lnTo>
                    <a:pt x="23228681" y="9369679"/>
                  </a:lnTo>
                  <a:lnTo>
                    <a:pt x="23152481" y="9369679"/>
                  </a:lnTo>
                  <a:lnTo>
                    <a:pt x="23152481" y="9217279"/>
                  </a:lnTo>
                  <a:close/>
                  <a:moveTo>
                    <a:pt x="23152481" y="9522079"/>
                  </a:moveTo>
                  <a:lnTo>
                    <a:pt x="23152481" y="9674479"/>
                  </a:lnTo>
                  <a:lnTo>
                    <a:pt x="23076281" y="9674479"/>
                  </a:lnTo>
                  <a:lnTo>
                    <a:pt x="23076281" y="9522079"/>
                  </a:lnTo>
                  <a:close/>
                  <a:moveTo>
                    <a:pt x="23076281" y="9826879"/>
                  </a:moveTo>
                  <a:lnTo>
                    <a:pt x="23076281" y="9979279"/>
                  </a:lnTo>
                  <a:lnTo>
                    <a:pt x="23000081" y="9979279"/>
                  </a:lnTo>
                  <a:lnTo>
                    <a:pt x="23000081" y="9826879"/>
                  </a:lnTo>
                  <a:close/>
                  <a:moveTo>
                    <a:pt x="23000081" y="10131679"/>
                  </a:moveTo>
                  <a:lnTo>
                    <a:pt x="23000081" y="10284079"/>
                  </a:lnTo>
                  <a:lnTo>
                    <a:pt x="22923881" y="10284079"/>
                  </a:lnTo>
                  <a:lnTo>
                    <a:pt x="22923881" y="10131679"/>
                  </a:lnTo>
                  <a:close/>
                  <a:moveTo>
                    <a:pt x="22923881" y="10436479"/>
                  </a:moveTo>
                  <a:lnTo>
                    <a:pt x="22923881" y="10588879"/>
                  </a:lnTo>
                  <a:lnTo>
                    <a:pt x="22847681" y="10588879"/>
                  </a:lnTo>
                  <a:lnTo>
                    <a:pt x="22847681" y="10436479"/>
                  </a:lnTo>
                  <a:close/>
                  <a:moveTo>
                    <a:pt x="22847681" y="10741279"/>
                  </a:moveTo>
                  <a:lnTo>
                    <a:pt x="22847681" y="10893679"/>
                  </a:lnTo>
                  <a:lnTo>
                    <a:pt x="22771481" y="10893679"/>
                  </a:lnTo>
                  <a:lnTo>
                    <a:pt x="22771481" y="10741279"/>
                  </a:lnTo>
                  <a:close/>
                  <a:moveTo>
                    <a:pt x="22771481" y="11046079"/>
                  </a:moveTo>
                  <a:lnTo>
                    <a:pt x="22771481" y="11198479"/>
                  </a:lnTo>
                  <a:lnTo>
                    <a:pt x="22695281" y="11198479"/>
                  </a:lnTo>
                  <a:lnTo>
                    <a:pt x="22695281" y="11046079"/>
                  </a:lnTo>
                  <a:close/>
                  <a:moveTo>
                    <a:pt x="22695281" y="11350879"/>
                  </a:moveTo>
                  <a:lnTo>
                    <a:pt x="22695281" y="11503279"/>
                  </a:lnTo>
                  <a:lnTo>
                    <a:pt x="22619081" y="11503279"/>
                  </a:lnTo>
                  <a:lnTo>
                    <a:pt x="22619081" y="11350879"/>
                  </a:lnTo>
                  <a:close/>
                  <a:moveTo>
                    <a:pt x="22619081" y="11655679"/>
                  </a:moveTo>
                  <a:lnTo>
                    <a:pt x="22619081" y="11706098"/>
                  </a:lnTo>
                  <a:cubicBezTo>
                    <a:pt x="22619081" y="11727180"/>
                    <a:pt x="22602063" y="11744198"/>
                    <a:pt x="22580981" y="11744198"/>
                  </a:cubicBezTo>
                  <a:lnTo>
                    <a:pt x="22478999" y="11744198"/>
                  </a:lnTo>
                  <a:lnTo>
                    <a:pt x="22478999" y="11667998"/>
                  </a:lnTo>
                  <a:lnTo>
                    <a:pt x="22580981" y="11667998"/>
                  </a:lnTo>
                  <a:lnTo>
                    <a:pt x="22580981" y="11706098"/>
                  </a:lnTo>
                  <a:lnTo>
                    <a:pt x="22542881" y="11706098"/>
                  </a:lnTo>
                  <a:lnTo>
                    <a:pt x="22542881" y="11655679"/>
                  </a:lnTo>
                  <a:close/>
                  <a:moveTo>
                    <a:pt x="22250399" y="11744198"/>
                  </a:moveTo>
                  <a:lnTo>
                    <a:pt x="22097999" y="11744198"/>
                  </a:lnTo>
                  <a:lnTo>
                    <a:pt x="22097999" y="11667998"/>
                  </a:lnTo>
                  <a:lnTo>
                    <a:pt x="22250399" y="11667998"/>
                  </a:lnTo>
                  <a:close/>
                  <a:moveTo>
                    <a:pt x="21945599" y="11667998"/>
                  </a:moveTo>
                  <a:lnTo>
                    <a:pt x="21793199" y="11667998"/>
                  </a:lnTo>
                  <a:lnTo>
                    <a:pt x="21793199" y="11591798"/>
                  </a:lnTo>
                  <a:lnTo>
                    <a:pt x="21945599" y="11591798"/>
                  </a:lnTo>
                  <a:close/>
                  <a:moveTo>
                    <a:pt x="21640799" y="11591798"/>
                  </a:moveTo>
                  <a:lnTo>
                    <a:pt x="21488399" y="11591798"/>
                  </a:lnTo>
                  <a:lnTo>
                    <a:pt x="21488399" y="11515598"/>
                  </a:lnTo>
                  <a:lnTo>
                    <a:pt x="21640799" y="11515598"/>
                  </a:lnTo>
                  <a:close/>
                  <a:moveTo>
                    <a:pt x="21335999" y="11515598"/>
                  </a:moveTo>
                  <a:lnTo>
                    <a:pt x="21183599" y="11515598"/>
                  </a:lnTo>
                  <a:lnTo>
                    <a:pt x="21183599" y="11439398"/>
                  </a:lnTo>
                  <a:lnTo>
                    <a:pt x="21335999" y="11439398"/>
                  </a:lnTo>
                  <a:close/>
                  <a:moveTo>
                    <a:pt x="21031199" y="11439398"/>
                  </a:moveTo>
                  <a:lnTo>
                    <a:pt x="20878799" y="11439398"/>
                  </a:lnTo>
                  <a:lnTo>
                    <a:pt x="20878799" y="11363198"/>
                  </a:lnTo>
                  <a:lnTo>
                    <a:pt x="21031199" y="11363198"/>
                  </a:lnTo>
                  <a:close/>
                  <a:moveTo>
                    <a:pt x="20726399" y="11363198"/>
                  </a:moveTo>
                  <a:lnTo>
                    <a:pt x="20573999" y="11363198"/>
                  </a:lnTo>
                  <a:lnTo>
                    <a:pt x="20573999" y="11286998"/>
                  </a:lnTo>
                  <a:lnTo>
                    <a:pt x="20726399" y="11286998"/>
                  </a:lnTo>
                  <a:close/>
                  <a:moveTo>
                    <a:pt x="20421599" y="11286998"/>
                  </a:moveTo>
                  <a:lnTo>
                    <a:pt x="20269199" y="11286998"/>
                  </a:lnTo>
                  <a:lnTo>
                    <a:pt x="20269199" y="11210798"/>
                  </a:lnTo>
                  <a:lnTo>
                    <a:pt x="20421599" y="11210798"/>
                  </a:lnTo>
                  <a:close/>
                  <a:moveTo>
                    <a:pt x="20116799" y="11210798"/>
                  </a:moveTo>
                  <a:lnTo>
                    <a:pt x="19964399" y="11210798"/>
                  </a:lnTo>
                  <a:lnTo>
                    <a:pt x="19964399" y="11134598"/>
                  </a:lnTo>
                  <a:lnTo>
                    <a:pt x="20116799" y="11134598"/>
                  </a:lnTo>
                  <a:close/>
                  <a:moveTo>
                    <a:pt x="19811999" y="11134598"/>
                  </a:moveTo>
                  <a:lnTo>
                    <a:pt x="19659599" y="11134598"/>
                  </a:lnTo>
                  <a:lnTo>
                    <a:pt x="19659599" y="11058398"/>
                  </a:lnTo>
                  <a:lnTo>
                    <a:pt x="19811999" y="11058398"/>
                  </a:lnTo>
                  <a:close/>
                  <a:moveTo>
                    <a:pt x="19507199" y="11058398"/>
                  </a:moveTo>
                  <a:lnTo>
                    <a:pt x="19354799" y="11058398"/>
                  </a:lnTo>
                  <a:lnTo>
                    <a:pt x="19354799" y="10982198"/>
                  </a:lnTo>
                  <a:lnTo>
                    <a:pt x="19507199" y="10982198"/>
                  </a:lnTo>
                  <a:close/>
                  <a:moveTo>
                    <a:pt x="19202399" y="10982198"/>
                  </a:moveTo>
                  <a:lnTo>
                    <a:pt x="19049999" y="10982198"/>
                  </a:lnTo>
                  <a:lnTo>
                    <a:pt x="19049999" y="10905998"/>
                  </a:lnTo>
                  <a:lnTo>
                    <a:pt x="19202399" y="10905998"/>
                  </a:lnTo>
                  <a:close/>
                  <a:moveTo>
                    <a:pt x="18897599" y="10905998"/>
                  </a:moveTo>
                  <a:lnTo>
                    <a:pt x="18745199" y="10905998"/>
                  </a:lnTo>
                  <a:lnTo>
                    <a:pt x="18745199" y="10829798"/>
                  </a:lnTo>
                  <a:lnTo>
                    <a:pt x="18897599" y="10829798"/>
                  </a:lnTo>
                  <a:close/>
                  <a:moveTo>
                    <a:pt x="18592799" y="10829798"/>
                  </a:moveTo>
                  <a:lnTo>
                    <a:pt x="18440399" y="10829798"/>
                  </a:lnTo>
                  <a:lnTo>
                    <a:pt x="18440399" y="10753598"/>
                  </a:lnTo>
                  <a:lnTo>
                    <a:pt x="18592799" y="10753598"/>
                  </a:lnTo>
                  <a:close/>
                  <a:moveTo>
                    <a:pt x="18287999" y="10753598"/>
                  </a:moveTo>
                  <a:lnTo>
                    <a:pt x="18135599" y="10753598"/>
                  </a:lnTo>
                  <a:lnTo>
                    <a:pt x="18135599" y="10677398"/>
                  </a:lnTo>
                  <a:lnTo>
                    <a:pt x="18287999" y="10677398"/>
                  </a:lnTo>
                  <a:close/>
                  <a:moveTo>
                    <a:pt x="17983199" y="10677398"/>
                  </a:moveTo>
                  <a:lnTo>
                    <a:pt x="17830799" y="10677398"/>
                  </a:lnTo>
                  <a:lnTo>
                    <a:pt x="17830799" y="10601198"/>
                  </a:lnTo>
                  <a:lnTo>
                    <a:pt x="17983199" y="10601198"/>
                  </a:lnTo>
                  <a:close/>
                  <a:moveTo>
                    <a:pt x="17678399" y="10601198"/>
                  </a:moveTo>
                  <a:lnTo>
                    <a:pt x="17525999" y="10601198"/>
                  </a:lnTo>
                  <a:lnTo>
                    <a:pt x="17525999" y="10524998"/>
                  </a:lnTo>
                  <a:lnTo>
                    <a:pt x="17678399" y="10524998"/>
                  </a:lnTo>
                  <a:close/>
                  <a:moveTo>
                    <a:pt x="17373599" y="10524998"/>
                  </a:moveTo>
                  <a:lnTo>
                    <a:pt x="17221199" y="10524998"/>
                  </a:lnTo>
                  <a:lnTo>
                    <a:pt x="17221199" y="10448798"/>
                  </a:lnTo>
                  <a:lnTo>
                    <a:pt x="17373599" y="10448798"/>
                  </a:lnTo>
                  <a:close/>
                  <a:moveTo>
                    <a:pt x="17068799" y="10448798"/>
                  </a:moveTo>
                  <a:lnTo>
                    <a:pt x="16916399" y="10448798"/>
                  </a:lnTo>
                  <a:lnTo>
                    <a:pt x="16916399" y="10372598"/>
                  </a:lnTo>
                  <a:lnTo>
                    <a:pt x="17068799" y="10372598"/>
                  </a:lnTo>
                  <a:close/>
                  <a:moveTo>
                    <a:pt x="16763999" y="10372598"/>
                  </a:moveTo>
                  <a:lnTo>
                    <a:pt x="16611599" y="10372598"/>
                  </a:lnTo>
                  <a:lnTo>
                    <a:pt x="16611599" y="10296398"/>
                  </a:lnTo>
                  <a:lnTo>
                    <a:pt x="16763999" y="10296398"/>
                  </a:lnTo>
                  <a:close/>
                  <a:moveTo>
                    <a:pt x="16459199" y="10296398"/>
                  </a:moveTo>
                  <a:lnTo>
                    <a:pt x="16306799" y="10296398"/>
                  </a:lnTo>
                  <a:lnTo>
                    <a:pt x="16306799" y="10220198"/>
                  </a:lnTo>
                  <a:lnTo>
                    <a:pt x="16459199" y="10220198"/>
                  </a:lnTo>
                  <a:close/>
                  <a:moveTo>
                    <a:pt x="16154399" y="10220198"/>
                  </a:moveTo>
                  <a:lnTo>
                    <a:pt x="16001999" y="10220198"/>
                  </a:lnTo>
                  <a:lnTo>
                    <a:pt x="16001999" y="10143998"/>
                  </a:lnTo>
                  <a:lnTo>
                    <a:pt x="16154399" y="10143998"/>
                  </a:lnTo>
                  <a:close/>
                  <a:moveTo>
                    <a:pt x="15849599" y="10143998"/>
                  </a:moveTo>
                  <a:lnTo>
                    <a:pt x="15697200" y="10143998"/>
                  </a:lnTo>
                  <a:lnTo>
                    <a:pt x="15697200" y="10067798"/>
                  </a:lnTo>
                  <a:lnTo>
                    <a:pt x="15849599" y="10067798"/>
                  </a:lnTo>
                  <a:close/>
                  <a:moveTo>
                    <a:pt x="15544800" y="10067798"/>
                  </a:moveTo>
                  <a:lnTo>
                    <a:pt x="15392400" y="10067798"/>
                  </a:lnTo>
                  <a:lnTo>
                    <a:pt x="15392400" y="9991598"/>
                  </a:lnTo>
                  <a:lnTo>
                    <a:pt x="15544800" y="9991598"/>
                  </a:lnTo>
                  <a:close/>
                  <a:moveTo>
                    <a:pt x="15240000" y="9991598"/>
                  </a:moveTo>
                  <a:lnTo>
                    <a:pt x="15087600" y="9991598"/>
                  </a:lnTo>
                  <a:lnTo>
                    <a:pt x="15087600" y="9915398"/>
                  </a:lnTo>
                  <a:lnTo>
                    <a:pt x="15240000" y="9915398"/>
                  </a:lnTo>
                  <a:close/>
                  <a:moveTo>
                    <a:pt x="14935200" y="9915398"/>
                  </a:moveTo>
                  <a:lnTo>
                    <a:pt x="14782800" y="9915398"/>
                  </a:lnTo>
                  <a:lnTo>
                    <a:pt x="14782800" y="9839198"/>
                  </a:lnTo>
                  <a:lnTo>
                    <a:pt x="14935200" y="9839198"/>
                  </a:lnTo>
                  <a:close/>
                  <a:moveTo>
                    <a:pt x="14630400" y="9839198"/>
                  </a:moveTo>
                  <a:lnTo>
                    <a:pt x="14478000" y="9839198"/>
                  </a:lnTo>
                  <a:lnTo>
                    <a:pt x="14478000" y="9762998"/>
                  </a:lnTo>
                  <a:lnTo>
                    <a:pt x="14630400" y="9762998"/>
                  </a:lnTo>
                  <a:close/>
                  <a:moveTo>
                    <a:pt x="14325600" y="9762998"/>
                  </a:moveTo>
                  <a:lnTo>
                    <a:pt x="14173200" y="9762998"/>
                  </a:lnTo>
                  <a:lnTo>
                    <a:pt x="14173200" y="9686798"/>
                  </a:lnTo>
                  <a:lnTo>
                    <a:pt x="14325600" y="9686798"/>
                  </a:lnTo>
                  <a:close/>
                  <a:moveTo>
                    <a:pt x="14020800" y="9686798"/>
                  </a:moveTo>
                  <a:lnTo>
                    <a:pt x="13868400" y="9686798"/>
                  </a:lnTo>
                  <a:lnTo>
                    <a:pt x="13868400" y="9610598"/>
                  </a:lnTo>
                  <a:lnTo>
                    <a:pt x="14020800" y="9610598"/>
                  </a:lnTo>
                  <a:close/>
                  <a:moveTo>
                    <a:pt x="13716000" y="9610598"/>
                  </a:moveTo>
                  <a:lnTo>
                    <a:pt x="13563600" y="9610598"/>
                  </a:lnTo>
                  <a:lnTo>
                    <a:pt x="13563600" y="9534398"/>
                  </a:lnTo>
                  <a:lnTo>
                    <a:pt x="13716000" y="9534398"/>
                  </a:lnTo>
                  <a:close/>
                  <a:moveTo>
                    <a:pt x="13411200" y="9534398"/>
                  </a:moveTo>
                  <a:lnTo>
                    <a:pt x="13258800" y="9534398"/>
                  </a:lnTo>
                  <a:lnTo>
                    <a:pt x="13258800" y="9458198"/>
                  </a:lnTo>
                  <a:lnTo>
                    <a:pt x="13411200" y="9458198"/>
                  </a:lnTo>
                  <a:close/>
                  <a:moveTo>
                    <a:pt x="13106400" y="9458198"/>
                  </a:moveTo>
                  <a:lnTo>
                    <a:pt x="12954000" y="9458198"/>
                  </a:lnTo>
                  <a:lnTo>
                    <a:pt x="12954000" y="9381998"/>
                  </a:lnTo>
                  <a:lnTo>
                    <a:pt x="13106400" y="9381998"/>
                  </a:lnTo>
                  <a:close/>
                  <a:moveTo>
                    <a:pt x="12801600" y="9381998"/>
                  </a:moveTo>
                  <a:lnTo>
                    <a:pt x="12649200" y="9381998"/>
                  </a:lnTo>
                  <a:lnTo>
                    <a:pt x="12649200" y="9305798"/>
                  </a:lnTo>
                  <a:lnTo>
                    <a:pt x="12801600" y="9305798"/>
                  </a:lnTo>
                  <a:close/>
                  <a:moveTo>
                    <a:pt x="12496800" y="9305798"/>
                  </a:moveTo>
                  <a:lnTo>
                    <a:pt x="12344400" y="9305798"/>
                  </a:lnTo>
                  <a:lnTo>
                    <a:pt x="12344400" y="9229598"/>
                  </a:lnTo>
                  <a:lnTo>
                    <a:pt x="12496800" y="9229598"/>
                  </a:lnTo>
                  <a:close/>
                  <a:moveTo>
                    <a:pt x="12192000" y="9229598"/>
                  </a:moveTo>
                  <a:lnTo>
                    <a:pt x="12039600" y="9229598"/>
                  </a:lnTo>
                  <a:lnTo>
                    <a:pt x="12039600" y="9153398"/>
                  </a:lnTo>
                  <a:lnTo>
                    <a:pt x="12192000" y="9153398"/>
                  </a:lnTo>
                  <a:close/>
                  <a:moveTo>
                    <a:pt x="11887200" y="9153398"/>
                  </a:moveTo>
                  <a:lnTo>
                    <a:pt x="11734800" y="9153398"/>
                  </a:lnTo>
                  <a:lnTo>
                    <a:pt x="11734800" y="9077198"/>
                  </a:lnTo>
                  <a:lnTo>
                    <a:pt x="11887200" y="9077198"/>
                  </a:lnTo>
                  <a:close/>
                  <a:moveTo>
                    <a:pt x="11582400" y="9077198"/>
                  </a:moveTo>
                  <a:lnTo>
                    <a:pt x="11430000" y="9077198"/>
                  </a:lnTo>
                  <a:lnTo>
                    <a:pt x="11430000" y="9000998"/>
                  </a:lnTo>
                  <a:lnTo>
                    <a:pt x="11582400" y="9000998"/>
                  </a:lnTo>
                  <a:close/>
                  <a:moveTo>
                    <a:pt x="11277600" y="9000998"/>
                  </a:moveTo>
                  <a:lnTo>
                    <a:pt x="11125200" y="9000998"/>
                  </a:lnTo>
                  <a:lnTo>
                    <a:pt x="11125200" y="8924798"/>
                  </a:lnTo>
                  <a:lnTo>
                    <a:pt x="11277600" y="8924798"/>
                  </a:lnTo>
                  <a:close/>
                  <a:moveTo>
                    <a:pt x="10972800" y="8924798"/>
                  </a:moveTo>
                  <a:lnTo>
                    <a:pt x="10820400" y="8924798"/>
                  </a:lnTo>
                  <a:lnTo>
                    <a:pt x="10820400" y="8848598"/>
                  </a:lnTo>
                  <a:lnTo>
                    <a:pt x="10972800" y="8848598"/>
                  </a:lnTo>
                  <a:close/>
                  <a:moveTo>
                    <a:pt x="10668000" y="8848598"/>
                  </a:moveTo>
                  <a:lnTo>
                    <a:pt x="10515600" y="8848598"/>
                  </a:lnTo>
                  <a:lnTo>
                    <a:pt x="10515600" y="8772398"/>
                  </a:lnTo>
                  <a:lnTo>
                    <a:pt x="10668000" y="8772398"/>
                  </a:lnTo>
                  <a:close/>
                  <a:moveTo>
                    <a:pt x="10363200" y="8772398"/>
                  </a:moveTo>
                  <a:lnTo>
                    <a:pt x="10210800" y="8772398"/>
                  </a:lnTo>
                  <a:lnTo>
                    <a:pt x="10210800" y="8696198"/>
                  </a:lnTo>
                  <a:lnTo>
                    <a:pt x="10363200" y="8696198"/>
                  </a:lnTo>
                  <a:close/>
                  <a:moveTo>
                    <a:pt x="10058400" y="8696198"/>
                  </a:moveTo>
                  <a:lnTo>
                    <a:pt x="9906000" y="8696198"/>
                  </a:lnTo>
                  <a:lnTo>
                    <a:pt x="9906000" y="8619998"/>
                  </a:lnTo>
                  <a:lnTo>
                    <a:pt x="10058400" y="8619998"/>
                  </a:lnTo>
                  <a:close/>
                  <a:moveTo>
                    <a:pt x="9753600" y="8619998"/>
                  </a:moveTo>
                  <a:lnTo>
                    <a:pt x="9601200" y="8619998"/>
                  </a:lnTo>
                  <a:lnTo>
                    <a:pt x="9601200" y="8543798"/>
                  </a:lnTo>
                  <a:lnTo>
                    <a:pt x="9753600" y="8543798"/>
                  </a:lnTo>
                  <a:close/>
                  <a:moveTo>
                    <a:pt x="9448800" y="8543798"/>
                  </a:moveTo>
                  <a:lnTo>
                    <a:pt x="9296400" y="8543798"/>
                  </a:lnTo>
                  <a:lnTo>
                    <a:pt x="9296400" y="8467598"/>
                  </a:lnTo>
                  <a:lnTo>
                    <a:pt x="9448800" y="8467598"/>
                  </a:lnTo>
                  <a:close/>
                  <a:moveTo>
                    <a:pt x="9144000" y="8467598"/>
                  </a:moveTo>
                  <a:lnTo>
                    <a:pt x="8991600" y="8467598"/>
                  </a:lnTo>
                  <a:lnTo>
                    <a:pt x="8991600" y="8391398"/>
                  </a:lnTo>
                  <a:lnTo>
                    <a:pt x="9144000" y="8391398"/>
                  </a:lnTo>
                  <a:close/>
                  <a:moveTo>
                    <a:pt x="8839200" y="8391398"/>
                  </a:moveTo>
                  <a:lnTo>
                    <a:pt x="8686800" y="8391398"/>
                  </a:lnTo>
                  <a:lnTo>
                    <a:pt x="8686800" y="8315198"/>
                  </a:lnTo>
                  <a:lnTo>
                    <a:pt x="8839200" y="8315198"/>
                  </a:lnTo>
                  <a:close/>
                  <a:moveTo>
                    <a:pt x="8534400" y="8315198"/>
                  </a:moveTo>
                  <a:lnTo>
                    <a:pt x="8382000" y="8315198"/>
                  </a:lnTo>
                  <a:lnTo>
                    <a:pt x="8382000" y="8238998"/>
                  </a:lnTo>
                  <a:lnTo>
                    <a:pt x="8534400" y="8238998"/>
                  </a:lnTo>
                  <a:close/>
                  <a:moveTo>
                    <a:pt x="8229600" y="8238998"/>
                  </a:moveTo>
                  <a:lnTo>
                    <a:pt x="8077200" y="8238998"/>
                  </a:lnTo>
                  <a:lnTo>
                    <a:pt x="8077200" y="8162798"/>
                  </a:lnTo>
                  <a:lnTo>
                    <a:pt x="8229600" y="8162798"/>
                  </a:lnTo>
                  <a:close/>
                  <a:moveTo>
                    <a:pt x="7924800" y="8162798"/>
                  </a:moveTo>
                  <a:lnTo>
                    <a:pt x="7772400" y="8162798"/>
                  </a:lnTo>
                  <a:lnTo>
                    <a:pt x="7772400" y="8086598"/>
                  </a:lnTo>
                  <a:lnTo>
                    <a:pt x="7924800" y="8086598"/>
                  </a:lnTo>
                  <a:close/>
                  <a:moveTo>
                    <a:pt x="7620000" y="8086598"/>
                  </a:moveTo>
                  <a:lnTo>
                    <a:pt x="7467600" y="8086598"/>
                  </a:lnTo>
                  <a:lnTo>
                    <a:pt x="7467600" y="8010398"/>
                  </a:lnTo>
                  <a:lnTo>
                    <a:pt x="7620000" y="8010398"/>
                  </a:lnTo>
                  <a:close/>
                  <a:moveTo>
                    <a:pt x="7315200" y="8010398"/>
                  </a:moveTo>
                  <a:lnTo>
                    <a:pt x="7162800" y="8010398"/>
                  </a:lnTo>
                  <a:lnTo>
                    <a:pt x="7162800" y="7934198"/>
                  </a:lnTo>
                  <a:lnTo>
                    <a:pt x="7315200" y="7934198"/>
                  </a:lnTo>
                  <a:close/>
                  <a:moveTo>
                    <a:pt x="7010400" y="7934198"/>
                  </a:moveTo>
                  <a:lnTo>
                    <a:pt x="6858000" y="7934198"/>
                  </a:lnTo>
                  <a:lnTo>
                    <a:pt x="6858000" y="7857998"/>
                  </a:lnTo>
                  <a:lnTo>
                    <a:pt x="7010400" y="7857998"/>
                  </a:lnTo>
                  <a:close/>
                  <a:moveTo>
                    <a:pt x="6705600" y="7857998"/>
                  </a:moveTo>
                  <a:lnTo>
                    <a:pt x="6553200" y="7857998"/>
                  </a:lnTo>
                  <a:lnTo>
                    <a:pt x="6553200" y="7781798"/>
                  </a:lnTo>
                  <a:lnTo>
                    <a:pt x="6705600" y="7781798"/>
                  </a:lnTo>
                  <a:close/>
                  <a:moveTo>
                    <a:pt x="6400800" y="7781798"/>
                  </a:moveTo>
                  <a:lnTo>
                    <a:pt x="6248400" y="7781798"/>
                  </a:lnTo>
                  <a:lnTo>
                    <a:pt x="6248400" y="7705598"/>
                  </a:lnTo>
                  <a:lnTo>
                    <a:pt x="6400800" y="7705598"/>
                  </a:lnTo>
                  <a:close/>
                  <a:moveTo>
                    <a:pt x="6096000" y="7705598"/>
                  </a:moveTo>
                  <a:lnTo>
                    <a:pt x="5943600" y="7705598"/>
                  </a:lnTo>
                  <a:lnTo>
                    <a:pt x="5943600" y="7629398"/>
                  </a:lnTo>
                  <a:lnTo>
                    <a:pt x="6096000" y="7629398"/>
                  </a:lnTo>
                  <a:close/>
                  <a:moveTo>
                    <a:pt x="5791200" y="7629398"/>
                  </a:moveTo>
                  <a:lnTo>
                    <a:pt x="5638800" y="7629398"/>
                  </a:lnTo>
                  <a:lnTo>
                    <a:pt x="5638800" y="7553198"/>
                  </a:lnTo>
                  <a:lnTo>
                    <a:pt x="5791200" y="7553198"/>
                  </a:lnTo>
                  <a:close/>
                  <a:moveTo>
                    <a:pt x="5486400" y="7553198"/>
                  </a:moveTo>
                  <a:lnTo>
                    <a:pt x="5334000" y="7553198"/>
                  </a:lnTo>
                  <a:lnTo>
                    <a:pt x="5334000" y="7476998"/>
                  </a:lnTo>
                  <a:lnTo>
                    <a:pt x="5486400" y="7476998"/>
                  </a:lnTo>
                  <a:close/>
                  <a:moveTo>
                    <a:pt x="5181600" y="7476998"/>
                  </a:moveTo>
                  <a:lnTo>
                    <a:pt x="5029200" y="7476998"/>
                  </a:lnTo>
                  <a:lnTo>
                    <a:pt x="5029200" y="7400798"/>
                  </a:lnTo>
                  <a:lnTo>
                    <a:pt x="5181600" y="7400798"/>
                  </a:lnTo>
                  <a:close/>
                  <a:moveTo>
                    <a:pt x="4876800" y="7400798"/>
                  </a:moveTo>
                  <a:lnTo>
                    <a:pt x="4724400" y="7400798"/>
                  </a:lnTo>
                  <a:lnTo>
                    <a:pt x="4724400" y="7324598"/>
                  </a:lnTo>
                  <a:lnTo>
                    <a:pt x="4876800" y="7324598"/>
                  </a:lnTo>
                  <a:close/>
                  <a:moveTo>
                    <a:pt x="4572000" y="7324598"/>
                  </a:moveTo>
                  <a:lnTo>
                    <a:pt x="4419600" y="7324598"/>
                  </a:lnTo>
                  <a:lnTo>
                    <a:pt x="4419600" y="7248398"/>
                  </a:lnTo>
                  <a:lnTo>
                    <a:pt x="4572000" y="7248398"/>
                  </a:lnTo>
                  <a:close/>
                  <a:moveTo>
                    <a:pt x="4267200" y="7248398"/>
                  </a:moveTo>
                  <a:lnTo>
                    <a:pt x="4114800" y="7248398"/>
                  </a:lnTo>
                  <a:lnTo>
                    <a:pt x="4114800" y="7172198"/>
                  </a:lnTo>
                  <a:lnTo>
                    <a:pt x="4267200" y="7172198"/>
                  </a:lnTo>
                  <a:close/>
                  <a:moveTo>
                    <a:pt x="3962400" y="7172198"/>
                  </a:moveTo>
                  <a:lnTo>
                    <a:pt x="3810000" y="7172198"/>
                  </a:lnTo>
                  <a:lnTo>
                    <a:pt x="3810000" y="7095998"/>
                  </a:lnTo>
                  <a:lnTo>
                    <a:pt x="3962400" y="7095998"/>
                  </a:lnTo>
                  <a:close/>
                  <a:moveTo>
                    <a:pt x="3657600" y="7095998"/>
                  </a:moveTo>
                  <a:lnTo>
                    <a:pt x="3505200" y="7095998"/>
                  </a:lnTo>
                  <a:lnTo>
                    <a:pt x="3505200" y="7019798"/>
                  </a:lnTo>
                  <a:lnTo>
                    <a:pt x="3657600" y="7019798"/>
                  </a:lnTo>
                  <a:close/>
                  <a:moveTo>
                    <a:pt x="3352800" y="7019798"/>
                  </a:moveTo>
                  <a:lnTo>
                    <a:pt x="3200400" y="7019798"/>
                  </a:lnTo>
                  <a:lnTo>
                    <a:pt x="3200400" y="6943598"/>
                  </a:lnTo>
                  <a:lnTo>
                    <a:pt x="3352800" y="6943598"/>
                  </a:lnTo>
                  <a:close/>
                  <a:moveTo>
                    <a:pt x="3048000" y="6943598"/>
                  </a:moveTo>
                  <a:lnTo>
                    <a:pt x="2895600" y="6943598"/>
                  </a:lnTo>
                  <a:lnTo>
                    <a:pt x="2895600" y="6867398"/>
                  </a:lnTo>
                  <a:lnTo>
                    <a:pt x="3048000" y="6867398"/>
                  </a:lnTo>
                  <a:close/>
                  <a:moveTo>
                    <a:pt x="2743200" y="6867398"/>
                  </a:moveTo>
                  <a:lnTo>
                    <a:pt x="2590800" y="6867398"/>
                  </a:lnTo>
                  <a:lnTo>
                    <a:pt x="2590800" y="6791198"/>
                  </a:lnTo>
                  <a:lnTo>
                    <a:pt x="2743200" y="6791198"/>
                  </a:lnTo>
                  <a:close/>
                  <a:moveTo>
                    <a:pt x="2438400" y="6791198"/>
                  </a:moveTo>
                  <a:lnTo>
                    <a:pt x="2286000" y="6791198"/>
                  </a:lnTo>
                  <a:lnTo>
                    <a:pt x="2286000" y="6714998"/>
                  </a:lnTo>
                  <a:lnTo>
                    <a:pt x="2438400" y="6714998"/>
                  </a:lnTo>
                  <a:close/>
                  <a:moveTo>
                    <a:pt x="2133600" y="6714998"/>
                  </a:moveTo>
                  <a:lnTo>
                    <a:pt x="1981200" y="6714998"/>
                  </a:lnTo>
                  <a:lnTo>
                    <a:pt x="1981200" y="6638798"/>
                  </a:lnTo>
                  <a:lnTo>
                    <a:pt x="2133600" y="6638798"/>
                  </a:lnTo>
                  <a:close/>
                  <a:moveTo>
                    <a:pt x="1828800" y="6638798"/>
                  </a:moveTo>
                  <a:lnTo>
                    <a:pt x="1676400" y="6638798"/>
                  </a:lnTo>
                  <a:lnTo>
                    <a:pt x="1676400" y="6562598"/>
                  </a:lnTo>
                  <a:lnTo>
                    <a:pt x="1828800" y="6562598"/>
                  </a:lnTo>
                  <a:close/>
                  <a:moveTo>
                    <a:pt x="1524000" y="6562598"/>
                  </a:moveTo>
                  <a:lnTo>
                    <a:pt x="1371600" y="6562598"/>
                  </a:lnTo>
                  <a:lnTo>
                    <a:pt x="1371600" y="6486398"/>
                  </a:lnTo>
                  <a:lnTo>
                    <a:pt x="1524000" y="6486398"/>
                  </a:lnTo>
                  <a:close/>
                  <a:moveTo>
                    <a:pt x="1219200" y="6486398"/>
                  </a:moveTo>
                  <a:lnTo>
                    <a:pt x="1066800" y="6486398"/>
                  </a:lnTo>
                  <a:lnTo>
                    <a:pt x="1066800" y="6410198"/>
                  </a:lnTo>
                  <a:lnTo>
                    <a:pt x="1219200" y="6410198"/>
                  </a:lnTo>
                  <a:close/>
                  <a:moveTo>
                    <a:pt x="914400" y="6410198"/>
                  </a:moveTo>
                  <a:lnTo>
                    <a:pt x="762000" y="6410198"/>
                  </a:lnTo>
                  <a:lnTo>
                    <a:pt x="762000" y="6333998"/>
                  </a:lnTo>
                  <a:lnTo>
                    <a:pt x="914400" y="6333998"/>
                  </a:lnTo>
                  <a:close/>
                  <a:moveTo>
                    <a:pt x="609600" y="6333998"/>
                  </a:moveTo>
                  <a:lnTo>
                    <a:pt x="457200" y="6333998"/>
                  </a:lnTo>
                  <a:lnTo>
                    <a:pt x="457200" y="6257798"/>
                  </a:lnTo>
                  <a:lnTo>
                    <a:pt x="609600" y="6257798"/>
                  </a:lnTo>
                  <a:close/>
                  <a:moveTo>
                    <a:pt x="304800" y="6257798"/>
                  </a:moveTo>
                  <a:lnTo>
                    <a:pt x="152400" y="6257798"/>
                  </a:lnTo>
                  <a:lnTo>
                    <a:pt x="152400" y="6181598"/>
                  </a:lnTo>
                  <a:lnTo>
                    <a:pt x="304800" y="6181598"/>
                  </a:lnTo>
                  <a:close/>
                  <a:moveTo>
                    <a:pt x="0" y="6181598"/>
                  </a:moveTo>
                  <a:lnTo>
                    <a:pt x="2804160" y="6181598"/>
                  </a:lnTo>
                  <a:cubicBezTo>
                    <a:pt x="2783078" y="6181598"/>
                    <a:pt x="2766060" y="6164580"/>
                    <a:pt x="2766060" y="6143498"/>
                  </a:cubicBezTo>
                  <a:lnTo>
                    <a:pt x="2766060" y="6082538"/>
                  </a:lnTo>
                  <a:lnTo>
                    <a:pt x="2842260" y="6082538"/>
                  </a:lnTo>
                  <a:lnTo>
                    <a:pt x="2842260" y="6143498"/>
                  </a:lnTo>
                  <a:lnTo>
                    <a:pt x="2804160" y="6143498"/>
                  </a:lnTo>
                  <a:lnTo>
                    <a:pt x="2804160" y="6105398"/>
                  </a:lnTo>
                  <a:lnTo>
                    <a:pt x="2895600" y="6105398"/>
                  </a:lnTo>
                  <a:close/>
                  <a:moveTo>
                    <a:pt x="2766060" y="11416538"/>
                  </a:moveTo>
                  <a:lnTo>
                    <a:pt x="2766060" y="11264138"/>
                  </a:lnTo>
                  <a:lnTo>
                    <a:pt x="2842260" y="11264138"/>
                  </a:lnTo>
                  <a:lnTo>
                    <a:pt x="2842260" y="11416538"/>
                  </a:lnTo>
                  <a:close/>
                  <a:moveTo>
                    <a:pt x="2842260" y="11111738"/>
                  </a:moveTo>
                  <a:lnTo>
                    <a:pt x="2842260" y="10959338"/>
                  </a:lnTo>
                  <a:lnTo>
                    <a:pt x="2842260" y="11111738"/>
                  </a:lnTo>
                  <a:close/>
                  <a:moveTo>
                    <a:pt x="2842260" y="10806938"/>
                  </a:moveTo>
                  <a:lnTo>
                    <a:pt x="2842260" y="10654538"/>
                  </a:lnTo>
                  <a:lnTo>
                    <a:pt x="2842260" y="10806938"/>
                  </a:lnTo>
                  <a:close/>
                  <a:moveTo>
                    <a:pt x="2842260" y="10502138"/>
                  </a:moveTo>
                  <a:lnTo>
                    <a:pt x="2842260" y="10349738"/>
                  </a:lnTo>
                  <a:lnTo>
                    <a:pt x="2842260" y="10502138"/>
                  </a:lnTo>
                  <a:close/>
                  <a:moveTo>
                    <a:pt x="2842260" y="10197338"/>
                  </a:moveTo>
                  <a:lnTo>
                    <a:pt x="2842260" y="10044938"/>
                  </a:lnTo>
                  <a:lnTo>
                    <a:pt x="2842260" y="10197338"/>
                  </a:lnTo>
                  <a:close/>
                  <a:moveTo>
                    <a:pt x="2842260" y="9892538"/>
                  </a:moveTo>
                  <a:lnTo>
                    <a:pt x="2842260" y="9740138"/>
                  </a:lnTo>
                  <a:lnTo>
                    <a:pt x="2842260" y="9892538"/>
                  </a:lnTo>
                  <a:close/>
                  <a:moveTo>
                    <a:pt x="2842260" y="9587738"/>
                  </a:moveTo>
                  <a:lnTo>
                    <a:pt x="2842260" y="9435338"/>
                  </a:lnTo>
                  <a:lnTo>
                    <a:pt x="2842260" y="9587738"/>
                  </a:lnTo>
                  <a:close/>
                  <a:moveTo>
                    <a:pt x="2842260" y="9282938"/>
                  </a:moveTo>
                  <a:lnTo>
                    <a:pt x="2842260" y="9130538"/>
                  </a:lnTo>
                  <a:lnTo>
                    <a:pt x="2842260" y="9282938"/>
                  </a:lnTo>
                  <a:close/>
                  <a:moveTo>
                    <a:pt x="2842260" y="8978138"/>
                  </a:moveTo>
                  <a:lnTo>
                    <a:pt x="2842260" y="8825738"/>
                  </a:lnTo>
                  <a:lnTo>
                    <a:pt x="2842260" y="8978138"/>
                  </a:lnTo>
                  <a:close/>
                  <a:moveTo>
                    <a:pt x="2842260" y="8673338"/>
                  </a:moveTo>
                  <a:lnTo>
                    <a:pt x="2842260" y="8520938"/>
                  </a:lnTo>
                  <a:lnTo>
                    <a:pt x="2842260" y="8673338"/>
                  </a:lnTo>
                  <a:close/>
                  <a:moveTo>
                    <a:pt x="2842260" y="8368538"/>
                  </a:moveTo>
                  <a:lnTo>
                    <a:pt x="2842260" y="8216138"/>
                  </a:lnTo>
                  <a:lnTo>
                    <a:pt x="2842260" y="8368538"/>
                  </a:lnTo>
                  <a:close/>
                  <a:moveTo>
                    <a:pt x="2842260" y="8063738"/>
                  </a:moveTo>
                  <a:lnTo>
                    <a:pt x="2842260" y="7911338"/>
                  </a:lnTo>
                  <a:lnTo>
                    <a:pt x="2842260" y="8063738"/>
                  </a:lnTo>
                  <a:close/>
                  <a:moveTo>
                    <a:pt x="2842260" y="7758938"/>
                  </a:moveTo>
                  <a:lnTo>
                    <a:pt x="2842260" y="7606538"/>
                  </a:lnTo>
                  <a:lnTo>
                    <a:pt x="2842260" y="7758938"/>
                  </a:lnTo>
                  <a:close/>
                  <a:moveTo>
                    <a:pt x="2842260" y="7454138"/>
                  </a:moveTo>
                  <a:lnTo>
                    <a:pt x="2842260" y="7301738"/>
                  </a:lnTo>
                  <a:lnTo>
                    <a:pt x="2842260" y="7454138"/>
                  </a:lnTo>
                  <a:close/>
                  <a:moveTo>
                    <a:pt x="2842260" y="7149338"/>
                  </a:moveTo>
                  <a:lnTo>
                    <a:pt x="2842260" y="6996938"/>
                  </a:lnTo>
                  <a:lnTo>
                    <a:pt x="2842260" y="7149338"/>
                  </a:lnTo>
                  <a:close/>
                  <a:moveTo>
                    <a:pt x="2842260" y="6844538"/>
                  </a:moveTo>
                  <a:lnTo>
                    <a:pt x="2842260" y="6692138"/>
                  </a:lnTo>
                  <a:lnTo>
                    <a:pt x="2842260" y="6844538"/>
                  </a:lnTo>
                  <a:close/>
                  <a:moveTo>
                    <a:pt x="2842260" y="6539738"/>
                  </a:moveTo>
                  <a:lnTo>
                    <a:pt x="2842260" y="6387338"/>
                  </a:lnTo>
                  <a:lnTo>
                    <a:pt x="2842260" y="6539738"/>
                  </a:lnTo>
                  <a:close/>
                  <a:moveTo>
                    <a:pt x="2842260" y="6234938"/>
                  </a:moveTo>
                  <a:lnTo>
                    <a:pt x="2842260" y="6082538"/>
                  </a:lnTo>
                  <a:lnTo>
                    <a:pt x="2842260" y="6234938"/>
                  </a:lnTo>
                  <a:close/>
                  <a:moveTo>
                    <a:pt x="2842260" y="5930138"/>
                  </a:moveTo>
                  <a:lnTo>
                    <a:pt x="2842260" y="5777738"/>
                  </a:lnTo>
                  <a:lnTo>
                    <a:pt x="2842260" y="5930138"/>
                  </a:lnTo>
                  <a:close/>
                  <a:moveTo>
                    <a:pt x="2842260" y="5625338"/>
                  </a:moveTo>
                  <a:lnTo>
                    <a:pt x="2842260" y="5472938"/>
                  </a:lnTo>
                  <a:lnTo>
                    <a:pt x="2842260" y="5625338"/>
                  </a:lnTo>
                  <a:close/>
                  <a:moveTo>
                    <a:pt x="2842260" y="5320538"/>
                  </a:moveTo>
                  <a:lnTo>
                    <a:pt x="2842260" y="5168138"/>
                  </a:lnTo>
                  <a:lnTo>
                    <a:pt x="2842260" y="5320538"/>
                  </a:lnTo>
                  <a:close/>
                  <a:moveTo>
                    <a:pt x="2842260" y="5015738"/>
                  </a:moveTo>
                  <a:lnTo>
                    <a:pt x="2842260" y="4863338"/>
                  </a:lnTo>
                  <a:lnTo>
                    <a:pt x="2842260" y="5015738"/>
                  </a:lnTo>
                  <a:close/>
                  <a:moveTo>
                    <a:pt x="2842260" y="4710938"/>
                  </a:moveTo>
                  <a:lnTo>
                    <a:pt x="2842260" y="4558538"/>
                  </a:lnTo>
                  <a:lnTo>
                    <a:pt x="2842260" y="4710938"/>
                  </a:lnTo>
                  <a:close/>
                  <a:moveTo>
                    <a:pt x="2842260" y="4406138"/>
                  </a:moveTo>
                  <a:lnTo>
                    <a:pt x="2842260" y="4253738"/>
                  </a:lnTo>
                  <a:lnTo>
                    <a:pt x="2842260" y="4406138"/>
                  </a:lnTo>
                  <a:close/>
                  <a:moveTo>
                    <a:pt x="2842260" y="4101338"/>
                  </a:moveTo>
                  <a:lnTo>
                    <a:pt x="2842260" y="3948938"/>
                  </a:lnTo>
                  <a:lnTo>
                    <a:pt x="2842260" y="4101338"/>
                  </a:lnTo>
                  <a:close/>
                  <a:moveTo>
                    <a:pt x="2842260" y="3796538"/>
                  </a:moveTo>
                  <a:lnTo>
                    <a:pt x="2842260" y="3644138"/>
                  </a:lnTo>
                  <a:lnTo>
                    <a:pt x="2842260" y="3796538"/>
                  </a:lnTo>
                  <a:close/>
                  <a:moveTo>
                    <a:pt x="2842260" y="3491738"/>
                  </a:moveTo>
                  <a:lnTo>
                    <a:pt x="2842260" y="3339338"/>
                  </a:lnTo>
                  <a:lnTo>
                    <a:pt x="2842260" y="3491738"/>
                  </a:lnTo>
                  <a:close/>
                  <a:moveTo>
                    <a:pt x="2842260" y="3186938"/>
                  </a:moveTo>
                  <a:lnTo>
                    <a:pt x="2842260" y="3034538"/>
                  </a:lnTo>
                  <a:lnTo>
                    <a:pt x="2842260" y="3186938"/>
                  </a:lnTo>
                  <a:close/>
                  <a:moveTo>
                    <a:pt x="2842260" y="2882138"/>
                  </a:moveTo>
                  <a:lnTo>
                    <a:pt x="2842260" y="2729738"/>
                  </a:lnTo>
                  <a:lnTo>
                    <a:pt x="2842260" y="2882138"/>
                  </a:lnTo>
                  <a:close/>
                  <a:moveTo>
                    <a:pt x="2842260" y="2577338"/>
                  </a:moveTo>
                  <a:lnTo>
                    <a:pt x="2842260" y="2424938"/>
                  </a:lnTo>
                  <a:lnTo>
                    <a:pt x="2842260" y="2577338"/>
                  </a:lnTo>
                  <a:close/>
                  <a:moveTo>
                    <a:pt x="2842260" y="2272538"/>
                  </a:moveTo>
                  <a:lnTo>
                    <a:pt x="2842260" y="2120138"/>
                  </a:lnTo>
                  <a:lnTo>
                    <a:pt x="2842260" y="2272538"/>
                  </a:lnTo>
                  <a:close/>
                  <a:moveTo>
                    <a:pt x="2842260" y="1967738"/>
                  </a:moveTo>
                  <a:lnTo>
                    <a:pt x="2842260" y="1815338"/>
                  </a:lnTo>
                  <a:lnTo>
                    <a:pt x="2842260" y="1967738"/>
                  </a:lnTo>
                  <a:close/>
                  <a:moveTo>
                    <a:pt x="2842260" y="1662938"/>
                  </a:moveTo>
                  <a:lnTo>
                    <a:pt x="2842260" y="1510538"/>
                  </a:lnTo>
                  <a:lnTo>
                    <a:pt x="2842260" y="1662938"/>
                  </a:lnTo>
                  <a:close/>
                  <a:moveTo>
                    <a:pt x="2842260" y="1358138"/>
                  </a:moveTo>
                  <a:lnTo>
                    <a:pt x="2842260" y="1205738"/>
                  </a:lnTo>
                  <a:lnTo>
                    <a:pt x="2842260" y="1358138"/>
                  </a:lnTo>
                  <a:close/>
                  <a:moveTo>
                    <a:pt x="2842260" y="1053338"/>
                  </a:moveTo>
                  <a:lnTo>
                    <a:pt x="2842260" y="900938"/>
                  </a:lnTo>
                  <a:lnTo>
                    <a:pt x="2842260" y="1053338"/>
                  </a:lnTo>
                  <a:close/>
                  <a:moveTo>
                    <a:pt x="2842260" y="748538"/>
                  </a:moveTo>
                  <a:lnTo>
                    <a:pt x="2842260" y="596138"/>
                  </a:lnTo>
                  <a:lnTo>
                    <a:pt x="2842260" y="748538"/>
                  </a:lnTo>
                  <a:close/>
                  <a:moveTo>
                    <a:pt x="2842260" y="443738"/>
                  </a:moveTo>
                  <a:lnTo>
                    <a:pt x="2842260" y="291338"/>
                  </a:lnTo>
                  <a:lnTo>
                    <a:pt x="2842260" y="443738"/>
                  </a:lnTo>
                  <a:close/>
                  <a:moveTo>
                    <a:pt x="2842260" y="138938"/>
                  </a:moveTo>
                  <a:lnTo>
                    <a:pt x="2842260" y="38100"/>
                  </a:lnTo>
                  <a:cubicBezTo>
                    <a:pt x="2766060" y="17018"/>
                    <a:pt x="2783078" y="0"/>
                    <a:pt x="2804160" y="0"/>
                  </a:cubicBezTo>
                  <a:lnTo>
                    <a:pt x="2956560" y="0"/>
                  </a:lnTo>
                  <a:lnTo>
                    <a:pt x="2956560" y="76200"/>
                  </a:lnTo>
                  <a:lnTo>
                    <a:pt x="2804160" y="76200"/>
                  </a:lnTo>
                  <a:lnTo>
                    <a:pt x="2804160" y="38100"/>
                  </a:lnTo>
                  <a:lnTo>
                    <a:pt x="2842260" y="38100"/>
                  </a:lnTo>
                  <a:lnTo>
                    <a:pt x="2842260" y="138938"/>
                  </a:lnTo>
                  <a:close/>
                </a:path>
              </a:pathLst>
            </a:custGeom>
            <a:solidFill>
              <a:srgbClr val="61ADFB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5670398" y="121239"/>
            <a:ext cx="2891922" cy="1795969"/>
          </a:xfrm>
          <a:custGeom>
            <a:avLst/>
            <a:gdLst/>
            <a:ahLst/>
            <a:cxnLst/>
            <a:rect r="r" b="b" t="t" l="l"/>
            <a:pathLst>
              <a:path h="1795969" w="2891922">
                <a:moveTo>
                  <a:pt x="0" y="0"/>
                </a:moveTo>
                <a:lnTo>
                  <a:pt x="2891922" y="0"/>
                </a:lnTo>
                <a:lnTo>
                  <a:pt x="2891922" y="1795969"/>
                </a:lnTo>
                <a:lnTo>
                  <a:pt x="0" y="17959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7838" t="8416" r="-25083" b="-334347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4566031" y="-185440"/>
            <a:ext cx="2231073" cy="2323332"/>
          </a:xfrm>
          <a:custGeom>
            <a:avLst/>
            <a:gdLst/>
            <a:ahLst/>
            <a:cxnLst/>
            <a:rect r="r" b="b" t="t" l="l"/>
            <a:pathLst>
              <a:path h="2323332" w="2231073">
                <a:moveTo>
                  <a:pt x="2231073" y="0"/>
                </a:moveTo>
                <a:lnTo>
                  <a:pt x="0" y="0"/>
                </a:lnTo>
                <a:lnTo>
                  <a:pt x="0" y="2323332"/>
                </a:lnTo>
                <a:lnTo>
                  <a:pt x="2231073" y="2323332"/>
                </a:lnTo>
                <a:lnTo>
                  <a:pt x="2231073" y="0"/>
                </a:lnTo>
                <a:close/>
              </a:path>
            </a:pathLst>
          </a:custGeom>
          <a:blipFill>
            <a:blip r:embed="rId5"/>
            <a:stretch>
              <a:fillRect l="-18" t="0" r="-18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371600" y="1917208"/>
            <a:ext cx="1085850" cy="1024890"/>
            <a:chOff x="0" y="0"/>
            <a:chExt cx="1447800" cy="13665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700" y="12700"/>
              <a:ext cx="1422400" cy="1341120"/>
            </a:xfrm>
            <a:custGeom>
              <a:avLst/>
              <a:gdLst/>
              <a:ahLst/>
              <a:cxnLst/>
              <a:rect r="r" b="b" t="t" l="l"/>
              <a:pathLst>
                <a:path h="1341120" w="1422400">
                  <a:moveTo>
                    <a:pt x="0" y="670560"/>
                  </a:moveTo>
                  <a:cubicBezTo>
                    <a:pt x="0" y="300228"/>
                    <a:pt x="318389" y="0"/>
                    <a:pt x="711200" y="0"/>
                  </a:cubicBezTo>
                  <a:cubicBezTo>
                    <a:pt x="1104011" y="0"/>
                    <a:pt x="1422400" y="300228"/>
                    <a:pt x="1422400" y="670560"/>
                  </a:cubicBezTo>
                  <a:cubicBezTo>
                    <a:pt x="1422400" y="1040892"/>
                    <a:pt x="1104011" y="1341120"/>
                    <a:pt x="711200" y="1341120"/>
                  </a:cubicBezTo>
                  <a:cubicBezTo>
                    <a:pt x="318389" y="1341120"/>
                    <a:pt x="0" y="1040892"/>
                    <a:pt x="0" y="670560"/>
                  </a:cubicBezTo>
                  <a:close/>
                </a:path>
              </a:pathLst>
            </a:custGeom>
            <a:solidFill>
              <a:srgbClr val="1B94B7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447800" cy="1366520"/>
            </a:xfrm>
            <a:custGeom>
              <a:avLst/>
              <a:gdLst/>
              <a:ahLst/>
              <a:cxnLst/>
              <a:rect r="r" b="b" t="t" l="l"/>
              <a:pathLst>
                <a:path h="1366520" w="1447800">
                  <a:moveTo>
                    <a:pt x="0" y="683260"/>
                  </a:moveTo>
                  <a:cubicBezTo>
                    <a:pt x="0" y="305181"/>
                    <a:pt x="324866" y="0"/>
                    <a:pt x="723900" y="0"/>
                  </a:cubicBezTo>
                  <a:lnTo>
                    <a:pt x="723900" y="12700"/>
                  </a:lnTo>
                  <a:lnTo>
                    <a:pt x="723900" y="0"/>
                  </a:lnTo>
                  <a:cubicBezTo>
                    <a:pt x="1122934" y="0"/>
                    <a:pt x="1447800" y="305181"/>
                    <a:pt x="1447800" y="683260"/>
                  </a:cubicBezTo>
                  <a:lnTo>
                    <a:pt x="1435100" y="683260"/>
                  </a:lnTo>
                  <a:lnTo>
                    <a:pt x="1447800" y="683260"/>
                  </a:lnTo>
                  <a:cubicBezTo>
                    <a:pt x="1447800" y="1061339"/>
                    <a:pt x="1122934" y="1366520"/>
                    <a:pt x="723900" y="1366520"/>
                  </a:cubicBezTo>
                  <a:lnTo>
                    <a:pt x="723900" y="1353820"/>
                  </a:lnTo>
                  <a:lnTo>
                    <a:pt x="723900" y="1366520"/>
                  </a:lnTo>
                  <a:cubicBezTo>
                    <a:pt x="324866" y="1366520"/>
                    <a:pt x="0" y="1061339"/>
                    <a:pt x="0" y="683260"/>
                  </a:cubicBezTo>
                  <a:lnTo>
                    <a:pt x="12700" y="683260"/>
                  </a:lnTo>
                  <a:lnTo>
                    <a:pt x="25400" y="683260"/>
                  </a:lnTo>
                  <a:lnTo>
                    <a:pt x="12700" y="683260"/>
                  </a:lnTo>
                  <a:lnTo>
                    <a:pt x="0" y="683260"/>
                  </a:lnTo>
                  <a:moveTo>
                    <a:pt x="25400" y="683260"/>
                  </a:moveTo>
                  <a:cubicBezTo>
                    <a:pt x="25400" y="690245"/>
                    <a:pt x="19685" y="695960"/>
                    <a:pt x="12700" y="695960"/>
                  </a:cubicBezTo>
                  <a:cubicBezTo>
                    <a:pt x="5715" y="695960"/>
                    <a:pt x="0" y="690245"/>
                    <a:pt x="0" y="683260"/>
                  </a:cubicBezTo>
                  <a:cubicBezTo>
                    <a:pt x="0" y="676275"/>
                    <a:pt x="5715" y="670560"/>
                    <a:pt x="12700" y="670560"/>
                  </a:cubicBezTo>
                  <a:cubicBezTo>
                    <a:pt x="19685" y="670560"/>
                    <a:pt x="25400" y="676275"/>
                    <a:pt x="25400" y="683260"/>
                  </a:cubicBezTo>
                  <a:cubicBezTo>
                    <a:pt x="25400" y="1045845"/>
                    <a:pt x="337439" y="1341120"/>
                    <a:pt x="723900" y="1341120"/>
                  </a:cubicBezTo>
                  <a:cubicBezTo>
                    <a:pt x="1110361" y="1341120"/>
                    <a:pt x="1422400" y="1045845"/>
                    <a:pt x="1422400" y="683260"/>
                  </a:cubicBezTo>
                  <a:cubicBezTo>
                    <a:pt x="1422400" y="320675"/>
                    <a:pt x="1110361" y="25400"/>
                    <a:pt x="723900" y="25400"/>
                  </a:cubicBezTo>
                  <a:lnTo>
                    <a:pt x="723900" y="12700"/>
                  </a:lnTo>
                  <a:lnTo>
                    <a:pt x="723900" y="25400"/>
                  </a:lnTo>
                  <a:cubicBezTo>
                    <a:pt x="337439" y="25400"/>
                    <a:pt x="25400" y="320675"/>
                    <a:pt x="25400" y="683260"/>
                  </a:cubicBezTo>
                  <a:close/>
                </a:path>
              </a:pathLst>
            </a:custGeom>
            <a:solidFill>
              <a:srgbClr val="172C51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1447800" cy="13855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9720"/>
                </a:lnSpc>
              </a:pPr>
              <a:r>
                <a:rPr lang="en-US" sz="81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2588895" y="333421"/>
            <a:ext cx="13167360" cy="6417952"/>
            <a:chOff x="0" y="0"/>
            <a:chExt cx="17556480" cy="855727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7556480" cy="8557270"/>
            </a:xfrm>
            <a:custGeom>
              <a:avLst/>
              <a:gdLst/>
              <a:ahLst/>
              <a:cxnLst/>
              <a:rect r="r" b="b" t="t" l="l"/>
              <a:pathLst>
                <a:path h="8557270" w="17556480">
                  <a:moveTo>
                    <a:pt x="0" y="0"/>
                  </a:moveTo>
                  <a:lnTo>
                    <a:pt x="17556480" y="0"/>
                  </a:lnTo>
                  <a:lnTo>
                    <a:pt x="17556480" y="8557270"/>
                  </a:lnTo>
                  <a:lnTo>
                    <a:pt x="0" y="85572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"/>
              <a:ext cx="17556480" cy="8566795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just">
                <a:lnSpc>
                  <a:spcPts val="6480"/>
                </a:lnSpc>
              </a:pPr>
              <a:r>
                <a:rPr lang="en-US" sz="54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rPr>
                <a:t>a) Viết các số đo: 2,5 m³; 3 900 cm³ theo đơn vị đề-xi-mét khối.</a:t>
              </a:r>
            </a:p>
            <a:p>
              <a:pPr algn="just">
                <a:lnSpc>
                  <a:spcPts val="6480"/>
                </a:lnSpc>
              </a:pPr>
              <a:r>
                <a:rPr lang="en-US" sz="5400">
                  <a:solidFill>
                    <a:srgbClr val="000000"/>
                  </a:solidFill>
                  <a:latin typeface="Cambria"/>
                  <a:ea typeface="Cambria"/>
                  <a:cs typeface="Cambria"/>
                  <a:sym typeface="Cambria"/>
                </a:rPr>
                <a:t>b) Viết các số đo: 4 600 dm³; 7 500 000 cm³ theo đơn vị mét khối.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371600" y="5059680"/>
            <a:ext cx="16062960" cy="1061829"/>
            <a:chOff x="0" y="0"/>
            <a:chExt cx="21417280" cy="141577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1417280" cy="1415772"/>
            </a:xfrm>
            <a:custGeom>
              <a:avLst/>
              <a:gdLst/>
              <a:ahLst/>
              <a:cxnLst/>
              <a:rect r="r" b="b" t="t" l="l"/>
              <a:pathLst>
                <a:path h="1415772" w="21417280">
                  <a:moveTo>
                    <a:pt x="0" y="0"/>
                  </a:moveTo>
                  <a:lnTo>
                    <a:pt x="21417280" y="0"/>
                  </a:lnTo>
                  <a:lnTo>
                    <a:pt x="21417280" y="1415772"/>
                  </a:lnTo>
                  <a:lnTo>
                    <a:pt x="0" y="14157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9525"/>
              <a:ext cx="21417280" cy="142529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7200"/>
                </a:lnSpc>
              </a:pPr>
              <a:r>
                <a:rPr lang="en-US" sz="6000" b="true">
                  <a:solidFill>
                    <a:srgbClr val="FF0066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2,5 m³ = 2 500 dm³;           3 900 cm³ = 3,9 dm³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6735" y="-4006735"/>
            <a:ext cx="10274531" cy="18288000"/>
          </a:xfrm>
          <a:custGeom>
            <a:avLst/>
            <a:gdLst/>
            <a:ahLst/>
            <a:cxnLst/>
            <a:rect r="r" b="b" t="t" l="l"/>
            <a:pathLst>
              <a:path h="18288000" w="10274531">
                <a:moveTo>
                  <a:pt x="0" y="0"/>
                </a:moveTo>
                <a:lnTo>
                  <a:pt x="10274530" y="0"/>
                </a:lnTo>
                <a:lnTo>
                  <a:pt x="1027453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486025" y="1939163"/>
            <a:ext cx="13363575" cy="7477125"/>
            <a:chOff x="0" y="0"/>
            <a:chExt cx="3420621" cy="19138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20621" cy="1913890"/>
            </a:xfrm>
            <a:custGeom>
              <a:avLst/>
              <a:gdLst/>
              <a:ahLst/>
              <a:cxnLst/>
              <a:rect r="r" b="b" t="t" l="l"/>
              <a:pathLst>
                <a:path h="1913890" w="3420621">
                  <a:moveTo>
                    <a:pt x="0" y="0"/>
                  </a:moveTo>
                  <a:lnTo>
                    <a:pt x="3420621" y="0"/>
                  </a:lnTo>
                  <a:lnTo>
                    <a:pt x="342062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308025" y="656615"/>
            <a:ext cx="13671950" cy="8973771"/>
          </a:xfrm>
          <a:custGeom>
            <a:avLst/>
            <a:gdLst/>
            <a:ahLst/>
            <a:cxnLst/>
            <a:rect r="r" b="b" t="t" l="l"/>
            <a:pathLst>
              <a:path h="8973771" w="13671950">
                <a:moveTo>
                  <a:pt x="0" y="0"/>
                </a:moveTo>
                <a:lnTo>
                  <a:pt x="13671950" y="0"/>
                </a:lnTo>
                <a:lnTo>
                  <a:pt x="13671950" y="8973770"/>
                </a:lnTo>
                <a:lnTo>
                  <a:pt x="0" y="8973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36163">
            <a:off x="1580301" y="5195494"/>
            <a:ext cx="1811447" cy="3343275"/>
          </a:xfrm>
          <a:custGeom>
            <a:avLst/>
            <a:gdLst/>
            <a:ahLst/>
            <a:cxnLst/>
            <a:rect r="r" b="b" t="t" l="l"/>
            <a:pathLst>
              <a:path h="3343275" w="1811447">
                <a:moveTo>
                  <a:pt x="0" y="0"/>
                </a:moveTo>
                <a:lnTo>
                  <a:pt x="1811448" y="0"/>
                </a:lnTo>
                <a:lnTo>
                  <a:pt x="1811448" y="3343275"/>
                </a:lnTo>
                <a:lnTo>
                  <a:pt x="0" y="3343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123318" y="3109460"/>
            <a:ext cx="12024880" cy="1331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52"/>
              </a:lnSpc>
            </a:pPr>
            <a:r>
              <a:rPr lang="en-US" sz="9406" b="true">
                <a:solidFill>
                  <a:srgbClr val="E5645E"/>
                </a:solidFill>
                <a:latin typeface="Saira Bold"/>
                <a:ea typeface="Saira Bold"/>
                <a:cs typeface="Saira Bold"/>
                <a:sym typeface="Saira Bold"/>
              </a:rPr>
              <a:t>RUNG CHUÔNG VÀNG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DAGf_TIexYc</dc:identifier>
  <dcterms:modified xsi:type="dcterms:W3CDTF">2011-08-01T06:04:30Z</dcterms:modified>
  <cp:revision>1</cp:revision>
  <dc:title>T2.BAI47.METKHOI.pptx</dc:title>
</cp:coreProperties>
</file>