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8288000" cy="10287000"/>
  <p:notesSz cx="6858000" cy="9144000"/>
  <p:embeddedFontLst>
    <p:embeddedFont>
      <p:font typeface="Baloo Thambi" charset="1" panose="03080902040302020200"/>
      <p:regular r:id="rId36"/>
    </p:embeddedFont>
    <p:embeddedFont>
      <p:font typeface="Kurale" charset="1" panose="020B0600000000000000"/>
      <p:regular r:id="rId37"/>
    </p:embeddedFont>
    <p:embeddedFont>
      <p:font typeface="Muli Black" charset="1" panose="00000A00000000000000"/>
      <p:regular r:id="rId38"/>
    </p:embeddedFont>
    <p:embeddedFont>
      <p:font typeface="Livvic Bold" charset="1" panose="00000000000000000000"/>
      <p:regular r:id="rId39"/>
    </p:embeddedFont>
    <p:embeddedFont>
      <p:font typeface="Canva Sans Bold" charset="1" panose="020B0803030501040103"/>
      <p:regular r:id="rId40"/>
    </p:embeddedFont>
    <p:embeddedFont>
      <p:font typeface="Saira Bold" charset="1" panose="00000800000000000000"/>
      <p:regular r:id="rId41"/>
    </p:embeddedFont>
    <p:embeddedFont>
      <p:font typeface="Araboto Bold" charset="1" panose="02000500000000000000"/>
      <p:regular r:id="rId42"/>
    </p:embeddedFont>
    <p:embeddedFont>
      <p:font typeface="Roboto Mono" charset="1" panose="0000000000000000000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sv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Relationship Id="rId8" Target="../media/image4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svg" Type="http://schemas.openxmlformats.org/officeDocument/2006/relationships/image"/><Relationship Id="rId4" Target="../media/image44.png" Type="http://schemas.openxmlformats.org/officeDocument/2006/relationships/image"/><Relationship Id="rId5" Target="../media/image45.svg" Type="http://schemas.openxmlformats.org/officeDocument/2006/relationships/image"/><Relationship Id="rId6" Target="../media/image46.png" Type="http://schemas.openxmlformats.org/officeDocument/2006/relationships/image"/><Relationship Id="rId7" Target="../media/image47.svg" Type="http://schemas.openxmlformats.org/officeDocument/2006/relationships/image"/><Relationship Id="rId8" Target="../media/image4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svg" Type="http://schemas.openxmlformats.org/officeDocument/2006/relationships/image"/><Relationship Id="rId11" Target="../media/image60.png" Type="http://schemas.openxmlformats.org/officeDocument/2006/relationships/image"/><Relationship Id="rId2" Target="../media/image51.jpe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56.png" Type="http://schemas.openxmlformats.org/officeDocument/2006/relationships/image"/><Relationship Id="rId8" Target="../media/image57.sv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Relationship Id="rId3" Target="../media/image62.jpeg" Type="http://schemas.openxmlformats.org/officeDocument/2006/relationships/image"/><Relationship Id="rId4" Target="../media/VAGZeQj1Oks.mp4" Type="http://schemas.openxmlformats.org/officeDocument/2006/relationships/video"/><Relationship Id="rId5" Target="../media/VAGZeQj1Oks.mp4" Type="http://schemas.microsoft.com/office/2007/relationships/media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jpeg" Type="http://schemas.openxmlformats.org/officeDocument/2006/relationships/image"/><Relationship Id="rId3" Target="../media/VAGZhjMKznA.mp4" Type="http://schemas.openxmlformats.org/officeDocument/2006/relationships/video"/><Relationship Id="rId4" Target="../media/VAGZhjMKznA.mp4" Type="http://schemas.microsoft.com/office/2007/relationships/media"/><Relationship Id="rId5" Target="../media/image6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svg" Type="http://schemas.openxmlformats.org/officeDocument/2006/relationships/image"/><Relationship Id="rId2" Target="../media/image68.png" Type="http://schemas.openxmlformats.org/officeDocument/2006/relationships/image"/><Relationship Id="rId3" Target="../media/image69.svg" Type="http://schemas.openxmlformats.org/officeDocument/2006/relationships/image"/><Relationship Id="rId4" Target="../media/image70.png" Type="http://schemas.openxmlformats.org/officeDocument/2006/relationships/image"/><Relationship Id="rId5" Target="../media/image42.png" Type="http://schemas.openxmlformats.org/officeDocument/2006/relationships/image"/><Relationship Id="rId6" Target="../media/image43.sv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71.png" Type="http://schemas.openxmlformats.org/officeDocument/2006/relationships/image"/><Relationship Id="rId4" Target="../media/image7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Relationship Id="rId3" Target="../media/image75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jpeg" Type="http://schemas.openxmlformats.org/officeDocument/2006/relationships/image"/><Relationship Id="rId3" Target="../media/VAGZa5jv61M.mp4" Type="http://schemas.openxmlformats.org/officeDocument/2006/relationships/video"/><Relationship Id="rId4" Target="../media/VAGZa5jv61M.mp4" Type="http://schemas.microsoft.com/office/2007/relationships/media"/><Relationship Id="rId5" Target="../media/image29.jpeg" Type="http://schemas.openxmlformats.org/officeDocument/2006/relationships/image"/><Relationship Id="rId6" Target="../media/VAGZhisni_Q.mp4" Type="http://schemas.openxmlformats.org/officeDocument/2006/relationships/video"/><Relationship Id="rId7" Target="../media/VAGZhisni_Q.mp4" Type="http://schemas.microsoft.com/office/2007/relationships/media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Relationship Id="rId3" Target="../media/image78.svg" Type="http://schemas.openxmlformats.org/officeDocument/2006/relationships/image"/><Relationship Id="rId4" Target="../media/image79.png" Type="http://schemas.openxmlformats.org/officeDocument/2006/relationships/image"/><Relationship Id="rId5" Target="../media/image80.svg" Type="http://schemas.openxmlformats.org/officeDocument/2006/relationships/image"/><Relationship Id="rId6" Target="../media/image81.png" Type="http://schemas.openxmlformats.org/officeDocument/2006/relationships/image"/><Relationship Id="rId7" Target="../media/image82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U4BdtT6w.mp4" Type="http://schemas.microsoft.com/office/2007/relationships/media"/><Relationship Id="rId11" Target="../media/image86.png" Type="http://schemas.openxmlformats.org/officeDocument/2006/relationships/image"/><Relationship Id="rId12" Target="../media/image87.svg" Type="http://schemas.openxmlformats.org/officeDocument/2006/relationships/image"/><Relationship Id="rId2" Target="../media/image77.png" Type="http://schemas.openxmlformats.org/officeDocument/2006/relationships/image"/><Relationship Id="rId3" Target="../media/image78.svg" Type="http://schemas.openxmlformats.org/officeDocument/2006/relationships/image"/><Relationship Id="rId4" Target="../media/image79.png" Type="http://schemas.openxmlformats.org/officeDocument/2006/relationships/image"/><Relationship Id="rId5" Target="../media/image80.svg" Type="http://schemas.openxmlformats.org/officeDocument/2006/relationships/image"/><Relationship Id="rId6" Target="../media/image83.png" Type="http://schemas.openxmlformats.org/officeDocument/2006/relationships/image"/><Relationship Id="rId7" Target="../media/image84.svg" Type="http://schemas.openxmlformats.org/officeDocument/2006/relationships/image"/><Relationship Id="rId8" Target="../media/image85.jpeg" Type="http://schemas.openxmlformats.org/officeDocument/2006/relationships/image"/><Relationship Id="rId9" Target="../media/VAGU4BdtT6w.mp4" Type="http://schemas.openxmlformats.org/officeDocument/2006/relationships/video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svg" Type="http://schemas.openxmlformats.org/officeDocument/2006/relationships/image"/><Relationship Id="rId2" Target="../media/image77.png" Type="http://schemas.openxmlformats.org/officeDocument/2006/relationships/image"/><Relationship Id="rId3" Target="../media/image78.svg" Type="http://schemas.openxmlformats.org/officeDocument/2006/relationships/image"/><Relationship Id="rId4" Target="../media/image79.png" Type="http://schemas.openxmlformats.org/officeDocument/2006/relationships/image"/><Relationship Id="rId5" Target="../media/image80.svg" Type="http://schemas.openxmlformats.org/officeDocument/2006/relationships/image"/><Relationship Id="rId6" Target="../media/image85.jpeg" Type="http://schemas.openxmlformats.org/officeDocument/2006/relationships/image"/><Relationship Id="rId7" Target="../media/VAGU4BdtT6w.mp4" Type="http://schemas.openxmlformats.org/officeDocument/2006/relationships/video"/><Relationship Id="rId8" Target="../media/VAGU4BdtT6w.mp4" Type="http://schemas.microsoft.com/office/2007/relationships/media"/><Relationship Id="rId9" Target="../media/image86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U4BdtT6w.mp4" Type="http://schemas.microsoft.com/office/2007/relationships/media"/><Relationship Id="rId11" Target="../media/image86.png" Type="http://schemas.openxmlformats.org/officeDocument/2006/relationships/image"/><Relationship Id="rId12" Target="../media/image87.svg" Type="http://schemas.openxmlformats.org/officeDocument/2006/relationships/image"/><Relationship Id="rId2" Target="../media/image77.png" Type="http://schemas.openxmlformats.org/officeDocument/2006/relationships/image"/><Relationship Id="rId3" Target="../media/image78.svg" Type="http://schemas.openxmlformats.org/officeDocument/2006/relationships/image"/><Relationship Id="rId4" Target="../media/image79.png" Type="http://schemas.openxmlformats.org/officeDocument/2006/relationships/image"/><Relationship Id="rId5" Target="../media/image80.svg" Type="http://schemas.openxmlformats.org/officeDocument/2006/relationships/image"/><Relationship Id="rId6" Target="../media/image83.png" Type="http://schemas.openxmlformats.org/officeDocument/2006/relationships/image"/><Relationship Id="rId7" Target="../media/image84.svg" Type="http://schemas.openxmlformats.org/officeDocument/2006/relationships/image"/><Relationship Id="rId8" Target="../media/image85.jpeg" Type="http://schemas.openxmlformats.org/officeDocument/2006/relationships/image"/><Relationship Id="rId9" Target="../media/VAGU4BdtT6w.mp4" Type="http://schemas.openxmlformats.org/officeDocument/2006/relationships/video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8.png" Type="http://schemas.openxmlformats.org/officeDocument/2006/relationships/image"/><Relationship Id="rId3" Target="../media/image89.png" Type="http://schemas.openxmlformats.org/officeDocument/2006/relationships/image"/><Relationship Id="rId4" Target="../media/image9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VAGZVE6eFuA.mp4" Type="http://schemas.openxmlformats.org/officeDocument/2006/relationships/video"/><Relationship Id="rId4" Target="../media/VAGZVE6eFuA.mp4" Type="http://schemas.microsoft.com/office/2007/relationships/media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2" Target="../media/image42.png" Type="http://schemas.openxmlformats.org/officeDocument/2006/relationships/image"/><Relationship Id="rId3" Target="../media/image43.sv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png" Type="http://schemas.openxmlformats.org/officeDocument/2006/relationships/image"/><Relationship Id="rId9" Target="../media/image9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VAGZeDQUJKw.mp4" Type="http://schemas.openxmlformats.org/officeDocument/2006/relationships/video"/><Relationship Id="rId4" Target="../media/VAGZeDQUJKw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36.pn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Relationship Id="rId8" Target="../media/image4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12459" y="-10287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77607" y="675143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3924" y="862403"/>
            <a:ext cx="15240152" cy="8562194"/>
          </a:xfrm>
          <a:custGeom>
            <a:avLst/>
            <a:gdLst/>
            <a:ahLst/>
            <a:cxnLst/>
            <a:rect r="r" b="b" t="t" l="l"/>
            <a:pathLst>
              <a:path h="8562194" w="15240152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110393" y="1800108"/>
            <a:ext cx="12067213" cy="6686783"/>
            <a:chOff x="0" y="0"/>
            <a:chExt cx="2850029" cy="15792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50029" cy="1579282"/>
            </a:xfrm>
            <a:custGeom>
              <a:avLst/>
              <a:gdLst/>
              <a:ahLst/>
              <a:cxnLst/>
              <a:rect r="r" b="b" t="t" l="l"/>
              <a:pathLst>
                <a:path h="1579282" w="2850029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173307">
            <a:off x="12264708" y="6256574"/>
            <a:ext cx="1254944" cy="1223000"/>
          </a:xfrm>
          <a:custGeom>
            <a:avLst/>
            <a:gdLst/>
            <a:ahLst/>
            <a:cxnLst/>
            <a:rect r="r" b="b" t="t" l="l"/>
            <a:pathLst>
              <a:path h="1223000" w="1254944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91893" y="3417375"/>
            <a:ext cx="1257309" cy="1455832"/>
          </a:xfrm>
          <a:custGeom>
            <a:avLst/>
            <a:gdLst/>
            <a:ahLst/>
            <a:cxnLst/>
            <a:rect r="r" b="b" t="t" l="l"/>
            <a:pathLst>
              <a:path h="1455832" w="1257309">
                <a:moveTo>
                  <a:pt x="0" y="0"/>
                </a:moveTo>
                <a:lnTo>
                  <a:pt x="1257309" y="0"/>
                </a:lnTo>
                <a:lnTo>
                  <a:pt x="1257309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11310">
            <a:off x="2575703" y="1515660"/>
            <a:ext cx="1853276" cy="1846537"/>
          </a:xfrm>
          <a:custGeom>
            <a:avLst/>
            <a:gdLst/>
            <a:ahLst/>
            <a:cxnLst/>
            <a:rect r="r" b="b" t="t" l="l"/>
            <a:pathLst>
              <a:path h="1846537" w="1853276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527578" y="7400827"/>
            <a:ext cx="1885713" cy="1313142"/>
          </a:xfrm>
          <a:custGeom>
            <a:avLst/>
            <a:gdLst/>
            <a:ahLst/>
            <a:cxnLst/>
            <a:rect r="r" b="b" t="t" l="l"/>
            <a:pathLst>
              <a:path h="1313142" w="1885713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207045" y="3064338"/>
            <a:ext cx="10970562" cy="3721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94"/>
              </a:lnSpc>
            </a:pPr>
            <a:r>
              <a:rPr lang="en-US" sz="8381">
                <a:solidFill>
                  <a:srgbClr val="D61E32"/>
                </a:solidFill>
                <a:latin typeface="Baloo Thambi"/>
                <a:ea typeface="Baloo Thambi"/>
                <a:cs typeface="Baloo Thambi"/>
                <a:sym typeface="Baloo Thambi"/>
              </a:rPr>
              <a:t>CHÀO MỪNG </a:t>
            </a:r>
          </a:p>
          <a:p>
            <a:pPr algn="ctr">
              <a:lnSpc>
                <a:spcPts val="7051"/>
              </a:lnSpc>
            </a:pPr>
            <a:r>
              <a:rPr lang="en-US" sz="7581">
                <a:solidFill>
                  <a:srgbClr val="D61E32"/>
                </a:solidFill>
                <a:latin typeface="Baloo Thambi"/>
                <a:ea typeface="Baloo Thambi"/>
                <a:cs typeface="Baloo Thambi"/>
                <a:sym typeface="Baloo Thambi"/>
              </a:rPr>
              <a:t>QUÝ THẦY CÔ</a:t>
            </a:r>
          </a:p>
          <a:p>
            <a:pPr algn="ctr">
              <a:lnSpc>
                <a:spcPts val="7051"/>
              </a:lnSpc>
            </a:pPr>
            <a:r>
              <a:rPr lang="en-US" sz="7581">
                <a:solidFill>
                  <a:srgbClr val="D61E32"/>
                </a:solidFill>
                <a:latin typeface="Baloo Thambi"/>
                <a:ea typeface="Baloo Thambi"/>
                <a:cs typeface="Baloo Thambi"/>
                <a:sym typeface="Baloo Thambi"/>
              </a:rPr>
              <a:t>VỀ DỰ GIỜ THĂM LỚP 5A3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375441" y="6650337"/>
            <a:ext cx="5537118" cy="899611"/>
            <a:chOff x="0" y="0"/>
            <a:chExt cx="1458336" cy="23693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58336" cy="236934"/>
            </a:xfrm>
            <a:custGeom>
              <a:avLst/>
              <a:gdLst/>
              <a:ahLst/>
              <a:cxnLst/>
              <a:rect r="r" b="b" t="t" l="l"/>
              <a:pathLst>
                <a:path h="236934" w="1458336">
                  <a:moveTo>
                    <a:pt x="40547" y="0"/>
                  </a:moveTo>
                  <a:lnTo>
                    <a:pt x="1417788" y="0"/>
                  </a:lnTo>
                  <a:cubicBezTo>
                    <a:pt x="1440182" y="0"/>
                    <a:pt x="1458336" y="18154"/>
                    <a:pt x="1458336" y="40547"/>
                  </a:cubicBezTo>
                  <a:lnTo>
                    <a:pt x="1458336" y="196387"/>
                  </a:lnTo>
                  <a:cubicBezTo>
                    <a:pt x="1458336" y="218781"/>
                    <a:pt x="1440182" y="236934"/>
                    <a:pt x="1417788" y="236934"/>
                  </a:cubicBezTo>
                  <a:lnTo>
                    <a:pt x="40547" y="236934"/>
                  </a:lnTo>
                  <a:cubicBezTo>
                    <a:pt x="18154" y="236934"/>
                    <a:pt x="0" y="218781"/>
                    <a:pt x="0" y="196387"/>
                  </a:cubicBezTo>
                  <a:lnTo>
                    <a:pt x="0" y="40547"/>
                  </a:lnTo>
                  <a:cubicBezTo>
                    <a:pt x="0" y="18154"/>
                    <a:pt x="18154" y="0"/>
                    <a:pt x="405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458336" cy="2750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480222" y="6752936"/>
            <a:ext cx="5327556" cy="647890"/>
            <a:chOff x="0" y="0"/>
            <a:chExt cx="1403142" cy="17063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403142" cy="170638"/>
            </a:xfrm>
            <a:custGeom>
              <a:avLst/>
              <a:gdLst/>
              <a:ahLst/>
              <a:cxnLst/>
              <a:rect r="r" b="b" t="t" l="l"/>
              <a:pathLst>
                <a:path h="170638" w="1403142">
                  <a:moveTo>
                    <a:pt x="15985" y="0"/>
                  </a:moveTo>
                  <a:lnTo>
                    <a:pt x="1387157" y="0"/>
                  </a:lnTo>
                  <a:cubicBezTo>
                    <a:pt x="1395986" y="0"/>
                    <a:pt x="1403142" y="7157"/>
                    <a:pt x="1403142" y="15985"/>
                  </a:cubicBezTo>
                  <a:lnTo>
                    <a:pt x="1403142" y="154653"/>
                  </a:lnTo>
                  <a:cubicBezTo>
                    <a:pt x="1403142" y="163481"/>
                    <a:pt x="1395986" y="170638"/>
                    <a:pt x="1387157" y="170638"/>
                  </a:cubicBezTo>
                  <a:lnTo>
                    <a:pt x="15985" y="170638"/>
                  </a:lnTo>
                  <a:cubicBezTo>
                    <a:pt x="7157" y="170638"/>
                    <a:pt x="0" y="163481"/>
                    <a:pt x="0" y="154653"/>
                  </a:cubicBezTo>
                  <a:lnTo>
                    <a:pt x="0" y="15985"/>
                  </a:lnTo>
                  <a:cubicBezTo>
                    <a:pt x="0" y="7157"/>
                    <a:pt x="7157" y="0"/>
                    <a:pt x="15985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403142" cy="2087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403428">
            <a:off x="13688137" y="1465407"/>
            <a:ext cx="1993808" cy="2057400"/>
          </a:xfrm>
          <a:custGeom>
            <a:avLst/>
            <a:gdLst/>
            <a:ahLst/>
            <a:cxnLst/>
            <a:rect r="r" b="b" t="t" l="l"/>
            <a:pathLst>
              <a:path h="2057400" w="1993808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417858">
            <a:off x="13973887" y="6993803"/>
            <a:ext cx="1741724" cy="1767432"/>
          </a:xfrm>
          <a:custGeom>
            <a:avLst/>
            <a:gdLst/>
            <a:ahLst/>
            <a:cxnLst/>
            <a:rect r="r" b="b" t="t" l="l"/>
            <a:pathLst>
              <a:path h="1767432" w="1741724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7271">
            <a:off x="626238" y="4580441"/>
            <a:ext cx="1637406" cy="1708868"/>
          </a:xfrm>
          <a:custGeom>
            <a:avLst/>
            <a:gdLst/>
            <a:ahLst/>
            <a:cxnLst/>
            <a:rect r="r" b="b" t="t" l="l"/>
            <a:pathLst>
              <a:path h="1708868" w="1637406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808354">
            <a:off x="16000291" y="3907893"/>
            <a:ext cx="1463768" cy="1930629"/>
          </a:xfrm>
          <a:custGeom>
            <a:avLst/>
            <a:gdLst/>
            <a:ahLst/>
            <a:cxnLst/>
            <a:rect r="r" b="b" t="t" l="l"/>
            <a:pathLst>
              <a:path h="1930629" w="1463768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6481607" y="6932913"/>
            <a:ext cx="5326171" cy="364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1"/>
              </a:lnSpc>
            </a:pPr>
            <a:r>
              <a:rPr lang="en-US" sz="2926">
                <a:solidFill>
                  <a:srgbClr val="D61E32"/>
                </a:solidFill>
                <a:latin typeface="Kurale"/>
                <a:ea typeface="Kurale"/>
                <a:cs typeface="Kurale"/>
                <a:sym typeface="Kurale"/>
              </a:rPr>
              <a:t>GVCN: Nguyễn Tú Linh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F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3865" y="1028700"/>
            <a:ext cx="17621446" cy="7417648"/>
          </a:xfrm>
          <a:custGeom>
            <a:avLst/>
            <a:gdLst/>
            <a:ahLst/>
            <a:cxnLst/>
            <a:rect r="r" b="b" t="t" l="l"/>
            <a:pathLst>
              <a:path h="7417648" w="17621446">
                <a:moveTo>
                  <a:pt x="0" y="0"/>
                </a:moveTo>
                <a:lnTo>
                  <a:pt x="17621446" y="0"/>
                </a:lnTo>
                <a:lnTo>
                  <a:pt x="17621446" y="7417648"/>
                </a:lnTo>
                <a:lnTo>
                  <a:pt x="0" y="7417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053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DB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671676" y="-1232562"/>
            <a:ext cx="2171300" cy="4114800"/>
          </a:xfrm>
          <a:custGeom>
            <a:avLst/>
            <a:gdLst/>
            <a:ahLst/>
            <a:cxnLst/>
            <a:rect r="r" b="b" t="t" l="l"/>
            <a:pathLst>
              <a:path h="4114800" w="2171300">
                <a:moveTo>
                  <a:pt x="0" y="4114800"/>
                </a:moveTo>
                <a:lnTo>
                  <a:pt x="2171300" y="4114800"/>
                </a:lnTo>
                <a:lnTo>
                  <a:pt x="21713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63864" y="5901142"/>
            <a:ext cx="3524136" cy="3980030"/>
          </a:xfrm>
          <a:custGeom>
            <a:avLst/>
            <a:gdLst/>
            <a:ahLst/>
            <a:cxnLst/>
            <a:rect r="r" b="b" t="t" l="l"/>
            <a:pathLst>
              <a:path h="3980030" w="3524136">
                <a:moveTo>
                  <a:pt x="0" y="0"/>
                </a:moveTo>
                <a:lnTo>
                  <a:pt x="3524136" y="0"/>
                </a:lnTo>
                <a:lnTo>
                  <a:pt x="3524136" y="3980031"/>
                </a:lnTo>
                <a:lnTo>
                  <a:pt x="0" y="3980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1028700" y="-483235"/>
            <a:ext cx="2248434" cy="4114800"/>
          </a:xfrm>
          <a:custGeom>
            <a:avLst/>
            <a:gdLst/>
            <a:ahLst/>
            <a:cxnLst/>
            <a:rect r="r" b="b" t="t" l="l"/>
            <a:pathLst>
              <a:path h="4114800" w="2248434">
                <a:moveTo>
                  <a:pt x="224843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248434" y="0"/>
                </a:lnTo>
                <a:lnTo>
                  <a:pt x="2248434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8266412">
            <a:off x="17388581" y="1575428"/>
            <a:ext cx="2171300" cy="4114800"/>
          </a:xfrm>
          <a:custGeom>
            <a:avLst/>
            <a:gdLst/>
            <a:ahLst/>
            <a:cxnLst/>
            <a:rect r="r" b="b" t="t" l="l"/>
            <a:pathLst>
              <a:path h="4114800" w="2171300">
                <a:moveTo>
                  <a:pt x="0" y="4114800"/>
                </a:moveTo>
                <a:lnTo>
                  <a:pt x="2171299" y="4114800"/>
                </a:lnTo>
                <a:lnTo>
                  <a:pt x="217129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8266412">
            <a:off x="15558741" y="2189235"/>
            <a:ext cx="2248434" cy="4114800"/>
          </a:xfrm>
          <a:custGeom>
            <a:avLst/>
            <a:gdLst/>
            <a:ahLst/>
            <a:cxnLst/>
            <a:rect r="r" b="b" t="t" l="l"/>
            <a:pathLst>
              <a:path h="4114800" w="2248434">
                <a:moveTo>
                  <a:pt x="224843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248434" y="0"/>
                </a:lnTo>
                <a:lnTo>
                  <a:pt x="2248434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081205" y="497668"/>
            <a:ext cx="10682659" cy="8011994"/>
          </a:xfrm>
          <a:custGeom>
            <a:avLst/>
            <a:gdLst/>
            <a:ahLst/>
            <a:cxnLst/>
            <a:rect r="r" b="b" t="t" l="l"/>
            <a:pathLst>
              <a:path h="8011994" w="10682659">
                <a:moveTo>
                  <a:pt x="0" y="0"/>
                </a:moveTo>
                <a:lnTo>
                  <a:pt x="10682659" y="0"/>
                </a:lnTo>
                <a:lnTo>
                  <a:pt x="10682659" y="8011995"/>
                </a:lnTo>
                <a:lnTo>
                  <a:pt x="0" y="80119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509647" y="8707332"/>
            <a:ext cx="7825775" cy="1173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06"/>
              </a:lnSpc>
              <a:spcBef>
                <a:spcPct val="0"/>
              </a:spcBef>
            </a:pPr>
            <a:r>
              <a:rPr lang="en-US" b="true" sz="6861">
                <a:solidFill>
                  <a:srgbClr val="D61E32"/>
                </a:solidFill>
                <a:latin typeface="Livvic Bold"/>
                <a:ea typeface="Livvic Bold"/>
                <a:cs typeface="Livvic Bold"/>
                <a:sym typeface="Livvic Bold"/>
              </a:rPr>
              <a:t>TRẠM PHÁT SÓNG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DB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671676" y="-1232562"/>
            <a:ext cx="2171300" cy="4114800"/>
          </a:xfrm>
          <a:custGeom>
            <a:avLst/>
            <a:gdLst/>
            <a:ahLst/>
            <a:cxnLst/>
            <a:rect r="r" b="b" t="t" l="l"/>
            <a:pathLst>
              <a:path h="4114800" w="2171300">
                <a:moveTo>
                  <a:pt x="0" y="4114800"/>
                </a:moveTo>
                <a:lnTo>
                  <a:pt x="2171300" y="4114800"/>
                </a:lnTo>
                <a:lnTo>
                  <a:pt x="21713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63864" y="5901142"/>
            <a:ext cx="3524136" cy="3980030"/>
          </a:xfrm>
          <a:custGeom>
            <a:avLst/>
            <a:gdLst/>
            <a:ahLst/>
            <a:cxnLst/>
            <a:rect r="r" b="b" t="t" l="l"/>
            <a:pathLst>
              <a:path h="3980030" w="3524136">
                <a:moveTo>
                  <a:pt x="0" y="0"/>
                </a:moveTo>
                <a:lnTo>
                  <a:pt x="3524136" y="0"/>
                </a:lnTo>
                <a:lnTo>
                  <a:pt x="3524136" y="3980031"/>
                </a:lnTo>
                <a:lnTo>
                  <a:pt x="0" y="3980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1028700" y="-483235"/>
            <a:ext cx="2248434" cy="4114800"/>
          </a:xfrm>
          <a:custGeom>
            <a:avLst/>
            <a:gdLst/>
            <a:ahLst/>
            <a:cxnLst/>
            <a:rect r="r" b="b" t="t" l="l"/>
            <a:pathLst>
              <a:path h="4114800" w="2248434">
                <a:moveTo>
                  <a:pt x="224843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248434" y="0"/>
                </a:lnTo>
                <a:lnTo>
                  <a:pt x="2248434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8266412">
            <a:off x="17388581" y="1575428"/>
            <a:ext cx="2171300" cy="4114800"/>
          </a:xfrm>
          <a:custGeom>
            <a:avLst/>
            <a:gdLst/>
            <a:ahLst/>
            <a:cxnLst/>
            <a:rect r="r" b="b" t="t" l="l"/>
            <a:pathLst>
              <a:path h="4114800" w="2171300">
                <a:moveTo>
                  <a:pt x="0" y="4114800"/>
                </a:moveTo>
                <a:lnTo>
                  <a:pt x="2171299" y="4114800"/>
                </a:lnTo>
                <a:lnTo>
                  <a:pt x="217129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8266412">
            <a:off x="15558741" y="2189235"/>
            <a:ext cx="2248434" cy="4114800"/>
          </a:xfrm>
          <a:custGeom>
            <a:avLst/>
            <a:gdLst/>
            <a:ahLst/>
            <a:cxnLst/>
            <a:rect r="r" b="b" t="t" l="l"/>
            <a:pathLst>
              <a:path h="4114800" w="2248434">
                <a:moveTo>
                  <a:pt x="224843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248434" y="0"/>
                </a:lnTo>
                <a:lnTo>
                  <a:pt x="2248434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9624" y="1967597"/>
            <a:ext cx="13264240" cy="7709840"/>
          </a:xfrm>
          <a:custGeom>
            <a:avLst/>
            <a:gdLst/>
            <a:ahLst/>
            <a:cxnLst/>
            <a:rect r="r" b="b" t="t" l="l"/>
            <a:pathLst>
              <a:path h="7709840" w="13264240">
                <a:moveTo>
                  <a:pt x="0" y="0"/>
                </a:moveTo>
                <a:lnTo>
                  <a:pt x="13264240" y="0"/>
                </a:lnTo>
                <a:lnTo>
                  <a:pt x="13264240" y="7709840"/>
                </a:lnTo>
                <a:lnTo>
                  <a:pt x="0" y="770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DB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16119" y="0"/>
            <a:ext cx="14892885" cy="10287000"/>
          </a:xfrm>
          <a:custGeom>
            <a:avLst/>
            <a:gdLst/>
            <a:ahLst/>
            <a:cxnLst/>
            <a:rect r="r" b="b" t="t" l="l"/>
            <a:pathLst>
              <a:path h="10287000" w="14892885">
                <a:moveTo>
                  <a:pt x="0" y="0"/>
                </a:moveTo>
                <a:lnTo>
                  <a:pt x="14892885" y="0"/>
                </a:lnTo>
                <a:lnTo>
                  <a:pt x="148928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5" r="0" b="-105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356814" y="5537097"/>
            <a:ext cx="4658070" cy="4741038"/>
          </a:xfrm>
          <a:custGeom>
            <a:avLst/>
            <a:gdLst/>
            <a:ahLst/>
            <a:cxnLst/>
            <a:rect r="r" b="b" t="t" l="l"/>
            <a:pathLst>
              <a:path h="4741038" w="4658070">
                <a:moveTo>
                  <a:pt x="4658069" y="0"/>
                </a:moveTo>
                <a:lnTo>
                  <a:pt x="0" y="0"/>
                </a:lnTo>
                <a:lnTo>
                  <a:pt x="0" y="4741038"/>
                </a:lnTo>
                <a:lnTo>
                  <a:pt x="4658069" y="4741038"/>
                </a:lnTo>
                <a:lnTo>
                  <a:pt x="46580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3146640">
            <a:off x="15750824" y="7754465"/>
            <a:ext cx="2382434" cy="2508718"/>
            <a:chOff x="0" y="0"/>
            <a:chExt cx="3176579" cy="3344957"/>
          </a:xfrm>
        </p:grpSpPr>
        <p:sp>
          <p:nvSpPr>
            <p:cNvPr name="Freeform 5" id="5"/>
            <p:cNvSpPr/>
            <p:nvPr/>
          </p:nvSpPr>
          <p:spPr>
            <a:xfrm flipH="false" flipV="false" rot="5871076">
              <a:off x="115178" y="56095"/>
              <a:ext cx="1314322" cy="1378057"/>
            </a:xfrm>
            <a:custGeom>
              <a:avLst/>
              <a:gdLst/>
              <a:ahLst/>
              <a:cxnLst/>
              <a:rect r="r" b="b" t="t" l="l"/>
              <a:pathLst>
                <a:path h="1378057" w="1314322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r="r" b="b" t="t" l="l"/>
              <a:pathLst>
                <a:path h="1378057" w="1314322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r="r" b="b" t="t" l="l"/>
              <a:pathLst>
                <a:path h="1378057" w="1314322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201431" y="1519837"/>
            <a:ext cx="11606692" cy="6949507"/>
          </a:xfrm>
          <a:custGeom>
            <a:avLst/>
            <a:gdLst/>
            <a:ahLst/>
            <a:cxnLst/>
            <a:rect r="r" b="b" t="t" l="l"/>
            <a:pathLst>
              <a:path h="6949507" w="11606692">
                <a:moveTo>
                  <a:pt x="0" y="0"/>
                </a:moveTo>
                <a:lnTo>
                  <a:pt x="11606692" y="0"/>
                </a:lnTo>
                <a:lnTo>
                  <a:pt x="11606692" y="6949506"/>
                </a:lnTo>
                <a:lnTo>
                  <a:pt x="0" y="6949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88744" y="5487744"/>
            <a:ext cx="4799256" cy="4799256"/>
          </a:xfrm>
          <a:custGeom>
            <a:avLst/>
            <a:gdLst/>
            <a:ahLst/>
            <a:cxnLst/>
            <a:rect r="r" b="b" t="t" l="l"/>
            <a:pathLst>
              <a:path h="4799256" w="4799256">
                <a:moveTo>
                  <a:pt x="0" y="0"/>
                </a:moveTo>
                <a:lnTo>
                  <a:pt x="4799256" y="0"/>
                </a:lnTo>
                <a:lnTo>
                  <a:pt x="4799256" y="4799256"/>
                </a:lnTo>
                <a:lnTo>
                  <a:pt x="0" y="4799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6561" r="0" b="6561"/>
          <a:stretch>
            <a:fillRect/>
          </a:stretch>
        </p:blipFill>
        <p:spPr>
          <a:xfrm flipH="false" flipV="false" rot="0">
            <a:off x="0" y="0"/>
            <a:ext cx="11840946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E3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733508"/>
            <a:ext cx="1999608" cy="1787885"/>
          </a:xfrm>
          <a:custGeom>
            <a:avLst/>
            <a:gdLst/>
            <a:ahLst/>
            <a:cxnLst/>
            <a:rect r="r" b="b" t="t" l="l"/>
            <a:pathLst>
              <a:path h="1787885" w="1999608">
                <a:moveTo>
                  <a:pt x="0" y="0"/>
                </a:moveTo>
                <a:lnTo>
                  <a:pt x="1999608" y="0"/>
                </a:lnTo>
                <a:lnTo>
                  <a:pt x="1999608" y="1787885"/>
                </a:lnTo>
                <a:lnTo>
                  <a:pt x="0" y="17878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54795" y="2521393"/>
            <a:ext cx="10843723" cy="7278849"/>
          </a:xfrm>
          <a:custGeom>
            <a:avLst/>
            <a:gdLst/>
            <a:ahLst/>
            <a:cxnLst/>
            <a:rect r="r" b="b" t="t" l="l"/>
            <a:pathLst>
              <a:path h="7278849" w="10843723">
                <a:moveTo>
                  <a:pt x="0" y="0"/>
                </a:moveTo>
                <a:lnTo>
                  <a:pt x="10843723" y="0"/>
                </a:lnTo>
                <a:lnTo>
                  <a:pt x="10843723" y="7278849"/>
                </a:lnTo>
                <a:lnTo>
                  <a:pt x="0" y="727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E3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40144" y="293304"/>
            <a:ext cx="12631517" cy="9993696"/>
          </a:xfrm>
          <a:custGeom>
            <a:avLst/>
            <a:gdLst/>
            <a:ahLst/>
            <a:cxnLst/>
            <a:rect r="r" b="b" t="t" l="l"/>
            <a:pathLst>
              <a:path h="9993696" w="12631517">
                <a:moveTo>
                  <a:pt x="0" y="0"/>
                </a:moveTo>
                <a:lnTo>
                  <a:pt x="12631516" y="0"/>
                </a:lnTo>
                <a:lnTo>
                  <a:pt x="12631516" y="9993696"/>
                </a:lnTo>
                <a:lnTo>
                  <a:pt x="0" y="9993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E3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7369" y="551896"/>
            <a:ext cx="15441432" cy="9183207"/>
          </a:xfrm>
          <a:custGeom>
            <a:avLst/>
            <a:gdLst/>
            <a:ahLst/>
            <a:cxnLst/>
            <a:rect r="r" b="b" t="t" l="l"/>
            <a:pathLst>
              <a:path h="9183207" w="15441432">
                <a:moveTo>
                  <a:pt x="0" y="0"/>
                </a:moveTo>
                <a:lnTo>
                  <a:pt x="15441432" y="0"/>
                </a:lnTo>
                <a:lnTo>
                  <a:pt x="15441432" y="9183208"/>
                </a:lnTo>
                <a:lnTo>
                  <a:pt x="0" y="9183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72" t="-2402" r="0" b="-29601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9E3F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1028700"/>
            <a:ext cx="13898880" cy="82296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4451943" y="6730900"/>
            <a:ext cx="3556100" cy="3556100"/>
          </a:xfrm>
          <a:custGeom>
            <a:avLst/>
            <a:gdLst/>
            <a:ahLst/>
            <a:cxnLst/>
            <a:rect r="r" b="b" t="t" l="l"/>
            <a:pathLst>
              <a:path h="3556100" w="3556100">
                <a:moveTo>
                  <a:pt x="0" y="0"/>
                </a:moveTo>
                <a:lnTo>
                  <a:pt x="3556100" y="0"/>
                </a:lnTo>
                <a:lnTo>
                  <a:pt x="3556100" y="3556100"/>
                </a:lnTo>
                <a:lnTo>
                  <a:pt x="0" y="3556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12459" y="-10287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77607" y="675143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3924" y="862403"/>
            <a:ext cx="15240152" cy="8562194"/>
          </a:xfrm>
          <a:custGeom>
            <a:avLst/>
            <a:gdLst/>
            <a:ahLst/>
            <a:cxnLst/>
            <a:rect r="r" b="b" t="t" l="l"/>
            <a:pathLst>
              <a:path h="8562194" w="15240152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110393" y="1800108"/>
            <a:ext cx="12067213" cy="6686783"/>
            <a:chOff x="0" y="0"/>
            <a:chExt cx="2850029" cy="15792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50029" cy="1579282"/>
            </a:xfrm>
            <a:custGeom>
              <a:avLst/>
              <a:gdLst/>
              <a:ahLst/>
              <a:cxnLst/>
              <a:rect r="r" b="b" t="t" l="l"/>
              <a:pathLst>
                <a:path h="1579282" w="2850029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173307">
            <a:off x="12264708" y="6256574"/>
            <a:ext cx="1254944" cy="1223000"/>
          </a:xfrm>
          <a:custGeom>
            <a:avLst/>
            <a:gdLst/>
            <a:ahLst/>
            <a:cxnLst/>
            <a:rect r="r" b="b" t="t" l="l"/>
            <a:pathLst>
              <a:path h="1223000" w="1254944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91893" y="3417375"/>
            <a:ext cx="1257309" cy="1455832"/>
          </a:xfrm>
          <a:custGeom>
            <a:avLst/>
            <a:gdLst/>
            <a:ahLst/>
            <a:cxnLst/>
            <a:rect r="r" b="b" t="t" l="l"/>
            <a:pathLst>
              <a:path h="1455832" w="1257309">
                <a:moveTo>
                  <a:pt x="0" y="0"/>
                </a:moveTo>
                <a:lnTo>
                  <a:pt x="1257309" y="0"/>
                </a:lnTo>
                <a:lnTo>
                  <a:pt x="1257309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11310">
            <a:off x="2575703" y="1515660"/>
            <a:ext cx="1853276" cy="1846537"/>
          </a:xfrm>
          <a:custGeom>
            <a:avLst/>
            <a:gdLst/>
            <a:ahLst/>
            <a:cxnLst/>
            <a:rect r="r" b="b" t="t" l="l"/>
            <a:pathLst>
              <a:path h="1846537" w="1853276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527578" y="7400827"/>
            <a:ext cx="1885713" cy="1313142"/>
          </a:xfrm>
          <a:custGeom>
            <a:avLst/>
            <a:gdLst/>
            <a:ahLst/>
            <a:cxnLst/>
            <a:rect r="r" b="b" t="t" l="l"/>
            <a:pathLst>
              <a:path h="1313142" w="1885713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620547" y="3975353"/>
            <a:ext cx="7046905" cy="3220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57"/>
              </a:lnSpc>
            </a:pPr>
            <a:r>
              <a:rPr lang="en-US" sz="13180">
                <a:solidFill>
                  <a:srgbClr val="D61E32"/>
                </a:solidFill>
                <a:latin typeface="Baloo Thambi"/>
                <a:ea typeface="Baloo Thambi"/>
                <a:cs typeface="Baloo Thambi"/>
                <a:sym typeface="Baloo Thambi"/>
              </a:rPr>
              <a:t>KHỞI ĐỘNG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403428">
            <a:off x="13688137" y="1465407"/>
            <a:ext cx="1993808" cy="2057400"/>
          </a:xfrm>
          <a:custGeom>
            <a:avLst/>
            <a:gdLst/>
            <a:ahLst/>
            <a:cxnLst/>
            <a:rect r="r" b="b" t="t" l="l"/>
            <a:pathLst>
              <a:path h="2057400" w="1993808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417858">
            <a:off x="13973887" y="6993803"/>
            <a:ext cx="1741724" cy="1767432"/>
          </a:xfrm>
          <a:custGeom>
            <a:avLst/>
            <a:gdLst/>
            <a:ahLst/>
            <a:cxnLst/>
            <a:rect r="r" b="b" t="t" l="l"/>
            <a:pathLst>
              <a:path h="1767432" w="1741724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7271">
            <a:off x="626238" y="4580441"/>
            <a:ext cx="1637406" cy="1708868"/>
          </a:xfrm>
          <a:custGeom>
            <a:avLst/>
            <a:gdLst/>
            <a:ahLst/>
            <a:cxnLst/>
            <a:rect r="r" b="b" t="t" l="l"/>
            <a:pathLst>
              <a:path h="1708868" w="1637406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808354">
            <a:off x="16000291" y="3907893"/>
            <a:ext cx="1463768" cy="1930629"/>
          </a:xfrm>
          <a:custGeom>
            <a:avLst/>
            <a:gdLst/>
            <a:ahLst/>
            <a:cxnLst/>
            <a:rect r="r" b="b" t="t" l="l"/>
            <a:pathLst>
              <a:path h="1930629" w="1463768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DB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24136" y="2608175"/>
            <a:ext cx="11239728" cy="5070650"/>
          </a:xfrm>
          <a:custGeom>
            <a:avLst/>
            <a:gdLst/>
            <a:ahLst/>
            <a:cxnLst/>
            <a:rect r="r" b="b" t="t" l="l"/>
            <a:pathLst>
              <a:path h="5070650" w="11239728">
                <a:moveTo>
                  <a:pt x="0" y="0"/>
                </a:moveTo>
                <a:lnTo>
                  <a:pt x="11239728" y="0"/>
                </a:lnTo>
                <a:lnTo>
                  <a:pt x="11239728" y="5070650"/>
                </a:lnTo>
                <a:lnTo>
                  <a:pt x="0" y="50706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028625">
            <a:off x="2103905" y="1580805"/>
            <a:ext cx="4240921" cy="2602865"/>
          </a:xfrm>
          <a:custGeom>
            <a:avLst/>
            <a:gdLst/>
            <a:ahLst/>
            <a:cxnLst/>
            <a:rect r="r" b="b" t="t" l="l"/>
            <a:pathLst>
              <a:path h="2602865" w="4240921">
                <a:moveTo>
                  <a:pt x="0" y="0"/>
                </a:moveTo>
                <a:lnTo>
                  <a:pt x="4240921" y="0"/>
                </a:lnTo>
                <a:lnTo>
                  <a:pt x="4240921" y="2602866"/>
                </a:lnTo>
                <a:lnTo>
                  <a:pt x="0" y="2602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671676" y="-1232562"/>
            <a:ext cx="2171300" cy="4114800"/>
          </a:xfrm>
          <a:custGeom>
            <a:avLst/>
            <a:gdLst/>
            <a:ahLst/>
            <a:cxnLst/>
            <a:rect r="r" b="b" t="t" l="l"/>
            <a:pathLst>
              <a:path h="4114800" w="2171300">
                <a:moveTo>
                  <a:pt x="0" y="4114800"/>
                </a:moveTo>
                <a:lnTo>
                  <a:pt x="2171300" y="4114800"/>
                </a:lnTo>
                <a:lnTo>
                  <a:pt x="21713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763864" y="5901142"/>
            <a:ext cx="3524136" cy="3980030"/>
          </a:xfrm>
          <a:custGeom>
            <a:avLst/>
            <a:gdLst/>
            <a:ahLst/>
            <a:cxnLst/>
            <a:rect r="r" b="b" t="t" l="l"/>
            <a:pathLst>
              <a:path h="3980030" w="3524136">
                <a:moveTo>
                  <a:pt x="0" y="0"/>
                </a:moveTo>
                <a:lnTo>
                  <a:pt x="3524136" y="0"/>
                </a:lnTo>
                <a:lnTo>
                  <a:pt x="3524136" y="3980031"/>
                </a:lnTo>
                <a:lnTo>
                  <a:pt x="0" y="3980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1028700" y="-483235"/>
            <a:ext cx="2248434" cy="4114800"/>
          </a:xfrm>
          <a:custGeom>
            <a:avLst/>
            <a:gdLst/>
            <a:ahLst/>
            <a:cxnLst/>
            <a:rect r="r" b="b" t="t" l="l"/>
            <a:pathLst>
              <a:path h="4114800" w="2248434">
                <a:moveTo>
                  <a:pt x="224843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248434" y="0"/>
                </a:lnTo>
                <a:lnTo>
                  <a:pt x="2248434" y="41148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564194" y="4062307"/>
            <a:ext cx="13159613" cy="1943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18"/>
              </a:lnSpc>
            </a:pPr>
            <a:r>
              <a:rPr lang="en-US" b="true" sz="11370">
                <a:solidFill>
                  <a:srgbClr val="D61E32"/>
                </a:solidFill>
                <a:latin typeface="Livvic Bold"/>
                <a:ea typeface="Livvic Bold"/>
                <a:cs typeface="Livvic Bold"/>
                <a:sym typeface="Livvic Bold"/>
              </a:rPr>
              <a:t>VẬN DỤNG</a:t>
            </a:r>
          </a:p>
        </p:txBody>
      </p:sp>
      <p:sp>
        <p:nvSpPr>
          <p:cNvPr name="Freeform 8" id="8"/>
          <p:cNvSpPr/>
          <p:nvPr/>
        </p:nvSpPr>
        <p:spPr>
          <a:xfrm flipH="false" flipV="true" rot="8266412">
            <a:off x="17388581" y="1575428"/>
            <a:ext cx="2171300" cy="4114800"/>
          </a:xfrm>
          <a:custGeom>
            <a:avLst/>
            <a:gdLst/>
            <a:ahLst/>
            <a:cxnLst/>
            <a:rect r="r" b="b" t="t" l="l"/>
            <a:pathLst>
              <a:path h="4114800" w="2171300">
                <a:moveTo>
                  <a:pt x="0" y="4114800"/>
                </a:moveTo>
                <a:lnTo>
                  <a:pt x="2171299" y="4114800"/>
                </a:lnTo>
                <a:lnTo>
                  <a:pt x="217129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8266412">
            <a:off x="15558741" y="2189235"/>
            <a:ext cx="2248434" cy="4114800"/>
          </a:xfrm>
          <a:custGeom>
            <a:avLst/>
            <a:gdLst/>
            <a:ahLst/>
            <a:cxnLst/>
            <a:rect r="r" b="b" t="t" l="l"/>
            <a:pathLst>
              <a:path h="4114800" w="2248434">
                <a:moveTo>
                  <a:pt x="224843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248434" y="0"/>
                </a:lnTo>
                <a:lnTo>
                  <a:pt x="2248434" y="41148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552046"/>
            <a:ext cx="1566498" cy="1232655"/>
          </a:xfrm>
          <a:custGeom>
            <a:avLst/>
            <a:gdLst/>
            <a:ahLst/>
            <a:cxnLst/>
            <a:rect r="r" b="b" t="t" l="l"/>
            <a:pathLst>
              <a:path h="1232655" w="1566498">
                <a:moveTo>
                  <a:pt x="0" y="0"/>
                </a:moveTo>
                <a:lnTo>
                  <a:pt x="1566498" y="0"/>
                </a:lnTo>
                <a:lnTo>
                  <a:pt x="1566498" y="1232654"/>
                </a:lnTo>
                <a:lnTo>
                  <a:pt x="0" y="1232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07077" y="4471819"/>
            <a:ext cx="5528756" cy="5508541"/>
          </a:xfrm>
          <a:custGeom>
            <a:avLst/>
            <a:gdLst/>
            <a:ahLst/>
            <a:cxnLst/>
            <a:rect r="r" b="b" t="t" l="l"/>
            <a:pathLst>
              <a:path h="5508541" w="5528756">
                <a:moveTo>
                  <a:pt x="0" y="0"/>
                </a:moveTo>
                <a:lnTo>
                  <a:pt x="5528756" y="0"/>
                </a:lnTo>
                <a:lnTo>
                  <a:pt x="5528756" y="5508541"/>
                </a:lnTo>
                <a:lnTo>
                  <a:pt x="0" y="55085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47364" y="456796"/>
            <a:ext cx="16187076" cy="4447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093"/>
              </a:lnSpc>
              <a:spcBef>
                <a:spcPct val="0"/>
              </a:spcBef>
            </a:pPr>
            <a:r>
              <a:rPr lang="en-US" b="true" sz="506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Một giếng nước có miệng giếng là một hình tròn bán kính 8 dm. Người ta xây thành giếng trên phần đất rộng 3 dm bao quanh miệng giếng (như hình dưới đây). Tính diện tích phần đất xây thành giếng đó.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30888" y="0"/>
            <a:ext cx="14226223" cy="10287000"/>
          </a:xfrm>
          <a:custGeom>
            <a:avLst/>
            <a:gdLst/>
            <a:ahLst/>
            <a:cxnLst/>
            <a:rect r="r" b="b" t="t" l="l"/>
            <a:pathLst>
              <a:path h="10287000" w="14226223">
                <a:moveTo>
                  <a:pt x="0" y="0"/>
                </a:moveTo>
                <a:lnTo>
                  <a:pt x="14226224" y="0"/>
                </a:lnTo>
                <a:lnTo>
                  <a:pt x="142262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96726" y="767051"/>
            <a:ext cx="10752441" cy="7250218"/>
          </a:xfrm>
          <a:custGeom>
            <a:avLst/>
            <a:gdLst/>
            <a:ahLst/>
            <a:cxnLst/>
            <a:rect r="r" b="b" t="t" l="l"/>
            <a:pathLst>
              <a:path h="7250218" w="10752441">
                <a:moveTo>
                  <a:pt x="0" y="0"/>
                </a:moveTo>
                <a:lnTo>
                  <a:pt x="10752441" y="0"/>
                </a:lnTo>
                <a:lnTo>
                  <a:pt x="10752441" y="7250218"/>
                </a:lnTo>
                <a:lnTo>
                  <a:pt x="0" y="7250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560788" y="9163050"/>
            <a:ext cx="8824317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Giếng Mị Châu - Trọng Thuỷ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F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421999" y="10287000"/>
            <a:ext cx="492656" cy="452439"/>
          </a:xfrm>
          <a:prstGeom prst="rect">
            <a:avLst/>
          </a:prstGeom>
        </p:spPr>
      </p:pic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218052" y="313885"/>
            <a:ext cx="9258300" cy="925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86025" y="1939163"/>
            <a:ext cx="13363575" cy="7477125"/>
            <a:chOff x="0" y="0"/>
            <a:chExt cx="3420621" cy="19138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062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20621">
                  <a:moveTo>
                    <a:pt x="0" y="0"/>
                  </a:moveTo>
                  <a:lnTo>
                    <a:pt x="3420621" y="0"/>
                  </a:lnTo>
                  <a:lnTo>
                    <a:pt x="342062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308025" y="656615"/>
            <a:ext cx="13671950" cy="8973771"/>
          </a:xfrm>
          <a:custGeom>
            <a:avLst/>
            <a:gdLst/>
            <a:ahLst/>
            <a:cxnLst/>
            <a:rect r="r" b="b" t="t" l="l"/>
            <a:pathLst>
              <a:path h="8973771" w="13671950">
                <a:moveTo>
                  <a:pt x="0" y="0"/>
                </a:moveTo>
                <a:lnTo>
                  <a:pt x="13671950" y="0"/>
                </a:lnTo>
                <a:lnTo>
                  <a:pt x="13671950" y="8973770"/>
                </a:lnTo>
                <a:lnTo>
                  <a:pt x="0" y="8973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36163">
            <a:off x="1580301" y="5195494"/>
            <a:ext cx="1811447" cy="3343275"/>
          </a:xfrm>
          <a:custGeom>
            <a:avLst/>
            <a:gdLst/>
            <a:ahLst/>
            <a:cxnLst/>
            <a:rect r="r" b="b" t="t" l="l"/>
            <a:pathLst>
              <a:path h="3343275" w="1811447">
                <a:moveTo>
                  <a:pt x="0" y="0"/>
                </a:moveTo>
                <a:lnTo>
                  <a:pt x="1811448" y="0"/>
                </a:lnTo>
                <a:lnTo>
                  <a:pt x="1811448" y="3343275"/>
                </a:lnTo>
                <a:lnTo>
                  <a:pt x="0" y="3343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23318" y="3109460"/>
            <a:ext cx="12024880" cy="1331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52"/>
              </a:lnSpc>
            </a:pPr>
            <a:r>
              <a:rPr lang="en-US" sz="9406" b="true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RUNG CHUÔNG VÀNG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72502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345018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31923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45018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31923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656492" y="8378766"/>
            <a:ext cx="2214017" cy="1245385"/>
          </a:xfrm>
          <a:prstGeom prst="rect">
            <a:avLst/>
          </a:prstGeom>
        </p:spPr>
      </p:pic>
      <p:sp>
        <p:nvSpPr>
          <p:cNvPr name="Freeform 12" id="12"/>
          <p:cNvSpPr/>
          <p:nvPr/>
        </p:nvSpPr>
        <p:spPr>
          <a:xfrm flipH="false" flipV="false" rot="0">
            <a:off x="9144000" y="7239723"/>
            <a:ext cx="1426552" cy="1426552"/>
          </a:xfrm>
          <a:custGeom>
            <a:avLst/>
            <a:gdLst/>
            <a:ahLst/>
            <a:cxnLst/>
            <a:rect r="r" b="b" t="t" l="l"/>
            <a:pathLst>
              <a:path h="1426552" w="1426552">
                <a:moveTo>
                  <a:pt x="0" y="0"/>
                </a:moveTo>
                <a:lnTo>
                  <a:pt x="1426552" y="0"/>
                </a:lnTo>
                <a:lnTo>
                  <a:pt x="1426552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345018" y="2481344"/>
            <a:ext cx="11597964" cy="169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20"/>
              </a:lnSpc>
              <a:spcBef>
                <a:spcPct val="0"/>
              </a:spcBef>
            </a:pPr>
            <a:r>
              <a:rPr lang="en-US" b="true" sz="5600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Câu 1: Công thức tính chu vi của hình tròn tâm O, bán kính r là: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45018" y="517771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A. C = 3,14 x r x 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31923" y="742245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D. C = 3,14 x r x 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497418" y="742245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C. C = 3,14 x 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517771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B. C = r x r x 2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72502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5656492" y="8378766"/>
            <a:ext cx="2214017" cy="1245385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3345018" y="5143500"/>
            <a:ext cx="1205800" cy="1205800"/>
          </a:xfrm>
          <a:custGeom>
            <a:avLst/>
            <a:gdLst/>
            <a:ahLst/>
            <a:cxnLst/>
            <a:rect r="r" b="b" t="t" l="l"/>
            <a:pathLst>
              <a:path h="1205800" w="1205800">
                <a:moveTo>
                  <a:pt x="0" y="0"/>
                </a:moveTo>
                <a:lnTo>
                  <a:pt x="1205800" y="0"/>
                </a:lnTo>
                <a:lnTo>
                  <a:pt x="1205800" y="1205800"/>
                </a:lnTo>
                <a:lnTo>
                  <a:pt x="0" y="1205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345018" y="1907921"/>
            <a:ext cx="11597964" cy="169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5600" b="true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Câu 2: Chọn khẳng định đúng.</a:t>
            </a:r>
          </a:p>
          <a:p>
            <a:pPr algn="just">
              <a:lnSpc>
                <a:spcPts val="6720"/>
              </a:lnSpc>
              <a:spcBef>
                <a:spcPct val="0"/>
              </a:spcBef>
            </a:pPr>
            <a:r>
              <a:rPr lang="en-US" b="true" sz="5600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Muốn tính diện tích hình tròn: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45018" y="3932555"/>
            <a:ext cx="11210041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A. Ta lấy số 3,14 nhân với bán kính.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32941" y="7205345"/>
            <a:ext cx="10822119" cy="1937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C. Ta lấy số 3,14 nhân với bán kính rồi nhân với 2.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727022" y="5222240"/>
            <a:ext cx="10446032" cy="183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19"/>
              </a:lnSpc>
              <a:spcBef>
                <a:spcPct val="0"/>
              </a:spcBef>
            </a:pPr>
            <a:r>
              <a:rPr lang="en-US" b="true" sz="4800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B. Ta lấy số 3,14 nhân với bán kính rồi nhân với bán kính.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72502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345018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31923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45018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31923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656492" y="8378766"/>
            <a:ext cx="2214017" cy="1245385"/>
          </a:xfrm>
          <a:prstGeom prst="rect">
            <a:avLst/>
          </a:prstGeom>
        </p:spPr>
      </p:pic>
      <p:sp>
        <p:nvSpPr>
          <p:cNvPr name="Freeform 12" id="12"/>
          <p:cNvSpPr/>
          <p:nvPr/>
        </p:nvSpPr>
        <p:spPr>
          <a:xfrm flipH="false" flipV="false" rot="0">
            <a:off x="3899094" y="7239723"/>
            <a:ext cx="1426552" cy="1426552"/>
          </a:xfrm>
          <a:custGeom>
            <a:avLst/>
            <a:gdLst/>
            <a:ahLst/>
            <a:cxnLst/>
            <a:rect r="r" b="b" t="t" l="l"/>
            <a:pathLst>
              <a:path h="1426552" w="1426552">
                <a:moveTo>
                  <a:pt x="0" y="0"/>
                </a:moveTo>
                <a:lnTo>
                  <a:pt x="1426552" y="0"/>
                </a:lnTo>
                <a:lnTo>
                  <a:pt x="1426552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345018" y="2481344"/>
            <a:ext cx="11597964" cy="1695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20"/>
              </a:lnSpc>
              <a:spcBef>
                <a:spcPct val="0"/>
              </a:spcBef>
            </a:pPr>
            <a:r>
              <a:rPr lang="en-US" b="true" sz="5600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Câu 3: Chu vi hình tròn có đường kính 100 dm là: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45018" y="517771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A. 31,4 dm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31923" y="742245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D. 3,14 dm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12370" y="7422456"/>
            <a:ext cx="3817255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C. 314 dm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517771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B. 0,314 dm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DB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99817" y="5637904"/>
            <a:ext cx="6444183" cy="4296122"/>
          </a:xfrm>
          <a:custGeom>
            <a:avLst/>
            <a:gdLst/>
            <a:ahLst/>
            <a:cxnLst/>
            <a:rect r="r" b="b" t="t" l="l"/>
            <a:pathLst>
              <a:path h="4296122" w="6444183">
                <a:moveTo>
                  <a:pt x="0" y="0"/>
                </a:moveTo>
                <a:lnTo>
                  <a:pt x="6444183" y="0"/>
                </a:lnTo>
                <a:lnTo>
                  <a:pt x="6444183" y="4296122"/>
                </a:lnTo>
                <a:lnTo>
                  <a:pt x="0" y="4296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25879" y="710105"/>
            <a:ext cx="6333421" cy="4433395"/>
          </a:xfrm>
          <a:custGeom>
            <a:avLst/>
            <a:gdLst/>
            <a:ahLst/>
            <a:cxnLst/>
            <a:rect r="r" b="b" t="t" l="l"/>
            <a:pathLst>
              <a:path h="4433395" w="6333421">
                <a:moveTo>
                  <a:pt x="0" y="0"/>
                </a:moveTo>
                <a:lnTo>
                  <a:pt x="6333421" y="0"/>
                </a:lnTo>
                <a:lnTo>
                  <a:pt x="6333421" y="4433395"/>
                </a:lnTo>
                <a:lnTo>
                  <a:pt x="0" y="44333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925879" y="5399530"/>
            <a:ext cx="6333421" cy="4534496"/>
          </a:xfrm>
          <a:custGeom>
            <a:avLst/>
            <a:gdLst/>
            <a:ahLst/>
            <a:cxnLst/>
            <a:rect r="r" b="b" t="t" l="l"/>
            <a:pathLst>
              <a:path h="4534496" w="6333421">
                <a:moveTo>
                  <a:pt x="0" y="0"/>
                </a:moveTo>
                <a:lnTo>
                  <a:pt x="6333421" y="0"/>
                </a:lnTo>
                <a:lnTo>
                  <a:pt x="6333421" y="4534496"/>
                </a:lnTo>
                <a:lnTo>
                  <a:pt x="0" y="45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7461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44065" y="2396260"/>
            <a:ext cx="10969943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ỨNG DỤNG CỦA HÌNH TRÒN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DB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671676" y="-1232562"/>
            <a:ext cx="2171300" cy="4114800"/>
          </a:xfrm>
          <a:custGeom>
            <a:avLst/>
            <a:gdLst/>
            <a:ahLst/>
            <a:cxnLst/>
            <a:rect r="r" b="b" t="t" l="l"/>
            <a:pathLst>
              <a:path h="4114800" w="2171300">
                <a:moveTo>
                  <a:pt x="0" y="4114800"/>
                </a:moveTo>
                <a:lnTo>
                  <a:pt x="2171300" y="4114800"/>
                </a:lnTo>
                <a:lnTo>
                  <a:pt x="21713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028700" y="-483235"/>
            <a:ext cx="2248434" cy="4114800"/>
          </a:xfrm>
          <a:custGeom>
            <a:avLst/>
            <a:gdLst/>
            <a:ahLst/>
            <a:cxnLst/>
            <a:rect r="r" b="b" t="t" l="l"/>
            <a:pathLst>
              <a:path h="4114800" w="2248434">
                <a:moveTo>
                  <a:pt x="224843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248434" y="0"/>
                </a:lnTo>
                <a:lnTo>
                  <a:pt x="2248434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1303207">
            <a:off x="17124328" y="-416766"/>
            <a:ext cx="2171300" cy="4114800"/>
          </a:xfrm>
          <a:custGeom>
            <a:avLst/>
            <a:gdLst/>
            <a:ahLst/>
            <a:cxnLst/>
            <a:rect r="r" b="b" t="t" l="l"/>
            <a:pathLst>
              <a:path h="4114800" w="2171300">
                <a:moveTo>
                  <a:pt x="21713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71300" y="0"/>
                </a:lnTo>
                <a:lnTo>
                  <a:pt x="217130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1303207">
            <a:off x="15220234" y="-535430"/>
            <a:ext cx="2248434" cy="4114800"/>
          </a:xfrm>
          <a:custGeom>
            <a:avLst/>
            <a:gdLst/>
            <a:ahLst/>
            <a:cxnLst/>
            <a:rect r="r" b="b" t="t" l="l"/>
            <a:pathLst>
              <a:path h="4114800" w="2248434">
                <a:moveTo>
                  <a:pt x="0" y="4114800"/>
                </a:moveTo>
                <a:lnTo>
                  <a:pt x="2248434" y="4114800"/>
                </a:lnTo>
                <a:lnTo>
                  <a:pt x="224843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37271" y="2483207"/>
            <a:ext cx="12613457" cy="5320586"/>
          </a:xfrm>
          <a:custGeom>
            <a:avLst/>
            <a:gdLst/>
            <a:ahLst/>
            <a:cxnLst/>
            <a:rect r="r" b="b" t="t" l="l"/>
            <a:pathLst>
              <a:path h="5320586" w="12613457">
                <a:moveTo>
                  <a:pt x="0" y="0"/>
                </a:moveTo>
                <a:lnTo>
                  <a:pt x="12613458" y="0"/>
                </a:lnTo>
                <a:lnTo>
                  <a:pt x="12613458" y="5320586"/>
                </a:lnTo>
                <a:lnTo>
                  <a:pt x="0" y="5320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671676" y="6444933"/>
            <a:ext cx="3484155" cy="4156801"/>
          </a:xfrm>
          <a:custGeom>
            <a:avLst/>
            <a:gdLst/>
            <a:ahLst/>
            <a:cxnLst/>
            <a:rect r="r" b="b" t="t" l="l"/>
            <a:pathLst>
              <a:path h="4156801" w="3484155">
                <a:moveTo>
                  <a:pt x="0" y="0"/>
                </a:moveTo>
                <a:lnTo>
                  <a:pt x="3484155" y="0"/>
                </a:lnTo>
                <a:lnTo>
                  <a:pt x="3484155" y="4156800"/>
                </a:lnTo>
                <a:lnTo>
                  <a:pt x="0" y="4156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63864" y="5901142"/>
            <a:ext cx="3524136" cy="3980030"/>
          </a:xfrm>
          <a:custGeom>
            <a:avLst/>
            <a:gdLst/>
            <a:ahLst/>
            <a:cxnLst/>
            <a:rect r="r" b="b" t="t" l="l"/>
            <a:pathLst>
              <a:path h="3980030" w="3524136">
                <a:moveTo>
                  <a:pt x="0" y="0"/>
                </a:moveTo>
                <a:lnTo>
                  <a:pt x="3524136" y="0"/>
                </a:lnTo>
                <a:lnTo>
                  <a:pt x="3524136" y="3980031"/>
                </a:lnTo>
                <a:lnTo>
                  <a:pt x="0" y="3980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89940" y="3488690"/>
            <a:ext cx="8642039" cy="2619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D61E32"/>
                </a:solidFill>
                <a:latin typeface="Roboto Mono"/>
                <a:ea typeface="Roboto Mono"/>
                <a:cs typeface="Roboto Mono"/>
                <a:sym typeface="Roboto Mono"/>
              </a:rPr>
              <a:t>TRÂN TRỌNG CẢM ƠN QUÝ THẦY CÔ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E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82793" y="-1279576"/>
            <a:ext cx="6047339" cy="3091702"/>
          </a:xfrm>
          <a:custGeom>
            <a:avLst/>
            <a:gdLst/>
            <a:ahLst/>
            <a:cxnLst/>
            <a:rect r="r" b="b" t="t" l="l"/>
            <a:pathLst>
              <a:path h="3091702" w="6047339">
                <a:moveTo>
                  <a:pt x="0" y="0"/>
                </a:moveTo>
                <a:lnTo>
                  <a:pt x="6047339" y="0"/>
                </a:lnTo>
                <a:lnTo>
                  <a:pt x="6047339" y="3091702"/>
                </a:lnTo>
                <a:lnTo>
                  <a:pt x="0" y="3091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-1268800" y="1488942"/>
            <a:ext cx="4303187" cy="2200005"/>
          </a:xfrm>
          <a:custGeom>
            <a:avLst/>
            <a:gdLst/>
            <a:ahLst/>
            <a:cxnLst/>
            <a:rect r="r" b="b" t="t" l="l"/>
            <a:pathLst>
              <a:path h="2200005" w="4303187">
                <a:moveTo>
                  <a:pt x="0" y="0"/>
                </a:moveTo>
                <a:lnTo>
                  <a:pt x="4303187" y="0"/>
                </a:lnTo>
                <a:lnTo>
                  <a:pt x="4303187" y="2200004"/>
                </a:lnTo>
                <a:lnTo>
                  <a:pt x="0" y="2200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true" flipV="false" rot="-127671">
            <a:off x="8613385" y="1521228"/>
            <a:ext cx="1753656" cy="782569"/>
          </a:xfrm>
          <a:custGeom>
            <a:avLst/>
            <a:gdLst/>
            <a:ahLst/>
            <a:cxnLst/>
            <a:rect r="r" b="b" t="t" l="l"/>
            <a:pathLst>
              <a:path h="782569" w="1753656">
                <a:moveTo>
                  <a:pt x="1753656" y="0"/>
                </a:moveTo>
                <a:lnTo>
                  <a:pt x="0" y="0"/>
                </a:lnTo>
                <a:lnTo>
                  <a:pt x="0" y="782569"/>
                </a:lnTo>
                <a:lnTo>
                  <a:pt x="1753656" y="782569"/>
                </a:lnTo>
                <a:lnTo>
                  <a:pt x="17536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937667" y="787684"/>
            <a:ext cx="3937592" cy="4834097"/>
          </a:xfrm>
          <a:custGeom>
            <a:avLst/>
            <a:gdLst/>
            <a:ahLst/>
            <a:cxnLst/>
            <a:rect r="r" b="b" t="t" l="l"/>
            <a:pathLst>
              <a:path h="4834097" w="3937592">
                <a:moveTo>
                  <a:pt x="0" y="0"/>
                </a:moveTo>
                <a:lnTo>
                  <a:pt x="3937592" y="0"/>
                </a:lnTo>
                <a:lnTo>
                  <a:pt x="3937592" y="4834097"/>
                </a:lnTo>
                <a:lnTo>
                  <a:pt x="0" y="48340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8134" y="6166047"/>
            <a:ext cx="7651327" cy="3710894"/>
          </a:xfrm>
          <a:custGeom>
            <a:avLst/>
            <a:gdLst/>
            <a:ahLst/>
            <a:cxnLst/>
            <a:rect r="r" b="b" t="t" l="l"/>
            <a:pathLst>
              <a:path h="3710894" w="7651327">
                <a:moveTo>
                  <a:pt x="0" y="0"/>
                </a:moveTo>
                <a:lnTo>
                  <a:pt x="7651327" y="0"/>
                </a:lnTo>
                <a:lnTo>
                  <a:pt x="7651327" y="3710894"/>
                </a:lnTo>
                <a:lnTo>
                  <a:pt x="0" y="37108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269040" y="3126818"/>
            <a:ext cx="8659839" cy="4894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56"/>
              </a:lnSpc>
            </a:pPr>
            <a:r>
              <a:rPr lang="en-US" sz="9966">
                <a:solidFill>
                  <a:srgbClr val="D61E32"/>
                </a:solidFill>
                <a:latin typeface="Muli Black"/>
                <a:ea typeface="Muli Black"/>
                <a:cs typeface="Muli Black"/>
                <a:sym typeface="Muli Black"/>
              </a:rPr>
              <a:t>TRẢI NGHIỆM BẰNG KHINH KHÍ CẦU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E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000500" y="0"/>
            <a:ext cx="10287000" cy="10287000"/>
          </a:xfrm>
          <a:prstGeom prst="rect">
            <a:avLst/>
          </a:prstGeom>
        </p:spPr>
      </p:pic>
    </p:spTree>
  </p:cSld>
  <p:clrMapOvr>
    <a:masterClrMapping/>
  </p:clrMapOvr>
  <p:transition spd="fast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8298211">
            <a:off x="-1244602" y="-2971255"/>
            <a:ext cx="4546603" cy="4823982"/>
          </a:xfrm>
          <a:custGeom>
            <a:avLst/>
            <a:gdLst/>
            <a:ahLst/>
            <a:cxnLst/>
            <a:rect r="r" b="b" t="t" l="l"/>
            <a:pathLst>
              <a:path h="4823982" w="4546603">
                <a:moveTo>
                  <a:pt x="0" y="0"/>
                </a:moveTo>
                <a:lnTo>
                  <a:pt x="4546604" y="0"/>
                </a:lnTo>
                <a:lnTo>
                  <a:pt x="4546604" y="4823982"/>
                </a:lnTo>
                <a:lnTo>
                  <a:pt x="0" y="4823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992490">
            <a:off x="15606112" y="7949921"/>
            <a:ext cx="4896082" cy="4259591"/>
          </a:xfrm>
          <a:custGeom>
            <a:avLst/>
            <a:gdLst/>
            <a:ahLst/>
            <a:cxnLst/>
            <a:rect r="r" b="b" t="t" l="l"/>
            <a:pathLst>
              <a:path h="4259591" w="4896082">
                <a:moveTo>
                  <a:pt x="0" y="0"/>
                </a:moveTo>
                <a:lnTo>
                  <a:pt x="4896081" y="0"/>
                </a:lnTo>
                <a:lnTo>
                  <a:pt x="4896081" y="4259591"/>
                </a:lnTo>
                <a:lnTo>
                  <a:pt x="0" y="4259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57335" y="1585572"/>
            <a:ext cx="17696818" cy="8087587"/>
            <a:chOff x="0" y="0"/>
            <a:chExt cx="25894078" cy="11833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894078" cy="11833800"/>
            </a:xfrm>
            <a:custGeom>
              <a:avLst/>
              <a:gdLst/>
              <a:ahLst/>
              <a:cxnLst/>
              <a:rect r="r" b="b" t="t" l="l"/>
              <a:pathLst>
                <a:path h="11833800" w="25894078">
                  <a:moveTo>
                    <a:pt x="25769618" y="59690"/>
                  </a:moveTo>
                  <a:cubicBezTo>
                    <a:pt x="25805178" y="59690"/>
                    <a:pt x="25834387" y="88900"/>
                    <a:pt x="25834387" y="124460"/>
                  </a:cubicBezTo>
                  <a:lnTo>
                    <a:pt x="25834387" y="11709340"/>
                  </a:lnTo>
                  <a:cubicBezTo>
                    <a:pt x="25834387" y="11744900"/>
                    <a:pt x="25805178" y="11774110"/>
                    <a:pt x="25769618" y="11774110"/>
                  </a:cubicBezTo>
                  <a:lnTo>
                    <a:pt x="124460" y="11774110"/>
                  </a:lnTo>
                  <a:cubicBezTo>
                    <a:pt x="88900" y="11774110"/>
                    <a:pt x="59690" y="11744900"/>
                    <a:pt x="59690" y="117093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769618" y="59690"/>
                  </a:lnTo>
                  <a:moveTo>
                    <a:pt x="2576961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709340"/>
                  </a:lnTo>
                  <a:cubicBezTo>
                    <a:pt x="0" y="11777921"/>
                    <a:pt x="55880" y="11833800"/>
                    <a:pt x="124460" y="11833800"/>
                  </a:cubicBezTo>
                  <a:lnTo>
                    <a:pt x="25769618" y="11833800"/>
                  </a:lnTo>
                  <a:cubicBezTo>
                    <a:pt x="25838198" y="11833800"/>
                    <a:pt x="25894078" y="11777921"/>
                    <a:pt x="25894078" y="11709340"/>
                  </a:cubicBezTo>
                  <a:lnTo>
                    <a:pt x="25894078" y="124460"/>
                  </a:lnTo>
                  <a:cubicBezTo>
                    <a:pt x="25894078" y="55880"/>
                    <a:pt x="25838198" y="0"/>
                    <a:pt x="25769618" y="0"/>
                  </a:cubicBezTo>
                  <a:close/>
                </a:path>
              </a:pathLst>
            </a:custGeom>
            <a:solidFill>
              <a:srgbClr val="FFA794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-882015">
            <a:off x="142129" y="1069067"/>
            <a:ext cx="430412" cy="870317"/>
          </a:xfrm>
          <a:custGeom>
            <a:avLst/>
            <a:gdLst/>
            <a:ahLst/>
            <a:cxnLst/>
            <a:rect r="r" b="b" t="t" l="l"/>
            <a:pathLst>
              <a:path h="870317" w="430412">
                <a:moveTo>
                  <a:pt x="0" y="0"/>
                </a:moveTo>
                <a:lnTo>
                  <a:pt x="430412" y="0"/>
                </a:lnTo>
                <a:lnTo>
                  <a:pt x="430412" y="870317"/>
                </a:lnTo>
                <a:lnTo>
                  <a:pt x="0" y="870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50529" y="2753884"/>
            <a:ext cx="16110430" cy="5960859"/>
          </a:xfrm>
          <a:custGeom>
            <a:avLst/>
            <a:gdLst/>
            <a:ahLst/>
            <a:cxnLst/>
            <a:rect r="r" b="b" t="t" l="l"/>
            <a:pathLst>
              <a:path h="5960859" w="16110430">
                <a:moveTo>
                  <a:pt x="0" y="0"/>
                </a:moveTo>
                <a:lnTo>
                  <a:pt x="16110430" y="0"/>
                </a:lnTo>
                <a:lnTo>
                  <a:pt x="16110430" y="5960860"/>
                </a:lnTo>
                <a:lnTo>
                  <a:pt x="0" y="59608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5364" y="1028700"/>
            <a:ext cx="17657272" cy="8414793"/>
          </a:xfrm>
          <a:custGeom>
            <a:avLst/>
            <a:gdLst/>
            <a:ahLst/>
            <a:cxnLst/>
            <a:rect r="r" b="b" t="t" l="l"/>
            <a:pathLst>
              <a:path h="8414793" w="17657272">
                <a:moveTo>
                  <a:pt x="0" y="0"/>
                </a:moveTo>
                <a:lnTo>
                  <a:pt x="17657272" y="0"/>
                </a:lnTo>
                <a:lnTo>
                  <a:pt x="17657272" y="8414793"/>
                </a:lnTo>
                <a:lnTo>
                  <a:pt x="0" y="8414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8298211">
            <a:off x="-1244602" y="-2971255"/>
            <a:ext cx="4546603" cy="4823982"/>
          </a:xfrm>
          <a:custGeom>
            <a:avLst/>
            <a:gdLst/>
            <a:ahLst/>
            <a:cxnLst/>
            <a:rect r="r" b="b" t="t" l="l"/>
            <a:pathLst>
              <a:path h="4823982" w="4546603">
                <a:moveTo>
                  <a:pt x="0" y="0"/>
                </a:moveTo>
                <a:lnTo>
                  <a:pt x="4546604" y="0"/>
                </a:lnTo>
                <a:lnTo>
                  <a:pt x="4546604" y="4823982"/>
                </a:lnTo>
                <a:lnTo>
                  <a:pt x="0" y="4823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992490">
            <a:off x="15606112" y="7949921"/>
            <a:ext cx="4896082" cy="4259591"/>
          </a:xfrm>
          <a:custGeom>
            <a:avLst/>
            <a:gdLst/>
            <a:ahLst/>
            <a:cxnLst/>
            <a:rect r="r" b="b" t="t" l="l"/>
            <a:pathLst>
              <a:path h="4259591" w="4896082">
                <a:moveTo>
                  <a:pt x="0" y="0"/>
                </a:moveTo>
                <a:lnTo>
                  <a:pt x="4896081" y="0"/>
                </a:lnTo>
                <a:lnTo>
                  <a:pt x="4896081" y="4259591"/>
                </a:lnTo>
                <a:lnTo>
                  <a:pt x="0" y="4259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57335" y="1585572"/>
            <a:ext cx="17696818" cy="8087587"/>
            <a:chOff x="0" y="0"/>
            <a:chExt cx="25894078" cy="11833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5894078" cy="11833800"/>
            </a:xfrm>
            <a:custGeom>
              <a:avLst/>
              <a:gdLst/>
              <a:ahLst/>
              <a:cxnLst/>
              <a:rect r="r" b="b" t="t" l="l"/>
              <a:pathLst>
                <a:path h="11833800" w="25894078">
                  <a:moveTo>
                    <a:pt x="25769618" y="59690"/>
                  </a:moveTo>
                  <a:cubicBezTo>
                    <a:pt x="25805178" y="59690"/>
                    <a:pt x="25834387" y="88900"/>
                    <a:pt x="25834387" y="124460"/>
                  </a:cubicBezTo>
                  <a:lnTo>
                    <a:pt x="25834387" y="11709340"/>
                  </a:lnTo>
                  <a:cubicBezTo>
                    <a:pt x="25834387" y="11744900"/>
                    <a:pt x="25805178" y="11774110"/>
                    <a:pt x="25769618" y="11774110"/>
                  </a:cubicBezTo>
                  <a:lnTo>
                    <a:pt x="124460" y="11774110"/>
                  </a:lnTo>
                  <a:cubicBezTo>
                    <a:pt x="88900" y="11774110"/>
                    <a:pt x="59690" y="11744900"/>
                    <a:pt x="59690" y="117093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769618" y="59690"/>
                  </a:lnTo>
                  <a:moveTo>
                    <a:pt x="2576961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709340"/>
                  </a:lnTo>
                  <a:cubicBezTo>
                    <a:pt x="0" y="11777921"/>
                    <a:pt x="55880" y="11833800"/>
                    <a:pt x="124460" y="11833800"/>
                  </a:cubicBezTo>
                  <a:lnTo>
                    <a:pt x="25769618" y="11833800"/>
                  </a:lnTo>
                  <a:cubicBezTo>
                    <a:pt x="25838198" y="11833800"/>
                    <a:pt x="25894078" y="11777921"/>
                    <a:pt x="25894078" y="11709340"/>
                  </a:cubicBezTo>
                  <a:lnTo>
                    <a:pt x="25894078" y="124460"/>
                  </a:lnTo>
                  <a:cubicBezTo>
                    <a:pt x="25894078" y="55880"/>
                    <a:pt x="25838198" y="0"/>
                    <a:pt x="25769618" y="0"/>
                  </a:cubicBezTo>
                  <a:close/>
                </a:path>
              </a:pathLst>
            </a:custGeom>
            <a:solidFill>
              <a:srgbClr val="FFA794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-882015">
            <a:off x="142129" y="1069067"/>
            <a:ext cx="430412" cy="870317"/>
          </a:xfrm>
          <a:custGeom>
            <a:avLst/>
            <a:gdLst/>
            <a:ahLst/>
            <a:cxnLst/>
            <a:rect r="r" b="b" t="t" l="l"/>
            <a:pathLst>
              <a:path h="870317" w="430412">
                <a:moveTo>
                  <a:pt x="0" y="0"/>
                </a:moveTo>
                <a:lnTo>
                  <a:pt x="430412" y="0"/>
                </a:lnTo>
                <a:lnTo>
                  <a:pt x="430412" y="870317"/>
                </a:lnTo>
                <a:lnTo>
                  <a:pt x="0" y="870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50529" y="2753884"/>
            <a:ext cx="16110430" cy="5960859"/>
          </a:xfrm>
          <a:custGeom>
            <a:avLst/>
            <a:gdLst/>
            <a:ahLst/>
            <a:cxnLst/>
            <a:rect r="r" b="b" t="t" l="l"/>
            <a:pathLst>
              <a:path h="5960859" w="16110430">
                <a:moveTo>
                  <a:pt x="0" y="0"/>
                </a:moveTo>
                <a:lnTo>
                  <a:pt x="16110430" y="0"/>
                </a:lnTo>
                <a:lnTo>
                  <a:pt x="16110430" y="5960860"/>
                </a:lnTo>
                <a:lnTo>
                  <a:pt x="0" y="59608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69368" y="6385013"/>
            <a:ext cx="1202316" cy="1202316"/>
          </a:xfrm>
          <a:custGeom>
            <a:avLst/>
            <a:gdLst/>
            <a:ahLst/>
            <a:cxnLst/>
            <a:rect r="r" b="b" t="t" l="l"/>
            <a:pathLst>
              <a:path h="1202316" w="1202316">
                <a:moveTo>
                  <a:pt x="0" y="0"/>
                </a:moveTo>
                <a:lnTo>
                  <a:pt x="1202316" y="0"/>
                </a:lnTo>
                <a:lnTo>
                  <a:pt x="1202316" y="1202316"/>
                </a:lnTo>
                <a:lnTo>
                  <a:pt x="0" y="1202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F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8298211">
            <a:off x="-1244602" y="-2971255"/>
            <a:ext cx="4546603" cy="4823982"/>
          </a:xfrm>
          <a:custGeom>
            <a:avLst/>
            <a:gdLst/>
            <a:ahLst/>
            <a:cxnLst/>
            <a:rect r="r" b="b" t="t" l="l"/>
            <a:pathLst>
              <a:path h="4823982" w="4546603">
                <a:moveTo>
                  <a:pt x="0" y="0"/>
                </a:moveTo>
                <a:lnTo>
                  <a:pt x="4546604" y="0"/>
                </a:lnTo>
                <a:lnTo>
                  <a:pt x="4546604" y="4823982"/>
                </a:lnTo>
                <a:lnTo>
                  <a:pt x="0" y="4823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992490">
            <a:off x="15606112" y="7949921"/>
            <a:ext cx="4896082" cy="4259591"/>
          </a:xfrm>
          <a:custGeom>
            <a:avLst/>
            <a:gdLst/>
            <a:ahLst/>
            <a:cxnLst/>
            <a:rect r="r" b="b" t="t" l="l"/>
            <a:pathLst>
              <a:path h="4259591" w="4896082">
                <a:moveTo>
                  <a:pt x="0" y="0"/>
                </a:moveTo>
                <a:lnTo>
                  <a:pt x="4896081" y="0"/>
                </a:lnTo>
                <a:lnTo>
                  <a:pt x="4896081" y="4259591"/>
                </a:lnTo>
                <a:lnTo>
                  <a:pt x="0" y="4259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730818" y="1470607"/>
            <a:ext cx="14490000" cy="8274283"/>
            <a:chOff x="0" y="0"/>
            <a:chExt cx="21201846" cy="121069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201845" cy="12106974"/>
            </a:xfrm>
            <a:custGeom>
              <a:avLst/>
              <a:gdLst/>
              <a:ahLst/>
              <a:cxnLst/>
              <a:rect r="r" b="b" t="t" l="l"/>
              <a:pathLst>
                <a:path h="12106974" w="21201845">
                  <a:moveTo>
                    <a:pt x="21077385" y="59690"/>
                  </a:moveTo>
                  <a:cubicBezTo>
                    <a:pt x="21112945" y="59690"/>
                    <a:pt x="21142156" y="88900"/>
                    <a:pt x="21142156" y="124460"/>
                  </a:cubicBezTo>
                  <a:lnTo>
                    <a:pt x="21142156" y="11982514"/>
                  </a:lnTo>
                  <a:cubicBezTo>
                    <a:pt x="21142156" y="12018074"/>
                    <a:pt x="21112945" y="12047284"/>
                    <a:pt x="21077385" y="12047284"/>
                  </a:cubicBezTo>
                  <a:lnTo>
                    <a:pt x="124460" y="12047284"/>
                  </a:lnTo>
                  <a:cubicBezTo>
                    <a:pt x="88900" y="12047284"/>
                    <a:pt x="59690" y="12018074"/>
                    <a:pt x="59690" y="1198251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077385" y="59690"/>
                  </a:lnTo>
                  <a:moveTo>
                    <a:pt x="210773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982514"/>
                  </a:lnTo>
                  <a:cubicBezTo>
                    <a:pt x="0" y="12051095"/>
                    <a:pt x="55880" y="12106974"/>
                    <a:pt x="124460" y="12106974"/>
                  </a:cubicBezTo>
                  <a:lnTo>
                    <a:pt x="21077386" y="12106974"/>
                  </a:lnTo>
                  <a:cubicBezTo>
                    <a:pt x="21145965" y="12106974"/>
                    <a:pt x="21201845" y="12051095"/>
                    <a:pt x="21201845" y="11982514"/>
                  </a:cubicBezTo>
                  <a:lnTo>
                    <a:pt x="21201845" y="124460"/>
                  </a:lnTo>
                  <a:cubicBezTo>
                    <a:pt x="21201845" y="55880"/>
                    <a:pt x="21145965" y="0"/>
                    <a:pt x="21077385" y="0"/>
                  </a:cubicBezTo>
                  <a:close/>
                </a:path>
              </a:pathLst>
            </a:custGeom>
            <a:solidFill>
              <a:srgbClr val="F491B4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-882015">
            <a:off x="1401253" y="804207"/>
            <a:ext cx="659131" cy="1332801"/>
          </a:xfrm>
          <a:custGeom>
            <a:avLst/>
            <a:gdLst/>
            <a:ahLst/>
            <a:cxnLst/>
            <a:rect r="r" b="b" t="t" l="l"/>
            <a:pathLst>
              <a:path h="1332801" w="659131">
                <a:moveTo>
                  <a:pt x="0" y="0"/>
                </a:moveTo>
                <a:lnTo>
                  <a:pt x="659131" y="0"/>
                </a:lnTo>
                <a:lnTo>
                  <a:pt x="659131" y="1332801"/>
                </a:lnTo>
                <a:lnTo>
                  <a:pt x="0" y="133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442909" y="2198826"/>
            <a:ext cx="13134885" cy="1995995"/>
          </a:xfrm>
          <a:custGeom>
            <a:avLst/>
            <a:gdLst/>
            <a:ahLst/>
            <a:cxnLst/>
            <a:rect r="r" b="b" t="t" l="l"/>
            <a:pathLst>
              <a:path h="1995995" w="13134885">
                <a:moveTo>
                  <a:pt x="0" y="0"/>
                </a:moveTo>
                <a:lnTo>
                  <a:pt x="13134885" y="0"/>
                </a:lnTo>
                <a:lnTo>
                  <a:pt x="13134885" y="1995994"/>
                </a:lnTo>
                <a:lnTo>
                  <a:pt x="0" y="19959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8814" r="0" b="-8814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DAGUwPxL_LY</dc:identifier>
  <dcterms:modified xsi:type="dcterms:W3CDTF">2011-08-01T06:04:30Z</dcterms:modified>
  <cp:revision>1</cp:revision>
  <dc:title>CHÀO MỪNG QUÝ THẦY CÔ VỀ DỰ GIỜ THĂM LỚP</dc:title>
</cp:coreProperties>
</file>