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5" r:id="rId2"/>
    <p:sldMasterId id="2147483717" r:id="rId3"/>
    <p:sldMasterId id="2147483729" r:id="rId4"/>
    <p:sldMasterId id="2147483741" r:id="rId5"/>
  </p:sldMasterIdLst>
  <p:notesMasterIdLst>
    <p:notesMasterId r:id="rId21"/>
  </p:notesMasterIdLst>
  <p:sldIdLst>
    <p:sldId id="286" r:id="rId6"/>
    <p:sldId id="287" r:id="rId7"/>
    <p:sldId id="280" r:id="rId8"/>
    <p:sldId id="281" r:id="rId9"/>
    <p:sldId id="282" r:id="rId10"/>
    <p:sldId id="256" r:id="rId11"/>
    <p:sldId id="290" r:id="rId12"/>
    <p:sldId id="294" r:id="rId13"/>
    <p:sldId id="295" r:id="rId14"/>
    <p:sldId id="292" r:id="rId15"/>
    <p:sldId id="262" r:id="rId16"/>
    <p:sldId id="293" r:id="rId17"/>
    <p:sldId id="264" r:id="rId18"/>
    <p:sldId id="291" r:id="rId19"/>
    <p:sldId id="266" r:id="rId2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0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654F"/>
    <a:srgbClr val="98CBA0"/>
    <a:srgbClr val="57927F"/>
    <a:srgbClr val="4F81BD"/>
    <a:srgbClr val="9CB863"/>
    <a:srgbClr val="D8E8BA"/>
    <a:srgbClr val="FFE285"/>
    <a:srgbClr val="FFE9AF"/>
    <a:srgbClr val="F8C917"/>
    <a:srgbClr val="FDC5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CD3883-DBE5-40EB-9C3E-DBCA00562B47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BE73C4-8A86-49B5-9E7F-74EC5A05C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591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37873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67B80-50F0-4D8F-B154-DA6777A327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9937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phụ đề của Bản cái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6F3A97-F056-4B11-8B1F-5FBA8A84F095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11038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A4670B-0625-4F54-8234-1094222E9928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60882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163AB4-2450-4182-BEF0-FE735742BA4F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7104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AE3D8A-779F-4784-828C-EA3C5BE67089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2336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428E1D-AE61-41E4-BBB2-068E6659F4D6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15876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6585BA-4DFC-4815-A089-FA7E1DAA81B6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97385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95FA353-3726-40C0-A999-C4EFA1330944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59673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38EA4E-E3DD-487F-BEE9-E3A543717C14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23077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DC27DC-1BE5-497E-B53A-051402DDDD48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85547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822BDC-0EDE-4DA8-9FF9-1A131D08F951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83686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521BBC-0111-40C3-BF59-1AC0B8A5AC9B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67492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phụ đề của Bản cái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6F3A97-F056-4B11-8B1F-5FBA8A84F095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10301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A4670B-0625-4F54-8234-1094222E9928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32827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163AB4-2450-4182-BEF0-FE735742BA4F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9810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AE3D8A-779F-4784-828C-EA3C5BE67089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39261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428E1D-AE61-41E4-BBB2-068E6659F4D6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33834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6585BA-4DFC-4815-A089-FA7E1DAA81B6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55497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95FA353-3726-40C0-A999-C4EFA1330944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34422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38EA4E-E3DD-487F-BEE9-E3A543717C14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56569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DC27DC-1BE5-497E-B53A-051402DDDD48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24949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822BDC-0EDE-4DA8-9FF9-1A131D08F951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12171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521BBC-0111-40C3-BF59-1AC0B8A5AC9B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65469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phụ đề của Bản cái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6F3A97-F056-4B11-8B1F-5FBA8A84F095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82959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A4670B-0625-4F54-8234-1094222E9928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4773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163AB4-2450-4182-BEF0-FE735742BA4F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31238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AE3D8A-779F-4784-828C-EA3C5BE67089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190889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428E1D-AE61-41E4-BBB2-068E6659F4D6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869890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6585BA-4DFC-4815-A089-FA7E1DAA81B6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711926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95FA353-3726-40C0-A999-C4EFA1330944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73680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38EA4E-E3DD-487F-BEE9-E3A543717C14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04812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DC27DC-1BE5-497E-B53A-051402DDDD48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286812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822BDC-0EDE-4DA8-9FF9-1A131D08F951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197391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521BBC-0111-40C3-BF59-1AC0B8A5AC9B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951119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489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57407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03224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42396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14839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35449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37519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39706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44446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11157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311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62" r:id="rId6"/>
    <p:sldLayoutId id="2147483663" r:id="rId7"/>
    <p:sldLayoutId id="2147483664" r:id="rId8"/>
    <p:sldLayoutId id="2147483665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i="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i="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i="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904171-F3EC-4910-A800-2953F1D32565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5753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i="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i="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i="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904171-F3EC-4910-A800-2953F1D32565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2529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i="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i="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i="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904171-F3EC-4910-A800-2953F1D32565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4556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07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5" Type="http://schemas.microsoft.com/office/2007/relationships/hdphoto" Target="../media/hdphoto3.wdp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9.jpeg"/><Relationship Id="rId4" Type="http://schemas.openxmlformats.org/officeDocument/2006/relationships/image" Target="../media/image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2" Type="http://schemas.openxmlformats.org/officeDocument/2006/relationships/slideLayout" Target="../slideLayouts/slideLayout43.xml"/><Relationship Id="rId1" Type="http://schemas.openxmlformats.org/officeDocument/2006/relationships/tags" Target="../tags/tag1.xml"/><Relationship Id="rId6" Type="http://schemas.openxmlformats.org/officeDocument/2006/relationships/audio" Target="../media/audio4.wav"/><Relationship Id="rId11" Type="http://schemas.openxmlformats.org/officeDocument/2006/relationships/image" Target="../media/image10.gif"/><Relationship Id="rId5" Type="http://schemas.openxmlformats.org/officeDocument/2006/relationships/audio" Target="../media/audio3.wav"/><Relationship Id="rId10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2.xml"/><Relationship Id="rId6" Type="http://schemas.openxmlformats.org/officeDocument/2006/relationships/audio" Target="../media/audio4.wav"/><Relationship Id="rId11" Type="http://schemas.openxmlformats.org/officeDocument/2006/relationships/image" Target="../media/image10.gif"/><Relationship Id="rId5" Type="http://schemas.openxmlformats.org/officeDocument/2006/relationships/audio" Target="../media/audio3.wav"/><Relationship Id="rId10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3"/>
          <a:stretch/>
        </p:blipFill>
        <p:spPr>
          <a:xfrm>
            <a:off x="1545359" y="4604752"/>
            <a:ext cx="10625992" cy="225324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" b="5828"/>
          <a:stretch/>
        </p:blipFill>
        <p:spPr>
          <a:xfrm>
            <a:off x="-19994" y="5524282"/>
            <a:ext cx="12130714" cy="132585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360" y="6132468"/>
            <a:ext cx="607783" cy="717666"/>
          </a:xfrm>
          <a:prstGeom prst="rect">
            <a:avLst/>
          </a:prstGeom>
        </p:spPr>
      </p:pic>
      <p:pic>
        <p:nvPicPr>
          <p:cNvPr id="24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327" y="2876928"/>
            <a:ext cx="607783" cy="717666"/>
          </a:xfrm>
          <a:prstGeom prst="rect">
            <a:avLst/>
          </a:prstGeom>
        </p:spPr>
      </p:pic>
      <p:pic>
        <p:nvPicPr>
          <p:cNvPr id="11" name="图片 4109" descr="封面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4222" y="5292863"/>
            <a:ext cx="3144126" cy="14948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46085" descr="1-4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72638" y="33614"/>
            <a:ext cx="2398887" cy="198528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7">
            <a:extLst>
              <a:ext uri="{FF2B5EF4-FFF2-40B4-BE49-F238E27FC236}">
                <a16:creationId xmlns:a16="http://schemas.microsoft.com/office/drawing/2014/main" id="{44806711-DB1A-4A51-8E69-E05CA18BCF8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7" t="25408" r="59513" b="54148"/>
          <a:stretch/>
        </p:blipFill>
        <p:spPr>
          <a:xfrm>
            <a:off x="118910" y="240122"/>
            <a:ext cx="1764133" cy="13303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42D51D0-EDDD-4C6D-8CF6-5592A3749B4C}"/>
              </a:ext>
            </a:extLst>
          </p:cNvPr>
          <p:cNvSpPr txBox="1"/>
          <p:nvPr/>
        </p:nvSpPr>
        <p:spPr>
          <a:xfrm>
            <a:off x="529390" y="304280"/>
            <a:ext cx="10948958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200" b="1" dirty="0">
                <a:solidFill>
                  <a:srgbClr val="0948E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</a:t>
            </a:r>
          </a:p>
          <a:p>
            <a:pPr algn="ctr" defTabSz="609630"/>
            <a:r>
              <a:rPr lang="en-US" sz="3200" b="1" dirty="0">
                <a:solidFill>
                  <a:srgbClr val="0948E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DỰ GIỜ THĂM LỚP</a:t>
            </a:r>
          </a:p>
          <a:p>
            <a:pPr algn="ctr" defTabSz="609630"/>
            <a:endParaRPr lang="en-US" sz="4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09630"/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09630"/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09630"/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: </a:t>
            </a:r>
            <a:r>
              <a:rPr lang="en-US" sz="28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28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Khánh</a:t>
            </a:r>
            <a:r>
              <a:rPr lang="en-US" sz="28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</a:t>
            </a:r>
          </a:p>
          <a:p>
            <a:pPr defTabSz="609630"/>
            <a:r>
              <a:rPr lang="en-US" sz="28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8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: 1983</a:t>
            </a:r>
          </a:p>
          <a:p>
            <a:pPr defTabSz="609630"/>
            <a:r>
              <a:rPr lang="en-US" sz="28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: </a:t>
            </a:r>
            <a:r>
              <a:rPr lang="en-US" sz="28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800" b="1" i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09630"/>
            <a:r>
              <a:rPr lang="en-US" sz="28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8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: </a:t>
            </a:r>
            <a:r>
              <a:rPr lang="en-US" sz="28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8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D35988-4AF8-4C95-8594-4FB32EB8DF92}"/>
              </a:ext>
            </a:extLst>
          </p:cNvPr>
          <p:cNvSpPr txBox="1"/>
          <p:nvPr/>
        </p:nvSpPr>
        <p:spPr>
          <a:xfrm>
            <a:off x="1407857" y="1862581"/>
            <a:ext cx="92750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4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58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D557C5A-C255-4C78-87E6-665317A38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18">
            <a:extLst>
              <a:ext uri="{FF2B5EF4-FFF2-40B4-BE49-F238E27FC236}">
                <a16:creationId xmlns:a16="http://schemas.microsoft.com/office/drawing/2014/main" id="{345040EF-B037-4F34-B6EB-A1A7071FBBA5}"/>
              </a:ext>
            </a:extLst>
          </p:cNvPr>
          <p:cNvSpPr/>
          <p:nvPr/>
        </p:nvSpPr>
        <p:spPr>
          <a:xfrm>
            <a:off x="563419" y="3089695"/>
            <a:ext cx="10621817" cy="1999541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Thảo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luận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nhóm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2: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Tìm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kết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quả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của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phép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tính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42 – 15 = ? </a:t>
            </a:r>
          </a:p>
        </p:txBody>
      </p:sp>
      <p:sp>
        <p:nvSpPr>
          <p:cNvPr id="9" name="Rectangle: Rounded Corners 18">
            <a:extLst>
              <a:ext uri="{FF2B5EF4-FFF2-40B4-BE49-F238E27FC236}">
                <a16:creationId xmlns:a16="http://schemas.microsoft.com/office/drawing/2014/main" id="{345040EF-B037-4F34-B6EB-A1A7071FBBA5}"/>
              </a:ext>
            </a:extLst>
          </p:cNvPr>
          <p:cNvSpPr/>
          <p:nvPr/>
        </p:nvSpPr>
        <p:spPr>
          <a:xfrm>
            <a:off x="2749452" y="1333607"/>
            <a:ext cx="2571762" cy="816008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42 – 15 = ?</a:t>
            </a:r>
          </a:p>
        </p:txBody>
      </p:sp>
      <p:pic>
        <p:nvPicPr>
          <p:cNvPr id="2" name="ĐÊM NGƯƠC 3 PHUT - BONG SÔ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91927" y="379826"/>
            <a:ext cx="4064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543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811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" name="Table 20">
            <a:extLst>
              <a:ext uri="{FF2B5EF4-FFF2-40B4-BE49-F238E27FC236}">
                <a16:creationId xmlns:a16="http://schemas.microsoft.com/office/drawing/2014/main" id="{31D5813C-A6BD-4D2E-8541-A8D97476A4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2344239"/>
              </p:ext>
            </p:extLst>
          </p:nvPr>
        </p:nvGraphicFramePr>
        <p:xfrm>
          <a:off x="844182" y="4387710"/>
          <a:ext cx="4455678" cy="18677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27839">
                  <a:extLst>
                    <a:ext uri="{9D8B030D-6E8A-4147-A177-3AD203B41FA5}">
                      <a16:colId xmlns:a16="http://schemas.microsoft.com/office/drawing/2014/main" val="2117713454"/>
                    </a:ext>
                  </a:extLst>
                </a:gridCol>
                <a:gridCol w="2227839">
                  <a:extLst>
                    <a:ext uri="{9D8B030D-6E8A-4147-A177-3AD203B41FA5}">
                      <a16:colId xmlns:a16="http://schemas.microsoft.com/office/drawing/2014/main" val="418095295"/>
                    </a:ext>
                  </a:extLst>
                </a:gridCol>
              </a:tblGrid>
              <a:tr h="441807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190242"/>
                  </a:ext>
                </a:extLst>
              </a:tr>
              <a:tr h="1410593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000331"/>
                  </a:ext>
                </a:extLst>
              </a:tr>
            </a:tbl>
          </a:graphicData>
        </a:graphic>
      </p:graphicFrame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D557C5A-C255-4C78-87E6-665317A38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45040EF-B037-4F34-B6EB-A1A7071FBBA5}"/>
              </a:ext>
            </a:extLst>
          </p:cNvPr>
          <p:cNvSpPr/>
          <p:nvPr/>
        </p:nvSpPr>
        <p:spPr>
          <a:xfrm>
            <a:off x="2002960" y="1300470"/>
            <a:ext cx="2400300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42 – 15 = ?</a:t>
            </a:r>
          </a:p>
        </p:txBody>
      </p:sp>
      <p:graphicFrame>
        <p:nvGraphicFramePr>
          <p:cNvPr id="20" name="Table 20">
            <a:extLst>
              <a:ext uri="{FF2B5EF4-FFF2-40B4-BE49-F238E27FC236}">
                <a16:creationId xmlns:a16="http://schemas.microsoft.com/office/drawing/2014/main" id="{0E455B7D-CEF6-4BC1-823F-7474FD7695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9693467"/>
              </p:ext>
            </p:extLst>
          </p:nvPr>
        </p:nvGraphicFramePr>
        <p:xfrm>
          <a:off x="844182" y="2213877"/>
          <a:ext cx="4455678" cy="18677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27839">
                  <a:extLst>
                    <a:ext uri="{9D8B030D-6E8A-4147-A177-3AD203B41FA5}">
                      <a16:colId xmlns:a16="http://schemas.microsoft.com/office/drawing/2014/main" val="2117713454"/>
                    </a:ext>
                  </a:extLst>
                </a:gridCol>
                <a:gridCol w="2227839">
                  <a:extLst>
                    <a:ext uri="{9D8B030D-6E8A-4147-A177-3AD203B41FA5}">
                      <a16:colId xmlns:a16="http://schemas.microsoft.com/office/drawing/2014/main" val="418095295"/>
                    </a:ext>
                  </a:extLst>
                </a:gridCol>
              </a:tblGrid>
              <a:tr h="441807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190242"/>
                  </a:ext>
                </a:extLst>
              </a:tr>
              <a:tr h="1410593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000331"/>
                  </a:ext>
                </a:extLst>
              </a:tr>
            </a:tbl>
          </a:graphicData>
        </a:graphic>
      </p:graphicFrame>
      <p:pic>
        <p:nvPicPr>
          <p:cNvPr id="26" name="Picture 25">
            <a:extLst>
              <a:ext uri="{FF2B5EF4-FFF2-40B4-BE49-F238E27FC236}">
                <a16:creationId xmlns:a16="http://schemas.microsoft.com/office/drawing/2014/main" id="{15468967-77FB-4A2F-AA6B-955261EA019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169721">
            <a:off x="993436" y="2791235"/>
            <a:ext cx="401802" cy="1171968"/>
          </a:xfrm>
          <a:prstGeom prst="rect">
            <a:avLst/>
          </a:prstGeom>
        </p:spPr>
      </p:pic>
      <p:sp>
        <p:nvSpPr>
          <p:cNvPr id="31" name="Can 33">
            <a:extLst>
              <a:ext uri="{FF2B5EF4-FFF2-40B4-BE49-F238E27FC236}">
                <a16:creationId xmlns:a16="http://schemas.microsoft.com/office/drawing/2014/main" id="{8C60C7F3-F3CE-4A52-8217-1353C71F2C93}"/>
              </a:ext>
            </a:extLst>
          </p:cNvPr>
          <p:cNvSpPr/>
          <p:nvPr/>
        </p:nvSpPr>
        <p:spPr>
          <a:xfrm>
            <a:off x="4131591" y="2853712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Can 33">
            <a:extLst>
              <a:ext uri="{FF2B5EF4-FFF2-40B4-BE49-F238E27FC236}">
                <a16:creationId xmlns:a16="http://schemas.microsoft.com/office/drawing/2014/main" id="{551D2A3A-9C54-442E-9D1A-DA0469D1C507}"/>
              </a:ext>
            </a:extLst>
          </p:cNvPr>
          <p:cNvSpPr/>
          <p:nvPr/>
        </p:nvSpPr>
        <p:spPr>
          <a:xfrm>
            <a:off x="3918775" y="2853712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Can 33">
            <a:extLst>
              <a:ext uri="{FF2B5EF4-FFF2-40B4-BE49-F238E27FC236}">
                <a16:creationId xmlns:a16="http://schemas.microsoft.com/office/drawing/2014/main" id="{65774D72-B6C7-4180-A574-26FA939D3299}"/>
              </a:ext>
            </a:extLst>
          </p:cNvPr>
          <p:cNvSpPr/>
          <p:nvPr/>
        </p:nvSpPr>
        <p:spPr>
          <a:xfrm>
            <a:off x="3470445" y="4911297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Can 33">
            <a:extLst>
              <a:ext uri="{FF2B5EF4-FFF2-40B4-BE49-F238E27FC236}">
                <a16:creationId xmlns:a16="http://schemas.microsoft.com/office/drawing/2014/main" id="{D5FF9E27-AE9E-4DED-84FB-2C3F8ED799A0}"/>
              </a:ext>
            </a:extLst>
          </p:cNvPr>
          <p:cNvSpPr/>
          <p:nvPr/>
        </p:nvSpPr>
        <p:spPr>
          <a:xfrm>
            <a:off x="3333623" y="4911309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79A95805-FFB4-458B-B079-1A0565445221}"/>
              </a:ext>
            </a:extLst>
          </p:cNvPr>
          <p:cNvSpPr/>
          <p:nvPr/>
        </p:nvSpPr>
        <p:spPr>
          <a:xfrm>
            <a:off x="6349100" y="3749490"/>
            <a:ext cx="2400300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42 – 15 = </a:t>
            </a:r>
            <a:r>
              <a:rPr lang="vi-VN" sz="2800" dirty="0">
                <a:solidFill>
                  <a:srgbClr val="FF0000"/>
                </a:solidFill>
              </a:rPr>
              <a:t>27</a:t>
            </a:r>
            <a:endParaRPr lang="vi-VN" sz="2800" dirty="0">
              <a:solidFill>
                <a:schemeClr val="tx1"/>
              </a:solidFill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1889A4A0-F738-4740-BAB4-14AB67C3B11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149138">
            <a:off x="1429618" y="2791235"/>
            <a:ext cx="401802" cy="1171968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B2CECF7D-BEB3-4F25-945C-A3889F6AD05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102578">
            <a:off x="2385339" y="2791235"/>
            <a:ext cx="401802" cy="1171968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B71F99A0-3F06-43AD-8A26-3E7A2E4DC2E2}"/>
              </a:ext>
            </a:extLst>
          </p:cNvPr>
          <p:cNvSpPr/>
          <p:nvPr/>
        </p:nvSpPr>
        <p:spPr>
          <a:xfrm>
            <a:off x="2321626" y="2752143"/>
            <a:ext cx="535307" cy="1250153"/>
          </a:xfrm>
          <a:prstGeom prst="roundRect">
            <a:avLst/>
          </a:prstGeom>
          <a:noFill/>
          <a:ln w="28575">
            <a:solidFill>
              <a:srgbClr val="B40C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F369F30-68E0-43BA-9F75-43CD304E5F86}"/>
              </a:ext>
            </a:extLst>
          </p:cNvPr>
          <p:cNvCxnSpPr>
            <a:cxnSpLocks/>
            <a:stCxn id="24" idx="3"/>
          </p:cNvCxnSpPr>
          <p:nvPr/>
        </p:nvCxnSpPr>
        <p:spPr>
          <a:xfrm>
            <a:off x="2856933" y="3377220"/>
            <a:ext cx="628654" cy="22282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Picture 56">
            <a:extLst>
              <a:ext uri="{FF2B5EF4-FFF2-40B4-BE49-F238E27FC236}">
                <a16:creationId xmlns:a16="http://schemas.microsoft.com/office/drawing/2014/main" id="{80907A86-2681-4A8E-805E-CEAB115E754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24283">
            <a:off x="956275" y="4961940"/>
            <a:ext cx="401802" cy="1171968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3331D648-039E-4987-B3CD-F9F4EE36A5A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188194">
            <a:off x="1349071" y="4969962"/>
            <a:ext cx="401802" cy="1171968"/>
          </a:xfrm>
          <a:prstGeom prst="rect">
            <a:avLst/>
          </a:prstGeom>
        </p:spPr>
      </p:pic>
      <p:sp>
        <p:nvSpPr>
          <p:cNvPr id="10" name="Arrow: Down 9">
            <a:extLst>
              <a:ext uri="{FF2B5EF4-FFF2-40B4-BE49-F238E27FC236}">
                <a16:creationId xmlns:a16="http://schemas.microsoft.com/office/drawing/2014/main" id="{472CFADA-CBDF-4093-89B2-D0BF3F7AA79F}"/>
              </a:ext>
            </a:extLst>
          </p:cNvPr>
          <p:cNvSpPr/>
          <p:nvPr/>
        </p:nvSpPr>
        <p:spPr>
          <a:xfrm>
            <a:off x="2888473" y="3951138"/>
            <a:ext cx="314637" cy="529896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65" name="Can 33">
            <a:extLst>
              <a:ext uri="{FF2B5EF4-FFF2-40B4-BE49-F238E27FC236}">
                <a16:creationId xmlns:a16="http://schemas.microsoft.com/office/drawing/2014/main" id="{E063F833-9FB0-4245-8A88-8E9B2DC5D3AA}"/>
              </a:ext>
            </a:extLst>
          </p:cNvPr>
          <p:cNvSpPr/>
          <p:nvPr/>
        </p:nvSpPr>
        <p:spPr>
          <a:xfrm>
            <a:off x="3203110" y="4911297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Can 33">
            <a:extLst>
              <a:ext uri="{FF2B5EF4-FFF2-40B4-BE49-F238E27FC236}">
                <a16:creationId xmlns:a16="http://schemas.microsoft.com/office/drawing/2014/main" id="{1D139671-82BF-490F-AFF9-17ACD1F2A7EF}"/>
              </a:ext>
            </a:extLst>
          </p:cNvPr>
          <p:cNvSpPr/>
          <p:nvPr/>
        </p:nvSpPr>
        <p:spPr>
          <a:xfrm>
            <a:off x="3600753" y="4911297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Can 33">
            <a:extLst>
              <a:ext uri="{FF2B5EF4-FFF2-40B4-BE49-F238E27FC236}">
                <a16:creationId xmlns:a16="http://schemas.microsoft.com/office/drawing/2014/main" id="{D3AD480D-90B9-4BD5-9134-42DCCBEA6561}"/>
              </a:ext>
            </a:extLst>
          </p:cNvPr>
          <p:cNvSpPr/>
          <p:nvPr/>
        </p:nvSpPr>
        <p:spPr>
          <a:xfrm>
            <a:off x="3731061" y="4911297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Can 33">
            <a:extLst>
              <a:ext uri="{FF2B5EF4-FFF2-40B4-BE49-F238E27FC236}">
                <a16:creationId xmlns:a16="http://schemas.microsoft.com/office/drawing/2014/main" id="{2D9E0EC7-7D44-4C5A-8628-F1C4541E6B49}"/>
              </a:ext>
            </a:extLst>
          </p:cNvPr>
          <p:cNvSpPr/>
          <p:nvPr/>
        </p:nvSpPr>
        <p:spPr>
          <a:xfrm>
            <a:off x="3861369" y="4911297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Can 33">
            <a:extLst>
              <a:ext uri="{FF2B5EF4-FFF2-40B4-BE49-F238E27FC236}">
                <a16:creationId xmlns:a16="http://schemas.microsoft.com/office/drawing/2014/main" id="{CCE41F82-B81C-4E42-A698-13856F855707}"/>
              </a:ext>
            </a:extLst>
          </p:cNvPr>
          <p:cNvSpPr/>
          <p:nvPr/>
        </p:nvSpPr>
        <p:spPr>
          <a:xfrm>
            <a:off x="3991677" y="4911297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Can 33">
            <a:extLst>
              <a:ext uri="{FF2B5EF4-FFF2-40B4-BE49-F238E27FC236}">
                <a16:creationId xmlns:a16="http://schemas.microsoft.com/office/drawing/2014/main" id="{E40C3E69-D9DE-4BD6-9B9B-74EA49FC0309}"/>
              </a:ext>
            </a:extLst>
          </p:cNvPr>
          <p:cNvSpPr/>
          <p:nvPr/>
        </p:nvSpPr>
        <p:spPr>
          <a:xfrm>
            <a:off x="4121985" y="4911297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Can 33">
            <a:extLst>
              <a:ext uri="{FF2B5EF4-FFF2-40B4-BE49-F238E27FC236}">
                <a16:creationId xmlns:a16="http://schemas.microsoft.com/office/drawing/2014/main" id="{03920ECC-D26A-4B2F-9D46-5BA47B700C25}"/>
              </a:ext>
            </a:extLst>
          </p:cNvPr>
          <p:cNvSpPr/>
          <p:nvPr/>
        </p:nvSpPr>
        <p:spPr>
          <a:xfrm>
            <a:off x="4252293" y="4911297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Can 33">
            <a:extLst>
              <a:ext uri="{FF2B5EF4-FFF2-40B4-BE49-F238E27FC236}">
                <a16:creationId xmlns:a16="http://schemas.microsoft.com/office/drawing/2014/main" id="{D06B11EE-3027-4490-BF3F-317E18771822}"/>
              </a:ext>
            </a:extLst>
          </p:cNvPr>
          <p:cNvSpPr/>
          <p:nvPr/>
        </p:nvSpPr>
        <p:spPr>
          <a:xfrm>
            <a:off x="4382601" y="4911297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Can 33">
            <a:extLst>
              <a:ext uri="{FF2B5EF4-FFF2-40B4-BE49-F238E27FC236}">
                <a16:creationId xmlns:a16="http://schemas.microsoft.com/office/drawing/2014/main" id="{797447C3-62B9-4CBB-96CB-D9329C6AF944}"/>
              </a:ext>
            </a:extLst>
          </p:cNvPr>
          <p:cNvSpPr/>
          <p:nvPr/>
        </p:nvSpPr>
        <p:spPr>
          <a:xfrm>
            <a:off x="4766024" y="4911297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Can 33">
            <a:extLst>
              <a:ext uri="{FF2B5EF4-FFF2-40B4-BE49-F238E27FC236}">
                <a16:creationId xmlns:a16="http://schemas.microsoft.com/office/drawing/2014/main" id="{7754A54F-2952-4982-8589-55CFA06E596B}"/>
              </a:ext>
            </a:extLst>
          </p:cNvPr>
          <p:cNvSpPr/>
          <p:nvPr/>
        </p:nvSpPr>
        <p:spPr>
          <a:xfrm>
            <a:off x="4896332" y="4911297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9081473-CD11-4E4E-BA95-505DD9A2F5AC}"/>
              </a:ext>
            </a:extLst>
          </p:cNvPr>
          <p:cNvCxnSpPr>
            <a:cxnSpLocks/>
          </p:cNvCxnSpPr>
          <p:nvPr/>
        </p:nvCxnSpPr>
        <p:spPr>
          <a:xfrm flipV="1">
            <a:off x="3142726" y="4969962"/>
            <a:ext cx="660612" cy="107554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Picture 60">
            <a:extLst>
              <a:ext uri="{FF2B5EF4-FFF2-40B4-BE49-F238E27FC236}">
                <a16:creationId xmlns:a16="http://schemas.microsoft.com/office/drawing/2014/main" id="{8BFB2EAE-93AF-4651-862C-9C076D1CACE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063268">
            <a:off x="1856965" y="2791235"/>
            <a:ext cx="401802" cy="1171968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4919F0A2-9F00-48B1-9DFF-E7870B977A8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52773">
            <a:off x="1750873" y="4961940"/>
            <a:ext cx="401802" cy="1171968"/>
          </a:xfrm>
          <a:prstGeom prst="rect">
            <a:avLst/>
          </a:prstGeom>
        </p:spPr>
      </p:pic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E9081473-CD11-4E4E-BA95-505DD9A2F5AC}"/>
              </a:ext>
            </a:extLst>
          </p:cNvPr>
          <p:cNvCxnSpPr>
            <a:cxnSpLocks/>
          </p:cNvCxnSpPr>
          <p:nvPr/>
        </p:nvCxnSpPr>
        <p:spPr>
          <a:xfrm flipV="1">
            <a:off x="1772276" y="5064990"/>
            <a:ext cx="395260" cy="10435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4739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11111E-6 L 0.10599 0.3085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99" y="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1" grpId="0" animBg="1"/>
      <p:bldP spid="32" grpId="0" animBg="1"/>
      <p:bldP spid="44" grpId="0" animBg="1"/>
      <p:bldP spid="45" grpId="0" animBg="1"/>
      <p:bldP spid="63" grpId="0" animBg="1"/>
      <p:bldP spid="24" grpId="0" animBg="1"/>
      <p:bldP spid="10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D557C5A-C255-4C78-87E6-665317A38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45040EF-B037-4F34-B6EB-A1A7071FBBA5}"/>
              </a:ext>
            </a:extLst>
          </p:cNvPr>
          <p:cNvSpPr/>
          <p:nvPr/>
        </p:nvSpPr>
        <p:spPr>
          <a:xfrm>
            <a:off x="1891776" y="1364627"/>
            <a:ext cx="2400300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42 – 15 = ?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47D83DBD-11DB-4ECE-A86A-F415F2423F70}"/>
              </a:ext>
            </a:extLst>
          </p:cNvPr>
          <p:cNvSpPr/>
          <p:nvPr/>
        </p:nvSpPr>
        <p:spPr>
          <a:xfrm>
            <a:off x="2421978" y="2412089"/>
            <a:ext cx="1339895" cy="2722572"/>
          </a:xfrm>
          <a:prstGeom prst="roundRect">
            <a:avLst>
              <a:gd name="adj" fmla="val 15808"/>
            </a:avLst>
          </a:prstGeom>
          <a:solidFill>
            <a:schemeClr val="bg1"/>
          </a:solidFill>
          <a:ln w="28575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solidFill>
                <a:schemeClr val="tx1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0609968-036B-44EA-9B5E-FDE19B399320}"/>
              </a:ext>
            </a:extLst>
          </p:cNvPr>
          <p:cNvSpPr/>
          <p:nvPr/>
        </p:nvSpPr>
        <p:spPr>
          <a:xfrm>
            <a:off x="2656549" y="2547544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42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9F9AE4A-A11A-4BEC-942F-E788804EC6EB}"/>
              </a:ext>
            </a:extLst>
          </p:cNvPr>
          <p:cNvSpPr/>
          <p:nvPr/>
        </p:nvSpPr>
        <p:spPr>
          <a:xfrm>
            <a:off x="2340061" y="2977217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–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358D2CC-F396-4560-BB7A-679F36F672B2}"/>
              </a:ext>
            </a:extLst>
          </p:cNvPr>
          <p:cNvSpPr/>
          <p:nvPr/>
        </p:nvSpPr>
        <p:spPr>
          <a:xfrm>
            <a:off x="2656549" y="3513996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15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96E1EBC2-7334-4619-B7F8-DDABC2AEAE75}"/>
              </a:ext>
            </a:extLst>
          </p:cNvPr>
          <p:cNvCxnSpPr/>
          <p:nvPr/>
        </p:nvCxnSpPr>
        <p:spPr>
          <a:xfrm>
            <a:off x="2552395" y="4344993"/>
            <a:ext cx="106556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9245C758-0B0E-4B2D-906A-E799846875CD}"/>
              </a:ext>
            </a:extLst>
          </p:cNvPr>
          <p:cNvSpPr/>
          <p:nvPr/>
        </p:nvSpPr>
        <p:spPr>
          <a:xfrm>
            <a:off x="3085179" y="4371391"/>
            <a:ext cx="5277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2364D416-ECE2-4648-BC80-148BDB3AAD76}"/>
              </a:ext>
            </a:extLst>
          </p:cNvPr>
          <p:cNvSpPr/>
          <p:nvPr/>
        </p:nvSpPr>
        <p:spPr>
          <a:xfrm>
            <a:off x="2706478" y="4371391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9AD5452-BC82-499F-96AE-036D80E96035}"/>
              </a:ext>
            </a:extLst>
          </p:cNvPr>
          <p:cNvSpPr txBox="1"/>
          <p:nvPr/>
        </p:nvSpPr>
        <p:spPr>
          <a:xfrm>
            <a:off x="5387595" y="2255156"/>
            <a:ext cx="389194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2 không trừ được 5, lấy 12 trừ 5 bằng 7, viết 7, nhớ 1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4 trừ 1 bằng 3, 3 trừ 1 bằng 2, viết 2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79A95805-FFB4-458B-B079-1A0565445221}"/>
              </a:ext>
            </a:extLst>
          </p:cNvPr>
          <p:cNvSpPr/>
          <p:nvPr/>
        </p:nvSpPr>
        <p:spPr>
          <a:xfrm>
            <a:off x="5873788" y="4786889"/>
            <a:ext cx="2400300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42 – 15 = </a:t>
            </a:r>
            <a:r>
              <a:rPr lang="vi-VN" sz="2800" dirty="0">
                <a:solidFill>
                  <a:srgbClr val="FF0000"/>
                </a:solidFill>
              </a:rPr>
              <a:t>27</a:t>
            </a:r>
            <a:endParaRPr lang="vi-VN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63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53" grpId="0" animBg="1"/>
      <p:bldP spid="50" grpId="0"/>
      <p:bldP spid="55" grpId="0"/>
      <p:bldP spid="56" grpId="0"/>
      <p:bldP spid="59" grpId="0"/>
      <p:bldP spid="60" grpId="0"/>
      <p:bldP spid="62" grpId="0" uiExpand="1" build="p"/>
      <p:bldP spid="6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6032970C-D49E-47C6-91E3-9BDE4D11870B}"/>
              </a:ext>
            </a:extLst>
          </p:cNvPr>
          <p:cNvGrpSpPr/>
          <p:nvPr/>
        </p:nvGrpSpPr>
        <p:grpSpPr>
          <a:xfrm>
            <a:off x="2478156" y="1316462"/>
            <a:ext cx="8229600" cy="2199588"/>
            <a:chOff x="2478157" y="1382506"/>
            <a:chExt cx="8229600" cy="2199588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69A62C18-093E-413E-BA30-F407A2A5C89C}"/>
                </a:ext>
              </a:extLst>
            </p:cNvPr>
            <p:cNvSpPr/>
            <p:nvPr/>
          </p:nvSpPr>
          <p:spPr>
            <a:xfrm>
              <a:off x="2478157" y="1382506"/>
              <a:ext cx="8229600" cy="2199588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F6D84D8-E2AC-4C90-87B5-9C5B865C688A}"/>
                </a:ext>
              </a:extLst>
            </p:cNvPr>
            <p:cNvGrpSpPr/>
            <p:nvPr/>
          </p:nvGrpSpPr>
          <p:grpSpPr>
            <a:xfrm>
              <a:off x="2633967" y="1421167"/>
              <a:ext cx="837249" cy="1312215"/>
              <a:chOff x="2567706" y="1602691"/>
              <a:chExt cx="837249" cy="1312215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F117B46-2951-45B4-9DB5-963EA13D4494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585417" cy="1305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800" dirty="0"/>
                  <a:t>72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 dirty="0"/>
                  <a:t>19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A6292EF-4B4D-4CA5-8D7D-DFAB3B07B994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/>
                  <a:t>–</a:t>
                </a:r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24AA7139-63C5-47BB-A405-5E3C93E3CA3B}"/>
                  </a:ext>
                </a:extLst>
              </p:cNvPr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5A41A14-17A4-45F7-ACA4-956FCC8FDF2C}"/>
                </a:ext>
              </a:extLst>
            </p:cNvPr>
            <p:cNvGrpSpPr/>
            <p:nvPr/>
          </p:nvGrpSpPr>
          <p:grpSpPr>
            <a:xfrm>
              <a:off x="4853706" y="1421167"/>
              <a:ext cx="837250" cy="1312215"/>
              <a:chOff x="2567706" y="1602691"/>
              <a:chExt cx="837250" cy="1312215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0265C56-C234-4805-81FD-3E4754774780}"/>
                  </a:ext>
                </a:extLst>
              </p:cNvPr>
              <p:cNvSpPr txBox="1"/>
              <p:nvPr/>
            </p:nvSpPr>
            <p:spPr>
              <a:xfrm>
                <a:off x="2755902" y="1602691"/>
                <a:ext cx="649054" cy="1305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800" dirty="0"/>
                  <a:t>60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 dirty="0"/>
                  <a:t>28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8C6FEDF-4EAD-4B4A-86D5-15DE5708B8FB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/>
                  <a:t>–</a:t>
                </a:r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AA19DAD6-0C95-4527-A601-AB9925063E1E}"/>
                  </a:ext>
                </a:extLst>
              </p:cNvPr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FA70FFB-74E6-4C42-8EB3-B15F8B3B9962}"/>
                </a:ext>
              </a:extLst>
            </p:cNvPr>
            <p:cNvGrpSpPr/>
            <p:nvPr/>
          </p:nvGrpSpPr>
          <p:grpSpPr>
            <a:xfrm>
              <a:off x="7073445" y="1421167"/>
              <a:ext cx="837249" cy="1312215"/>
              <a:chOff x="2567706" y="1602691"/>
              <a:chExt cx="837249" cy="1312215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D088B89-B45F-449C-97F6-36B15299D052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585417" cy="1305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800" dirty="0"/>
                  <a:t>93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 dirty="0"/>
                  <a:t>46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1AACB7A-E87F-4D3D-A4DD-CD1329532BE9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/>
                  <a:t>–</a:t>
                </a: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EB9179B9-EB76-4614-85B7-AE9A13864B4C}"/>
                  </a:ext>
                </a:extLst>
              </p:cNvPr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B82FB160-1520-4F62-AF71-EB27814C6108}"/>
                </a:ext>
              </a:extLst>
            </p:cNvPr>
            <p:cNvGrpSpPr/>
            <p:nvPr/>
          </p:nvGrpSpPr>
          <p:grpSpPr>
            <a:xfrm>
              <a:off x="9293184" y="1421167"/>
              <a:ext cx="837249" cy="1312215"/>
              <a:chOff x="2567706" y="1602691"/>
              <a:chExt cx="837249" cy="1312215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3004871-ADAB-4D0A-B01B-7A703509E64B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585417" cy="1305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800" dirty="0"/>
                  <a:t>41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 dirty="0"/>
                  <a:t>32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0C2090E-4BDA-47B4-B9AD-889FC4C7F463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/>
                  <a:t>–</a:t>
                </a:r>
              </a:p>
            </p:txBody>
          </p: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D3832187-C08B-428E-8263-9ABA2EBB352A}"/>
                  </a:ext>
                </a:extLst>
              </p:cNvPr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028" name="Picture 4" descr="Không có mô tả.">
            <a:extLst>
              <a:ext uri="{FF2B5EF4-FFF2-40B4-BE49-F238E27FC236}">
                <a16:creationId xmlns:a16="http://schemas.microsoft.com/office/drawing/2014/main" id="{9D54AE05-8A99-457D-B438-FD1B2C619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3EA1F3E-5853-47D1-BC70-F3C5656E2117}"/>
              </a:ext>
            </a:extLst>
          </p:cNvPr>
          <p:cNvSpPr/>
          <p:nvPr/>
        </p:nvSpPr>
        <p:spPr>
          <a:xfrm>
            <a:off x="974416" y="146499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1411738" y="1464997"/>
            <a:ext cx="885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Tính.</a:t>
            </a:r>
          </a:p>
        </p:txBody>
      </p:sp>
    </p:spTree>
    <p:extLst>
      <p:ext uri="{BB962C8B-B14F-4D97-AF65-F5344CB8AC3E}">
        <p14:creationId xmlns:p14="http://schemas.microsoft.com/office/powerpoint/2010/main" val="198355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hông có mô tả.">
            <a:extLst>
              <a:ext uri="{FF2B5EF4-FFF2-40B4-BE49-F238E27FC236}">
                <a16:creationId xmlns:a16="http://schemas.microsoft.com/office/drawing/2014/main" id="{9D54AE05-8A99-457D-B438-FD1B2C619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id="{23BAEC0A-728B-419B-A246-319DBEA0C483}"/>
              </a:ext>
            </a:extLst>
          </p:cNvPr>
          <p:cNvSpPr/>
          <p:nvPr/>
        </p:nvSpPr>
        <p:spPr>
          <a:xfrm>
            <a:off x="964574" y="1490535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0F0ABB0-25E4-4BBE-93D8-144A8848751B}"/>
              </a:ext>
            </a:extLst>
          </p:cNvPr>
          <p:cNvSpPr txBox="1"/>
          <p:nvPr/>
        </p:nvSpPr>
        <p:spPr>
          <a:xfrm>
            <a:off x="1468777" y="1490535"/>
            <a:ext cx="2372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Đặt tính rồi tính.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9090579-792D-46A4-91E2-E9DBCD7176DD}"/>
              </a:ext>
            </a:extLst>
          </p:cNvPr>
          <p:cNvGrpSpPr/>
          <p:nvPr/>
        </p:nvGrpSpPr>
        <p:grpSpPr>
          <a:xfrm>
            <a:off x="1630263" y="2850364"/>
            <a:ext cx="7616049" cy="658838"/>
            <a:chOff x="1824226" y="3918823"/>
            <a:chExt cx="7616049" cy="65883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76DBC77-473A-4151-AC9F-B0B4F294C0B8}"/>
                </a:ext>
              </a:extLst>
            </p:cNvPr>
            <p:cNvSpPr/>
            <p:nvPr/>
          </p:nvSpPr>
          <p:spPr>
            <a:xfrm>
              <a:off x="1824226" y="3918826"/>
              <a:ext cx="1385316" cy="658835"/>
            </a:xfrm>
            <a:prstGeom prst="rect">
              <a:avLst/>
            </a:prstGeom>
            <a:solidFill>
              <a:srgbClr val="FFE285"/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63 – 36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FFD7E61-25D5-4713-B340-9D2E01FE5C45}"/>
                </a:ext>
              </a:extLst>
            </p:cNvPr>
            <p:cNvSpPr/>
            <p:nvPr/>
          </p:nvSpPr>
          <p:spPr>
            <a:xfrm>
              <a:off x="3901137" y="3918825"/>
              <a:ext cx="1385316" cy="658835"/>
            </a:xfrm>
            <a:prstGeom prst="rect">
              <a:avLst/>
            </a:prstGeom>
            <a:solidFill>
              <a:srgbClr val="FFE285"/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72 – 27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733D48B-AB44-46AE-B348-90A00A2844F7}"/>
                </a:ext>
              </a:extLst>
            </p:cNvPr>
            <p:cNvSpPr/>
            <p:nvPr/>
          </p:nvSpPr>
          <p:spPr>
            <a:xfrm>
              <a:off x="5978048" y="3918824"/>
              <a:ext cx="1385316" cy="658835"/>
            </a:xfrm>
            <a:prstGeom prst="rect">
              <a:avLst/>
            </a:prstGeom>
            <a:solidFill>
              <a:srgbClr val="FFE285"/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54 – 16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B2E43E5D-BFE9-4AD8-91EF-2CF8A424DE14}"/>
                </a:ext>
              </a:extLst>
            </p:cNvPr>
            <p:cNvSpPr/>
            <p:nvPr/>
          </p:nvSpPr>
          <p:spPr>
            <a:xfrm>
              <a:off x="8054959" y="3918823"/>
              <a:ext cx="1385316" cy="658835"/>
            </a:xfrm>
            <a:prstGeom prst="rect">
              <a:avLst/>
            </a:prstGeom>
            <a:solidFill>
              <a:srgbClr val="FFE285"/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80 – 43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463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hông có mô tả.">
            <a:extLst>
              <a:ext uri="{FF2B5EF4-FFF2-40B4-BE49-F238E27FC236}">
                <a16:creationId xmlns:a16="http://schemas.microsoft.com/office/drawing/2014/main" id="{9D54AE05-8A99-457D-B438-FD1B2C619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3EA1F3E-5853-47D1-BC70-F3C5656E2117}"/>
              </a:ext>
            </a:extLst>
          </p:cNvPr>
          <p:cNvSpPr/>
          <p:nvPr/>
        </p:nvSpPr>
        <p:spPr>
          <a:xfrm>
            <a:off x="3123264" y="785751"/>
            <a:ext cx="436053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3560818" y="785751"/>
            <a:ext cx="75643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Trên cây khế có 90 quả. Chim thần đã ăn mất 24 quả. Hỏi trên cây còn lại bao nhiêu quả khế?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BE21DE-2A1B-453B-8892-A422AEC7BFA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8374" y="1616747"/>
            <a:ext cx="4732940" cy="4429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479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64435" y="295564"/>
            <a:ext cx="5653237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7840"/>
              </a:lnSpc>
            </a:pPr>
            <a:r>
              <a:rPr lang="en-US" sz="6534" dirty="0">
                <a:solidFill>
                  <a:srgbClr val="E0B742"/>
                </a:solidFill>
                <a:latin typeface="Baloo"/>
                <a:ea typeface="Baloo"/>
                <a:cs typeface="Baloo"/>
                <a:sym typeface="Baloo"/>
              </a:rPr>
              <a:t>KHỞI </a:t>
            </a:r>
            <a:r>
              <a:rPr lang="en-US" sz="6534" dirty="0" smtClean="0">
                <a:solidFill>
                  <a:srgbClr val="E0B742"/>
                </a:solidFill>
                <a:latin typeface="Baloo"/>
                <a:ea typeface="Baloo"/>
                <a:cs typeface="Baloo"/>
                <a:sym typeface="Baloo"/>
              </a:rPr>
              <a:t>ĐỘNG</a:t>
            </a:r>
            <a:endParaRPr lang="en-US" sz="6534" dirty="0">
              <a:solidFill>
                <a:srgbClr val="E0B742"/>
              </a:solidFill>
              <a:latin typeface="Baloo"/>
              <a:ea typeface="Baloo"/>
              <a:cs typeface="Baloo"/>
              <a:sym typeface="Baloo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64771" t="21970"/>
          <a:stretch>
            <a:fillRect/>
          </a:stretch>
        </p:blipFill>
        <p:spPr>
          <a:xfrm rot="5400000">
            <a:off x="1540492" y="2781681"/>
            <a:ext cx="2535827" cy="561681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0904400" y="6050817"/>
            <a:ext cx="601800" cy="121383"/>
            <a:chOff x="0" y="0"/>
            <a:chExt cx="2128209" cy="429260"/>
          </a:xfrm>
        </p:grpSpPr>
        <p:sp>
          <p:nvSpPr>
            <p:cNvPr id="5" name="Freeform 5"/>
            <p:cNvSpPr/>
            <p:nvPr/>
          </p:nvSpPr>
          <p:spPr>
            <a:xfrm>
              <a:off x="0" y="-5080"/>
              <a:ext cx="2128209" cy="434340"/>
            </a:xfrm>
            <a:custGeom>
              <a:avLst/>
              <a:gdLst/>
              <a:ahLst/>
              <a:cxnLst/>
              <a:rect l="l" t="t" r="r" b="b"/>
              <a:pathLst>
                <a:path w="2128209" h="434340">
                  <a:moveTo>
                    <a:pt x="2110429" y="187960"/>
                  </a:moveTo>
                  <a:lnTo>
                    <a:pt x="1848809" y="11430"/>
                  </a:lnTo>
                  <a:cubicBezTo>
                    <a:pt x="1831029" y="0"/>
                    <a:pt x="1808169" y="3810"/>
                    <a:pt x="1795469" y="21590"/>
                  </a:cubicBezTo>
                  <a:cubicBezTo>
                    <a:pt x="1784039" y="39370"/>
                    <a:pt x="1787849" y="62230"/>
                    <a:pt x="1805629" y="74930"/>
                  </a:cubicBezTo>
                  <a:lnTo>
                    <a:pt x="1964379" y="181610"/>
                  </a:lnTo>
                  <a:lnTo>
                    <a:pt x="0" y="181610"/>
                  </a:lnTo>
                  <a:lnTo>
                    <a:pt x="0" y="257810"/>
                  </a:lnTo>
                  <a:lnTo>
                    <a:pt x="1964379" y="257810"/>
                  </a:lnTo>
                  <a:lnTo>
                    <a:pt x="1805629" y="364490"/>
                  </a:lnTo>
                  <a:cubicBezTo>
                    <a:pt x="1787849" y="375920"/>
                    <a:pt x="1784039" y="400050"/>
                    <a:pt x="1795469" y="417830"/>
                  </a:cubicBezTo>
                  <a:cubicBezTo>
                    <a:pt x="1803089" y="429260"/>
                    <a:pt x="1814519" y="434340"/>
                    <a:pt x="1827219" y="434340"/>
                  </a:cubicBezTo>
                  <a:cubicBezTo>
                    <a:pt x="1834839" y="434340"/>
                    <a:pt x="1842459" y="431800"/>
                    <a:pt x="1848809" y="427990"/>
                  </a:cubicBezTo>
                  <a:lnTo>
                    <a:pt x="2111699" y="251460"/>
                  </a:lnTo>
                  <a:cubicBezTo>
                    <a:pt x="2121859" y="243840"/>
                    <a:pt x="2128209" y="232410"/>
                    <a:pt x="2128209" y="219710"/>
                  </a:cubicBezTo>
                  <a:cubicBezTo>
                    <a:pt x="2128209" y="207010"/>
                    <a:pt x="2121859" y="195580"/>
                    <a:pt x="2110429" y="187960"/>
                  </a:cubicBezTo>
                  <a:close/>
                </a:path>
              </a:pathLst>
            </a:custGeom>
            <a:solidFill>
              <a:srgbClr val="FFFAEF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7094170">
            <a:off x="9222892" y="-682595"/>
            <a:ext cx="3964817" cy="3339220"/>
          </a:xfrm>
          <a:prstGeom prst="rect">
            <a:avLst/>
          </a:prstGeom>
        </p:spPr>
      </p:pic>
      <p:pic>
        <p:nvPicPr>
          <p:cNvPr id="2050" name="Picture 2" descr="Trẻ Em Nhảy Múa Hát Và Chơi Nhạc Hình minh họa Sẵn có - Tải xuống Hình ảnh  Ngay bây giờ - Chơi - Hoạt động di chuyển, Con gái - Nữ, Dễ thươ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599" y="1549400"/>
            <a:ext cx="9154451" cy="4047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415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5" name="Picture 29" descr="Picture1"/>
          <p:cNvPicPr>
            <a:picLocks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6783388"/>
            <a:ext cx="9144001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34" descr="an3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85725"/>
            <a:ext cx="4724400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86" name="WordArt 18"/>
          <p:cNvSpPr>
            <a:spLocks noChangeArrowheads="1" noChangeShapeType="1" noTextEdit="1"/>
          </p:cNvSpPr>
          <p:nvPr/>
        </p:nvSpPr>
        <p:spPr bwMode="auto">
          <a:xfrm>
            <a:off x="1981200" y="3657601"/>
            <a:ext cx="8458200" cy="157122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Rung </a:t>
            </a:r>
            <a:r>
              <a:rPr kumimoji="0" lang="en-US" sz="3600" b="1" i="1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chuông</a:t>
            </a:r>
            <a:r>
              <a:rPr kumimoji="0" lang="en-US" sz="3600" b="1" i="1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vàng</a:t>
            </a:r>
            <a:r>
              <a:rPr kumimoji="0" lang="en-US" sz="3600" b="1" i="1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" name="Nhac-nen-mo-dau-game-show-rung-chuong-va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22426" y="9842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09690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9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9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2774950" y="1076327"/>
            <a:ext cx="7751832" cy="1541217"/>
          </a:xfrm>
          <a:prstGeom prst="roundRect">
            <a:avLst>
              <a:gd name="adj" fmla="val 16667"/>
            </a:avLst>
          </a:prstGeom>
          <a:solidFill>
            <a:srgbClr val="FF66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40 – 7 = ?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grpSp>
        <p:nvGrpSpPr>
          <p:cNvPr id="14339" name="Group 51"/>
          <p:cNvGrpSpPr>
            <a:grpSpLocks/>
          </p:cNvGrpSpPr>
          <p:nvPr/>
        </p:nvGrpSpPr>
        <p:grpSpPr bwMode="auto">
          <a:xfrm>
            <a:off x="1530351" y="14288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  <p:sp>
          <p:nvSpPr>
            <p:cNvPr id="14386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3081338" y="2719206"/>
            <a:ext cx="5457825" cy="778851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32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87" y="2938464"/>
            <a:ext cx="593726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189" y="27162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957388" y="27892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163764" y="29019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3089763" y="3685931"/>
            <a:ext cx="5472112" cy="745149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33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137" y="3929064"/>
            <a:ext cx="593726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139" y="37068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938338" y="37798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144714" y="38925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3078163" y="4648201"/>
            <a:ext cx="5472112" cy="745149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34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137" y="4919664"/>
            <a:ext cx="593726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139" y="46974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938338" y="47704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2144714" y="48831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6" name="AutoShape 51"/>
          <p:cNvSpPr>
            <a:spLocks noChangeArrowheads="1"/>
          </p:cNvSpPr>
          <p:nvPr/>
        </p:nvSpPr>
        <p:spPr bwMode="auto">
          <a:xfrm>
            <a:off x="3074194" y="5642220"/>
            <a:ext cx="5472112" cy="80168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35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7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137" y="5910264"/>
            <a:ext cx="593726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139" y="56880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938338" y="57610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20" name="WordArt 226"/>
          <p:cNvSpPr>
            <a:spLocks noChangeArrowheads="1" noChangeShapeType="1" noTextEdit="1"/>
          </p:cNvSpPr>
          <p:nvPr/>
        </p:nvSpPr>
        <p:spPr bwMode="auto">
          <a:xfrm>
            <a:off x="2144714" y="58737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pitchFamily="34" charset="0"/>
                <a:ea typeface="+mn-ea"/>
                <a:cs typeface="+mn-cs"/>
              </a:rPr>
              <a:t>D</a:t>
            </a:r>
          </a:p>
        </p:txBody>
      </p:sp>
      <p:sp>
        <p:nvSpPr>
          <p:cNvPr id="87067" name="AutoShape 27"/>
          <p:cNvSpPr>
            <a:spLocks noChangeArrowheads="1"/>
          </p:cNvSpPr>
          <p:nvPr/>
        </p:nvSpPr>
        <p:spPr bwMode="auto">
          <a:xfrm>
            <a:off x="1303338" y="643609"/>
            <a:ext cx="1471612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7068" name="WordArt 28"/>
          <p:cNvSpPr>
            <a:spLocks noChangeArrowheads="1" noChangeShapeType="1" noTextEdit="1"/>
          </p:cNvSpPr>
          <p:nvPr/>
        </p:nvSpPr>
        <p:spPr bwMode="auto">
          <a:xfrm>
            <a:off x="1684338" y="1002965"/>
            <a:ext cx="709613" cy="530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0" cap="none" spc="0" normalizeH="0" baseline="0" noProof="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 pitchFamily="2" charset="0"/>
                <a:ea typeface="+mn-ea"/>
                <a:cs typeface="+mn-cs"/>
              </a:rPr>
              <a:t>1</a:t>
            </a:r>
            <a:endParaRPr kumimoji="0" lang="en-US" sz="3600" b="1" i="1" u="none" strike="noStrike" kern="10" cap="none" spc="0" normalizeH="0" baseline="0" noProof="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  <p:pic>
        <p:nvPicPr>
          <p:cNvPr id="14362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41363"/>
            <a:ext cx="9144000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63" name="WordArt 31"/>
          <p:cNvSpPr>
            <a:spLocks noChangeArrowheads="1" noChangeShapeType="1" noTextEdit="1"/>
          </p:cNvSpPr>
          <p:nvPr/>
        </p:nvSpPr>
        <p:spPr bwMode="auto">
          <a:xfrm>
            <a:off x="3246438" y="26988"/>
            <a:ext cx="5973762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Rung </a:t>
            </a:r>
            <a:r>
              <a:rPr kumimoji="0" lang="en-US" sz="3600" b="1" i="1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chuông</a:t>
            </a:r>
            <a:r>
              <a:rPr kumimoji="0" lang="en-US" sz="3600" b="1" i="1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vàng</a:t>
            </a:r>
            <a:r>
              <a:rPr kumimoji="0" lang="en-US" sz="3600" b="1" i="1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7075" name="WordArt 35"/>
          <p:cNvSpPr>
            <a:spLocks noChangeArrowheads="1" noChangeShapeType="1" noTextEdit="1"/>
          </p:cNvSpPr>
          <p:nvPr/>
        </p:nvSpPr>
        <p:spPr bwMode="auto">
          <a:xfrm>
            <a:off x="9374188" y="44481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87076" name="WordArt 36"/>
          <p:cNvSpPr>
            <a:spLocks noChangeArrowheads="1" noChangeShapeType="1" noTextEdit="1"/>
          </p:cNvSpPr>
          <p:nvPr/>
        </p:nvSpPr>
        <p:spPr bwMode="auto">
          <a:xfrm>
            <a:off x="9374188" y="44481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87077" name="WordArt 37"/>
          <p:cNvSpPr>
            <a:spLocks noChangeArrowheads="1" noChangeShapeType="1" noTextEdit="1"/>
          </p:cNvSpPr>
          <p:nvPr/>
        </p:nvSpPr>
        <p:spPr bwMode="auto">
          <a:xfrm>
            <a:off x="9378950" y="4419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87078" name="WordArt 38"/>
          <p:cNvSpPr>
            <a:spLocks noChangeArrowheads="1" noChangeShapeType="1" noTextEdit="1"/>
          </p:cNvSpPr>
          <p:nvPr/>
        </p:nvSpPr>
        <p:spPr bwMode="auto">
          <a:xfrm>
            <a:off x="9374188" y="44481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87079" name="WordArt 39"/>
          <p:cNvSpPr>
            <a:spLocks noChangeArrowheads="1" noChangeShapeType="1" noTextEdit="1"/>
          </p:cNvSpPr>
          <p:nvPr/>
        </p:nvSpPr>
        <p:spPr bwMode="auto">
          <a:xfrm>
            <a:off x="9421813" y="44481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87080" name="WordArt 40"/>
          <p:cNvSpPr>
            <a:spLocks noChangeArrowheads="1" noChangeShapeType="1" noTextEdit="1"/>
          </p:cNvSpPr>
          <p:nvPr/>
        </p:nvSpPr>
        <p:spPr bwMode="auto">
          <a:xfrm>
            <a:off x="9388475" y="44481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87081" name="WordArt 41"/>
          <p:cNvSpPr>
            <a:spLocks noChangeArrowheads="1" noChangeShapeType="1" noTextEdit="1"/>
          </p:cNvSpPr>
          <p:nvPr/>
        </p:nvSpPr>
        <p:spPr bwMode="auto">
          <a:xfrm>
            <a:off x="9374188" y="44481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87082" name="WordArt 42"/>
          <p:cNvSpPr>
            <a:spLocks noChangeArrowheads="1" noChangeShapeType="1" noTextEdit="1"/>
          </p:cNvSpPr>
          <p:nvPr/>
        </p:nvSpPr>
        <p:spPr bwMode="auto">
          <a:xfrm>
            <a:off x="9374188" y="44481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87083" name="WordArt 43"/>
          <p:cNvSpPr>
            <a:spLocks noChangeArrowheads="1" noChangeShapeType="1" noTextEdit="1"/>
          </p:cNvSpPr>
          <p:nvPr/>
        </p:nvSpPr>
        <p:spPr bwMode="auto">
          <a:xfrm>
            <a:off x="9378950" y="443388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87084" name="WordArt 44"/>
          <p:cNvSpPr>
            <a:spLocks noChangeArrowheads="1" noChangeShapeType="1" noTextEdit="1"/>
          </p:cNvSpPr>
          <p:nvPr/>
        </p:nvSpPr>
        <p:spPr bwMode="auto">
          <a:xfrm>
            <a:off x="9374188" y="44481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87085" name="WordArt 45"/>
          <p:cNvSpPr>
            <a:spLocks noChangeArrowheads="1" noChangeShapeType="1" noTextEdit="1"/>
          </p:cNvSpPr>
          <p:nvPr/>
        </p:nvSpPr>
        <p:spPr bwMode="auto">
          <a:xfrm>
            <a:off x="9374188" y="44481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10</a:t>
            </a:r>
          </a:p>
        </p:txBody>
      </p:sp>
      <p:sp>
        <p:nvSpPr>
          <p:cNvPr id="87086" name="WordArt 46"/>
          <p:cNvSpPr>
            <a:spLocks noChangeArrowheads="1" noChangeShapeType="1" noTextEdit="1"/>
          </p:cNvSpPr>
          <p:nvPr/>
        </p:nvSpPr>
        <p:spPr bwMode="auto">
          <a:xfrm>
            <a:off x="9374188" y="44481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11</a:t>
            </a:r>
          </a:p>
        </p:txBody>
      </p:sp>
      <p:sp>
        <p:nvSpPr>
          <p:cNvPr id="87087" name="WordArt 47"/>
          <p:cNvSpPr>
            <a:spLocks noChangeArrowheads="1" noChangeShapeType="1" noTextEdit="1"/>
          </p:cNvSpPr>
          <p:nvPr/>
        </p:nvSpPr>
        <p:spPr bwMode="auto">
          <a:xfrm>
            <a:off x="9374188" y="44481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12</a:t>
            </a:r>
          </a:p>
        </p:txBody>
      </p:sp>
      <p:sp>
        <p:nvSpPr>
          <p:cNvPr id="87088" name="WordArt 48"/>
          <p:cNvSpPr>
            <a:spLocks noChangeArrowheads="1" noChangeShapeType="1" noTextEdit="1"/>
          </p:cNvSpPr>
          <p:nvPr/>
        </p:nvSpPr>
        <p:spPr bwMode="auto">
          <a:xfrm>
            <a:off x="9364663" y="442912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13</a:t>
            </a:r>
          </a:p>
        </p:txBody>
      </p:sp>
      <p:sp>
        <p:nvSpPr>
          <p:cNvPr id="87089" name="WordArt 49"/>
          <p:cNvSpPr>
            <a:spLocks noChangeArrowheads="1" noChangeShapeType="1" noTextEdit="1"/>
          </p:cNvSpPr>
          <p:nvPr/>
        </p:nvSpPr>
        <p:spPr bwMode="auto">
          <a:xfrm>
            <a:off x="9374188" y="44481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14</a:t>
            </a:r>
          </a:p>
        </p:txBody>
      </p:sp>
      <p:sp>
        <p:nvSpPr>
          <p:cNvPr id="87090" name="WordArt 50"/>
          <p:cNvSpPr>
            <a:spLocks noChangeArrowheads="1" noChangeShapeType="1" noTextEdit="1"/>
          </p:cNvSpPr>
          <p:nvPr/>
        </p:nvSpPr>
        <p:spPr bwMode="auto">
          <a:xfrm>
            <a:off x="9374188" y="44481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15</a:t>
            </a:r>
          </a:p>
        </p:txBody>
      </p:sp>
      <p:grpSp>
        <p:nvGrpSpPr>
          <p:cNvPr id="87091" name="Group 51"/>
          <p:cNvGrpSpPr>
            <a:grpSpLocks/>
          </p:cNvGrpSpPr>
          <p:nvPr/>
        </p:nvGrpSpPr>
        <p:grpSpPr bwMode="auto">
          <a:xfrm>
            <a:off x="8821738" y="3898900"/>
            <a:ext cx="1752600" cy="1752600"/>
            <a:chOff x="4320" y="2928"/>
            <a:chExt cx="1104" cy="1104"/>
          </a:xfrm>
        </p:grpSpPr>
        <p:sp>
          <p:nvSpPr>
            <p:cNvPr id="14383" name="AutoShape 52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anose="020B7200000000000000" pitchFamily="34" charset="0"/>
                <a:ea typeface="+mn-ea"/>
                <a:cs typeface="+mn-cs"/>
              </a:endParaRPr>
            </a:p>
          </p:txBody>
        </p:sp>
        <p:sp>
          <p:nvSpPr>
            <p:cNvPr id="14384" name="WordArt 53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1" u="none" strike="noStrike" kern="10" cap="none" spc="0" normalizeH="0" baseline="0" noProof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Hết giờ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79305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70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87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2" dur="1500" fill="hold"/>
                                        <p:tgtEl>
                                          <p:spTgt spid="870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2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870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870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870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870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870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870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870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870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870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870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870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870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870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1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870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870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870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500"/>
                                        <p:tgtEl>
                                          <p:spTgt spid="870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2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87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87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870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1" dur="500"/>
                                        <p:tgtEl>
                                          <p:spTgt spid="870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87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87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870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1" dur="500"/>
                                        <p:tgtEl>
                                          <p:spTgt spid="870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4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87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87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870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4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1" dur="500"/>
                                        <p:tgtEl>
                                          <p:spTgt spid="870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5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87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87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870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5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1" dur="500"/>
                                        <p:tgtEl>
                                          <p:spTgt spid="870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6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87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87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870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6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1" dur="500"/>
                                        <p:tgtEl>
                                          <p:spTgt spid="870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7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87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87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870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7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1" dur="500"/>
                                        <p:tgtEl>
                                          <p:spTgt spid="870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8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4" dur="500"/>
                                        <p:tgtEl>
                                          <p:spTgt spid="87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/>
                                        <p:tgtEl>
                                          <p:spTgt spid="87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870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8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1" dur="500"/>
                                        <p:tgtEl>
                                          <p:spTgt spid="870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9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4" dur="500"/>
                                        <p:tgtEl>
                                          <p:spTgt spid="87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/>
                                        <p:tgtEl>
                                          <p:spTgt spid="87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870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9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1" dur="500"/>
                                        <p:tgtEl>
                                          <p:spTgt spid="870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20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500"/>
                                        <p:tgtEl>
                                          <p:spTgt spid="87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/>
                                        <p:tgtEl>
                                          <p:spTgt spid="87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87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0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1" dur="500"/>
                                        <p:tgtEl>
                                          <p:spTgt spid="870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21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500"/>
                                        <p:tgtEl>
                                          <p:spTgt spid="87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/>
                                        <p:tgtEl>
                                          <p:spTgt spid="87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870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2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1" dur="500"/>
                                        <p:tgtEl>
                                          <p:spTgt spid="870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22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4" dur="500"/>
                                        <p:tgtEl>
                                          <p:spTgt spid="87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/>
                                        <p:tgtEl>
                                          <p:spTgt spid="87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87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1" dur="500"/>
                                        <p:tgtEl>
                                          <p:spTgt spid="870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3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500"/>
                                        <p:tgtEl>
                                          <p:spTgt spid="87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/>
                                        <p:tgtEl>
                                          <p:spTgt spid="87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87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870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870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870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 nodeType="clickPar">
                      <p:stCondLst>
                        <p:cond delay="indefinite"/>
                      </p:stCondLst>
                      <p:childTnLst>
                        <p:par>
                          <p:cTn id="2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6" dur="500"/>
                                        <p:tgtEl>
                                          <p:spTgt spid="870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7" dur="500"/>
                                        <p:tgtEl>
                                          <p:spTgt spid="87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 nodeType="clickPar">
                      <p:stCondLst>
                        <p:cond delay="indefinite"/>
                      </p:stCondLst>
                      <p:childTnLst>
                        <p:par>
                          <p:cTn id="2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1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6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0.07413 3.33333E-6 L -0.07413 -0.07223 " pathEditMode="relative" rAng="0" ptsTypes="AA">
                                      <p:cBhvr>
                                        <p:cTn id="25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5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43" grpId="0" animBg="1"/>
      <p:bldP spid="4" grpId="0" animBg="1"/>
      <p:bldP spid="4" grpId="1" animBg="1"/>
      <p:bldP spid="4" grpId="2" animBg="1"/>
      <p:bldP spid="7" grpId="0" animBg="1"/>
      <p:bldP spid="13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3021136" y="919162"/>
            <a:ext cx="7418265" cy="1531938"/>
          </a:xfrm>
          <a:prstGeom prst="roundRect">
            <a:avLst>
              <a:gd name="adj" fmla="val 16667"/>
            </a:avLst>
          </a:prstGeom>
          <a:solidFill>
            <a:srgbClr val="FF66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35 – 8 = ?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grpSp>
        <p:nvGrpSpPr>
          <p:cNvPr id="8195" name="Group 51"/>
          <p:cNvGrpSpPr>
            <a:grpSpLocks/>
          </p:cNvGrpSpPr>
          <p:nvPr/>
        </p:nvGrpSpPr>
        <p:grpSpPr bwMode="auto">
          <a:xfrm>
            <a:off x="1520826" y="0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  <p:sp>
          <p:nvSpPr>
            <p:cNvPr id="8242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3071813" y="2643189"/>
            <a:ext cx="5314950" cy="9112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26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662" y="2901950"/>
            <a:ext cx="593726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664" y="2679700"/>
            <a:ext cx="1500187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947863" y="2752726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154239" y="2865438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3052764" y="3633789"/>
            <a:ext cx="5329237" cy="9112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25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12" y="3892550"/>
            <a:ext cx="593726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614" y="3670300"/>
            <a:ext cx="1500187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928813" y="3743326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135189" y="3856038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3052764" y="4624389"/>
            <a:ext cx="5329237" cy="9112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27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12" y="4883150"/>
            <a:ext cx="593726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614" y="4660900"/>
            <a:ext cx="1500187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928813" y="4733926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2135189" y="4846638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6" name="AutoShape 51"/>
          <p:cNvSpPr>
            <a:spLocks noChangeArrowheads="1"/>
          </p:cNvSpPr>
          <p:nvPr/>
        </p:nvSpPr>
        <p:spPr bwMode="auto">
          <a:xfrm>
            <a:off x="3071814" y="5616943"/>
            <a:ext cx="5329237" cy="9112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24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7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12" y="5873750"/>
            <a:ext cx="593726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614" y="5651500"/>
            <a:ext cx="1500187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928813" y="5724526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20" name="WordArt 226"/>
          <p:cNvSpPr>
            <a:spLocks noChangeArrowheads="1" noChangeShapeType="1" noTextEdit="1"/>
          </p:cNvSpPr>
          <p:nvPr/>
        </p:nvSpPr>
        <p:spPr bwMode="auto">
          <a:xfrm>
            <a:off x="2135189" y="5837238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pitchFamily="34" charset="0"/>
                <a:ea typeface="+mn-ea"/>
                <a:cs typeface="+mn-cs"/>
              </a:rPr>
              <a:t>D</a:t>
            </a:r>
          </a:p>
        </p:txBody>
      </p:sp>
      <p:sp>
        <p:nvSpPr>
          <p:cNvPr id="56347" name="AutoShape 27"/>
          <p:cNvSpPr>
            <a:spLocks noChangeArrowheads="1"/>
          </p:cNvSpPr>
          <p:nvPr/>
        </p:nvSpPr>
        <p:spPr bwMode="auto">
          <a:xfrm>
            <a:off x="1629021" y="674688"/>
            <a:ext cx="1392115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6348" name="WordArt 28"/>
          <p:cNvSpPr>
            <a:spLocks noChangeArrowheads="1" noChangeShapeType="1" noTextEdit="1"/>
          </p:cNvSpPr>
          <p:nvPr/>
        </p:nvSpPr>
        <p:spPr bwMode="auto">
          <a:xfrm>
            <a:off x="1954457" y="1029556"/>
            <a:ext cx="709612" cy="549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0" cap="none" spc="0" normalizeH="0" baseline="0" noProof="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 pitchFamily="2" charset="0"/>
                <a:ea typeface="+mn-ea"/>
                <a:cs typeface="+mn-cs"/>
              </a:rPr>
              <a:t>2</a:t>
            </a:r>
            <a:endParaRPr kumimoji="0" lang="en-US" sz="3600" b="1" i="1" u="none" strike="noStrike" kern="10" cap="none" spc="0" normalizeH="0" baseline="0" noProof="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  <p:pic>
        <p:nvPicPr>
          <p:cNvPr id="8218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38" y="776288"/>
            <a:ext cx="9144001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19" name="WordArt 31"/>
          <p:cNvSpPr>
            <a:spLocks noChangeArrowheads="1" noChangeShapeType="1" noTextEdit="1"/>
          </p:cNvSpPr>
          <p:nvPr/>
        </p:nvSpPr>
        <p:spPr bwMode="auto">
          <a:xfrm>
            <a:off x="3352801" y="-9525"/>
            <a:ext cx="597376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Rung </a:t>
            </a:r>
            <a:r>
              <a:rPr kumimoji="0" lang="en-US" sz="3600" b="1" i="1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chuông</a:t>
            </a:r>
            <a:r>
              <a:rPr kumimoji="0" lang="en-US" sz="3600" b="1" i="1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vàng</a:t>
            </a:r>
            <a:r>
              <a:rPr kumimoji="0" lang="en-US" sz="3600" b="1" i="1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6355" name="WordArt 35"/>
          <p:cNvSpPr>
            <a:spLocks noChangeArrowheads="1" noChangeShapeType="1" noTextEdit="1"/>
          </p:cNvSpPr>
          <p:nvPr/>
        </p:nvSpPr>
        <p:spPr bwMode="auto">
          <a:xfrm>
            <a:off x="9153525" y="38385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56356" name="WordArt 36"/>
          <p:cNvSpPr>
            <a:spLocks noChangeArrowheads="1" noChangeShapeType="1" noTextEdit="1"/>
          </p:cNvSpPr>
          <p:nvPr/>
        </p:nvSpPr>
        <p:spPr bwMode="auto">
          <a:xfrm>
            <a:off x="9153525" y="38385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56357" name="WordArt 37"/>
          <p:cNvSpPr>
            <a:spLocks noChangeArrowheads="1" noChangeShapeType="1" noTextEdit="1"/>
          </p:cNvSpPr>
          <p:nvPr/>
        </p:nvSpPr>
        <p:spPr bwMode="auto">
          <a:xfrm>
            <a:off x="9158288" y="3810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56358" name="WordArt 38"/>
          <p:cNvSpPr>
            <a:spLocks noChangeArrowheads="1" noChangeShapeType="1" noTextEdit="1"/>
          </p:cNvSpPr>
          <p:nvPr/>
        </p:nvSpPr>
        <p:spPr bwMode="auto">
          <a:xfrm>
            <a:off x="9153525" y="38385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56359" name="WordArt 39"/>
          <p:cNvSpPr>
            <a:spLocks noChangeArrowheads="1" noChangeShapeType="1" noTextEdit="1"/>
          </p:cNvSpPr>
          <p:nvPr/>
        </p:nvSpPr>
        <p:spPr bwMode="auto">
          <a:xfrm>
            <a:off x="9201150" y="38385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56360" name="WordArt 40"/>
          <p:cNvSpPr>
            <a:spLocks noChangeArrowheads="1" noChangeShapeType="1" noTextEdit="1"/>
          </p:cNvSpPr>
          <p:nvPr/>
        </p:nvSpPr>
        <p:spPr bwMode="auto">
          <a:xfrm>
            <a:off x="9167813" y="38385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56361" name="WordArt 41"/>
          <p:cNvSpPr>
            <a:spLocks noChangeArrowheads="1" noChangeShapeType="1" noTextEdit="1"/>
          </p:cNvSpPr>
          <p:nvPr/>
        </p:nvSpPr>
        <p:spPr bwMode="auto">
          <a:xfrm>
            <a:off x="9153525" y="38385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56362" name="WordArt 42"/>
          <p:cNvSpPr>
            <a:spLocks noChangeArrowheads="1" noChangeShapeType="1" noTextEdit="1"/>
          </p:cNvSpPr>
          <p:nvPr/>
        </p:nvSpPr>
        <p:spPr bwMode="auto">
          <a:xfrm>
            <a:off x="9153525" y="38385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56363" name="WordArt 43"/>
          <p:cNvSpPr>
            <a:spLocks noChangeArrowheads="1" noChangeShapeType="1" noTextEdit="1"/>
          </p:cNvSpPr>
          <p:nvPr/>
        </p:nvSpPr>
        <p:spPr bwMode="auto">
          <a:xfrm>
            <a:off x="9158288" y="382428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56364" name="WordArt 44"/>
          <p:cNvSpPr>
            <a:spLocks noChangeArrowheads="1" noChangeShapeType="1" noTextEdit="1"/>
          </p:cNvSpPr>
          <p:nvPr/>
        </p:nvSpPr>
        <p:spPr bwMode="auto">
          <a:xfrm>
            <a:off x="9153525" y="38385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56365" name="WordArt 45"/>
          <p:cNvSpPr>
            <a:spLocks noChangeArrowheads="1" noChangeShapeType="1" noTextEdit="1"/>
          </p:cNvSpPr>
          <p:nvPr/>
        </p:nvSpPr>
        <p:spPr bwMode="auto">
          <a:xfrm>
            <a:off x="9153525" y="38385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10</a:t>
            </a:r>
          </a:p>
        </p:txBody>
      </p:sp>
      <p:sp>
        <p:nvSpPr>
          <p:cNvPr id="56366" name="WordArt 46"/>
          <p:cNvSpPr>
            <a:spLocks noChangeArrowheads="1" noChangeShapeType="1" noTextEdit="1"/>
          </p:cNvSpPr>
          <p:nvPr/>
        </p:nvSpPr>
        <p:spPr bwMode="auto">
          <a:xfrm>
            <a:off x="9153525" y="38385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11</a:t>
            </a:r>
          </a:p>
        </p:txBody>
      </p:sp>
      <p:sp>
        <p:nvSpPr>
          <p:cNvPr id="56367" name="WordArt 47"/>
          <p:cNvSpPr>
            <a:spLocks noChangeArrowheads="1" noChangeShapeType="1" noTextEdit="1"/>
          </p:cNvSpPr>
          <p:nvPr/>
        </p:nvSpPr>
        <p:spPr bwMode="auto">
          <a:xfrm>
            <a:off x="9153525" y="38385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12</a:t>
            </a:r>
          </a:p>
        </p:txBody>
      </p:sp>
      <p:sp>
        <p:nvSpPr>
          <p:cNvPr id="56368" name="WordArt 48"/>
          <p:cNvSpPr>
            <a:spLocks noChangeArrowheads="1" noChangeShapeType="1" noTextEdit="1"/>
          </p:cNvSpPr>
          <p:nvPr/>
        </p:nvSpPr>
        <p:spPr bwMode="auto">
          <a:xfrm>
            <a:off x="9144000" y="381952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13</a:t>
            </a:r>
          </a:p>
        </p:txBody>
      </p:sp>
      <p:sp>
        <p:nvSpPr>
          <p:cNvPr id="56369" name="WordArt 49"/>
          <p:cNvSpPr>
            <a:spLocks noChangeArrowheads="1" noChangeShapeType="1" noTextEdit="1"/>
          </p:cNvSpPr>
          <p:nvPr/>
        </p:nvSpPr>
        <p:spPr bwMode="auto">
          <a:xfrm>
            <a:off x="9153525" y="38385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14</a:t>
            </a:r>
          </a:p>
        </p:txBody>
      </p:sp>
      <p:sp>
        <p:nvSpPr>
          <p:cNvPr id="56370" name="WordArt 50"/>
          <p:cNvSpPr>
            <a:spLocks noChangeArrowheads="1" noChangeShapeType="1" noTextEdit="1"/>
          </p:cNvSpPr>
          <p:nvPr/>
        </p:nvSpPr>
        <p:spPr bwMode="auto">
          <a:xfrm>
            <a:off x="9161463" y="38465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15</a:t>
            </a:r>
          </a:p>
        </p:txBody>
      </p:sp>
      <p:grpSp>
        <p:nvGrpSpPr>
          <p:cNvPr id="56371" name="Group 51"/>
          <p:cNvGrpSpPr>
            <a:grpSpLocks/>
          </p:cNvGrpSpPr>
          <p:nvPr/>
        </p:nvGrpSpPr>
        <p:grpSpPr bwMode="auto">
          <a:xfrm>
            <a:off x="8736013" y="3327400"/>
            <a:ext cx="1752600" cy="1752600"/>
            <a:chOff x="4320" y="2928"/>
            <a:chExt cx="1104" cy="1104"/>
          </a:xfrm>
        </p:grpSpPr>
        <p:sp>
          <p:nvSpPr>
            <p:cNvPr id="8239" name="AutoShape 52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anose="020B7200000000000000" pitchFamily="34" charset="0"/>
                <a:ea typeface="+mn-ea"/>
                <a:cs typeface="+mn-cs"/>
              </a:endParaRPr>
            </a:p>
          </p:txBody>
        </p:sp>
        <p:sp>
          <p:nvSpPr>
            <p:cNvPr id="8240" name="WordArt 53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1" u="none" strike="noStrike" kern="10" cap="none" spc="0" normalizeH="0" baseline="0" noProof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Hết giờ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27220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3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56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2" dur="1500" fill="hold"/>
                                        <p:tgtEl>
                                          <p:spTgt spid="563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563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56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56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563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563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56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56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563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563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56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56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563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563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1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56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56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563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500"/>
                                        <p:tgtEl>
                                          <p:spTgt spid="563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2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56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56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63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1" dur="500"/>
                                        <p:tgtEl>
                                          <p:spTgt spid="563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56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56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563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1" dur="500"/>
                                        <p:tgtEl>
                                          <p:spTgt spid="563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4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56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56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563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4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1" dur="500"/>
                                        <p:tgtEl>
                                          <p:spTgt spid="563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5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56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56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6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5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1" dur="500"/>
                                        <p:tgtEl>
                                          <p:spTgt spid="563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6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56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56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563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6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1" dur="500"/>
                                        <p:tgtEl>
                                          <p:spTgt spid="563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7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56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56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563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7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1" dur="500"/>
                                        <p:tgtEl>
                                          <p:spTgt spid="563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8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4" dur="500"/>
                                        <p:tgtEl>
                                          <p:spTgt spid="56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/>
                                        <p:tgtEl>
                                          <p:spTgt spid="56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563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8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1" dur="500"/>
                                        <p:tgtEl>
                                          <p:spTgt spid="563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9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4" dur="500"/>
                                        <p:tgtEl>
                                          <p:spTgt spid="563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/>
                                        <p:tgtEl>
                                          <p:spTgt spid="563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563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9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1" dur="500"/>
                                        <p:tgtEl>
                                          <p:spTgt spid="563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20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500"/>
                                        <p:tgtEl>
                                          <p:spTgt spid="56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/>
                                        <p:tgtEl>
                                          <p:spTgt spid="56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563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0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1" dur="500"/>
                                        <p:tgtEl>
                                          <p:spTgt spid="563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21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500"/>
                                        <p:tgtEl>
                                          <p:spTgt spid="56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/>
                                        <p:tgtEl>
                                          <p:spTgt spid="56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563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2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1" dur="500"/>
                                        <p:tgtEl>
                                          <p:spTgt spid="563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22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4" dur="500"/>
                                        <p:tgtEl>
                                          <p:spTgt spid="56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/>
                                        <p:tgtEl>
                                          <p:spTgt spid="56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563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1" dur="500"/>
                                        <p:tgtEl>
                                          <p:spTgt spid="563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3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500"/>
                                        <p:tgtEl>
                                          <p:spTgt spid="56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/>
                                        <p:tgtEl>
                                          <p:spTgt spid="56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563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56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56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563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 nodeType="clickPar">
                      <p:stCondLst>
                        <p:cond delay="indefinite"/>
                      </p:stCondLst>
                      <p:childTnLst>
                        <p:par>
                          <p:cTn id="2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6" dur="500"/>
                                        <p:tgtEl>
                                          <p:spTgt spid="56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7" dur="500"/>
                                        <p:tgtEl>
                                          <p:spTgt spid="56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 nodeType="clickPar">
                      <p:stCondLst>
                        <p:cond delay="indefinite"/>
                      </p:stCondLst>
                      <p:childTnLst>
                        <p:par>
                          <p:cTn id="2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1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6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5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43" grpId="0" animBg="1"/>
      <p:bldP spid="7" grpId="0" animBg="1"/>
      <p:bldP spid="9" grpId="0" animBg="1"/>
      <p:bldP spid="9" grpId="1" animBg="1"/>
      <p:bldP spid="13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993911" y="106016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4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172735" y="317237"/>
            <a:ext cx="70342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PHÉP CỘNG, PHÉP TRỪ (CÓ NHỚ) TRONG PHẠM VI 100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2825714" y="1670922"/>
            <a:ext cx="6540573" cy="363791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23</a:t>
            </a:r>
          </a:p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PHÉP TRỪ (CÓ NHỚ)</a:t>
            </a:r>
          </a:p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SỐ CÓ HAI CHỮ SỐ </a:t>
            </a:r>
            <a:r>
              <a:rPr lang="en-US" sz="48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CHO</a:t>
            </a:r>
            <a:r>
              <a:rPr lang="vi-VN" sz="48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 </a:t>
            </a:r>
            <a:endParaRPr lang="vi-VN" sz="48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bg1"/>
              </a:solidFill>
              <a:latin typeface="+mj-lt"/>
            </a:endParaRPr>
          </a:p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SỐ CÓ HAI CHỮ SỐ</a:t>
            </a:r>
          </a:p>
        </p:txBody>
      </p:sp>
    </p:spTree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394" y="239843"/>
            <a:ext cx="10834170" cy="623673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30" y="3959672"/>
            <a:ext cx="2494188" cy="2494188"/>
          </a:xfrm>
          <a:prstGeom prst="rect">
            <a:avLst/>
          </a:prstGeom>
        </p:spPr>
      </p:pic>
      <p:pic>
        <p:nvPicPr>
          <p:cNvPr id="24" name="Picture 4" descr="Không có mô tả.">
            <a:extLst>
              <a:ext uri="{FF2B5EF4-FFF2-40B4-BE49-F238E27FC236}">
                <a16:creationId xmlns:a16="http://schemas.microsoft.com/office/drawing/2014/main" id="{AD557C5A-C255-4C78-87E6-665317A38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95349" y="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8998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chưa đặt tên ‐ Được tạo bằng Clipcham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8072" y="285229"/>
            <a:ext cx="10603345" cy="5964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321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ÊM NGƯƠC 1 PHUT - BONG SÔ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1963" y="353868"/>
            <a:ext cx="10344727" cy="581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49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1993</TotalTime>
  <Words>269</Words>
  <Application>Microsoft Office PowerPoint</Application>
  <PresentationFormat>Widescreen</PresentationFormat>
  <Paragraphs>116</Paragraphs>
  <Slides>15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15</vt:i4>
      </vt:variant>
    </vt:vector>
  </HeadingPairs>
  <TitlesOfParts>
    <vt:vector size="32" baseType="lpstr">
      <vt:lpstr>宋体</vt:lpstr>
      <vt:lpstr>.VnHelvetInsH</vt:lpstr>
      <vt:lpstr>.VnTime</vt:lpstr>
      <vt:lpstr>.VnTimeH</vt:lpstr>
      <vt:lpstr>Arial</vt:lpstr>
      <vt:lpstr>Baloo</vt:lpstr>
      <vt:lpstr>Calibri</vt:lpstr>
      <vt:lpstr>等线</vt:lpstr>
      <vt:lpstr>Impact</vt:lpstr>
      <vt:lpstr>Times New Roman</vt:lpstr>
      <vt:lpstr>UTM Cookies</vt:lpstr>
      <vt:lpstr>VNI-Times</vt:lpstr>
      <vt:lpstr>Office Theme</vt:lpstr>
      <vt:lpstr>Default Design</vt:lpstr>
      <vt:lpstr>1_Default Design</vt:lpstr>
      <vt:lpstr>3_Default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111</cp:revision>
  <dcterms:created xsi:type="dcterms:W3CDTF">2021-06-02T01:34:28Z</dcterms:created>
  <dcterms:modified xsi:type="dcterms:W3CDTF">2024-12-10T01:01:37Z</dcterms:modified>
</cp:coreProperties>
</file>