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2"/>
  </p:notesMasterIdLst>
  <p:sldIdLst>
    <p:sldId id="382" r:id="rId2"/>
    <p:sldId id="287" r:id="rId3"/>
    <p:sldId id="262" r:id="rId4"/>
    <p:sldId id="387" r:id="rId5"/>
    <p:sldId id="286" r:id="rId6"/>
    <p:sldId id="288" r:id="rId7"/>
    <p:sldId id="277" r:id="rId8"/>
    <p:sldId id="291" r:id="rId9"/>
    <p:sldId id="259" r:id="rId10"/>
    <p:sldId id="292" r:id="rId11"/>
    <p:sldId id="388" r:id="rId12"/>
    <p:sldId id="389" r:id="rId13"/>
    <p:sldId id="390" r:id="rId14"/>
    <p:sldId id="261" r:id="rId15"/>
    <p:sldId id="269" r:id="rId16"/>
    <p:sldId id="392" r:id="rId17"/>
    <p:sldId id="391" r:id="rId18"/>
    <p:sldId id="296" r:id="rId19"/>
    <p:sldId id="275" r:id="rId20"/>
    <p:sldId id="3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9563" autoAdjust="0"/>
  </p:normalViewPr>
  <p:slideViewPr>
    <p:cSldViewPr snapToGrid="0">
      <p:cViewPr varScale="1">
        <p:scale>
          <a:sx n="82" d="100"/>
          <a:sy n="82" d="100"/>
        </p:scale>
        <p:origin x="1392"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D341-693A-06FC-FCE7-7860286D5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F50BA7-BD10-59C7-CD2B-B9FA96875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8845A4-F707-52E8-9AF8-E08EF9795B35}"/>
              </a:ext>
            </a:extLst>
          </p:cNvPr>
          <p:cNvSpPr>
            <a:spLocks noGrp="1"/>
          </p:cNvSpPr>
          <p:nvPr>
            <p:ph type="dt" sz="half" idx="10"/>
          </p:nvPr>
        </p:nvSpPr>
        <p:spPr/>
        <p:txBody>
          <a:bodyPr/>
          <a:lstStyle/>
          <a:p>
            <a:fld id="{24EDA83C-733F-4AAF-A8AF-B9D79A0A782D}" type="datetimeFigureOut">
              <a:rPr lang="en-US" smtClean="0"/>
              <a:t>10/29/2024</a:t>
            </a:fld>
            <a:endParaRPr lang="en-US"/>
          </a:p>
        </p:txBody>
      </p:sp>
      <p:sp>
        <p:nvSpPr>
          <p:cNvPr id="5" name="Footer Placeholder 4">
            <a:extLst>
              <a:ext uri="{FF2B5EF4-FFF2-40B4-BE49-F238E27FC236}">
                <a16:creationId xmlns:a16="http://schemas.microsoft.com/office/drawing/2014/main" id="{BC91308C-8A67-DD64-987B-28AA8EE8C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28105-FCA9-FB83-5D8A-F391AD6248B2}"/>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41399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C0AF-2B12-28C8-26A0-CBF8E10F2E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442D21-DF34-AD2F-81DC-338C89FC92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73335-769C-D15A-BF78-6FFFFDD63EC3}"/>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5" name="Footer Placeholder 4">
            <a:extLst>
              <a:ext uri="{FF2B5EF4-FFF2-40B4-BE49-F238E27FC236}">
                <a16:creationId xmlns:a16="http://schemas.microsoft.com/office/drawing/2014/main" id="{8F758E83-7012-F16F-8F42-1C4F02D4B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6FAF6-146F-BD0E-E7C5-F834756D82C0}"/>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15573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2FB5B2-E3DC-6535-1D3C-41FC8A2CE5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EF9BF1-8370-A1E4-F2B9-DE64B04F8B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BD8AF-9955-3621-BAB7-A3C56CF243C1}"/>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5" name="Footer Placeholder 4">
            <a:extLst>
              <a:ext uri="{FF2B5EF4-FFF2-40B4-BE49-F238E27FC236}">
                <a16:creationId xmlns:a16="http://schemas.microsoft.com/office/drawing/2014/main" id="{E2D1DA6C-8CC2-E9A3-47AB-7C1F8C978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EC6E0-DEA5-614F-E5F2-214A1126EF10}"/>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881625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5EC5-594E-D2F8-75DC-3C77F1A83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76C57-A25A-20F5-2704-13386BF04F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C8D23-7B3E-40BF-2F51-7CA62840B8C8}"/>
              </a:ext>
            </a:extLst>
          </p:cNvPr>
          <p:cNvSpPr>
            <a:spLocks noGrp="1"/>
          </p:cNvSpPr>
          <p:nvPr>
            <p:ph type="dt" sz="half" idx="10"/>
          </p:nvPr>
        </p:nvSpPr>
        <p:spPr/>
        <p:txBody>
          <a:bodyPr/>
          <a:lstStyle/>
          <a:p>
            <a:fld id="{24EDA83C-733F-4AAF-A8AF-B9D79A0A782D}" type="datetimeFigureOut">
              <a:rPr lang="en-US" smtClean="0"/>
              <a:t>10/29/2024</a:t>
            </a:fld>
            <a:endParaRPr lang="en-US"/>
          </a:p>
        </p:txBody>
      </p:sp>
      <p:sp>
        <p:nvSpPr>
          <p:cNvPr id="5" name="Footer Placeholder 4">
            <a:extLst>
              <a:ext uri="{FF2B5EF4-FFF2-40B4-BE49-F238E27FC236}">
                <a16:creationId xmlns:a16="http://schemas.microsoft.com/office/drawing/2014/main" id="{734BDD32-872D-322A-C31C-593C1EE43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3F804-E548-E585-DEF6-07887D6E734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26536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8419-B662-DF24-90C0-33A275771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010F9-3EE1-7601-08BB-B40891316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C18B31-C607-1A70-4A2C-A5596132BA0E}"/>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5" name="Footer Placeholder 4">
            <a:extLst>
              <a:ext uri="{FF2B5EF4-FFF2-40B4-BE49-F238E27FC236}">
                <a16:creationId xmlns:a16="http://schemas.microsoft.com/office/drawing/2014/main" id="{C4C37642-2FBF-A262-A688-0A03C8F77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9BE7A-1AC7-9EED-B8F4-2B5C5E0EBC51}"/>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11880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571-8097-1366-5CA1-F990286E0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FC2AD-CF63-D2F7-7D6B-AB087A29A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447539-B4C6-C350-107B-043001370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016FB-E28E-6C40-1398-A1CB6A7F0082}"/>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6" name="Footer Placeholder 5">
            <a:extLst>
              <a:ext uri="{FF2B5EF4-FFF2-40B4-BE49-F238E27FC236}">
                <a16:creationId xmlns:a16="http://schemas.microsoft.com/office/drawing/2014/main" id="{6E540FD5-65AD-CB0B-E479-D613A36E9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7D023-291E-94D5-3C85-4AB8AE965B4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98271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37E1-4FB6-FCEB-31C6-825B4B15C7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02B1BE-A582-ACC4-25EB-1AF4CEF3FB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A1330-D0CB-5231-785D-45FF872FE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B7F2E8-7896-4568-9AE3-C862C493A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1B1E42-1CAA-65AC-9AA3-2CC31BA7E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EB0738-1E42-D564-8D0F-5BCE586553B4}"/>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8" name="Footer Placeholder 7">
            <a:extLst>
              <a:ext uri="{FF2B5EF4-FFF2-40B4-BE49-F238E27FC236}">
                <a16:creationId xmlns:a16="http://schemas.microsoft.com/office/drawing/2014/main" id="{399212E0-B479-6429-C0CC-D1FBA47ED5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105942-84CA-298D-1AEE-21AC5E2DA57D}"/>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744283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9706-E32D-FE71-BBF1-70D143D0CC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48975F-2293-7FDE-8C02-70D5D6548635}"/>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4" name="Footer Placeholder 3">
            <a:extLst>
              <a:ext uri="{FF2B5EF4-FFF2-40B4-BE49-F238E27FC236}">
                <a16:creationId xmlns:a16="http://schemas.microsoft.com/office/drawing/2014/main" id="{63345962-CB7C-207E-8DB5-D1E5444C58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C55B49-7AB0-8290-C72F-6883ACE7783D}"/>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0876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10939-FAE7-8FAA-2FB7-E79526744D53}"/>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3" name="Footer Placeholder 2">
            <a:extLst>
              <a:ext uri="{FF2B5EF4-FFF2-40B4-BE49-F238E27FC236}">
                <a16:creationId xmlns:a16="http://schemas.microsoft.com/office/drawing/2014/main" id="{FC3BE186-7CD6-2877-47D9-D439C670D5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8B2E9-EEE4-B11D-9846-08B245ED31C1}"/>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32218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7FA7-1D6D-994B-8C37-E001D942A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22C42E-4354-FE67-D2E5-04DE0F617F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E61E22-905C-6058-9394-633B31E6D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62B51-2201-E655-1D3A-94722209AED6}"/>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6" name="Footer Placeholder 5">
            <a:extLst>
              <a:ext uri="{FF2B5EF4-FFF2-40B4-BE49-F238E27FC236}">
                <a16:creationId xmlns:a16="http://schemas.microsoft.com/office/drawing/2014/main" id="{195B4108-ADB2-F512-B98E-1E50FE817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A80B4-9827-85DF-E033-EBB31E798368}"/>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54415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6FA4-E84E-7519-BE4C-ACA63678E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E927F5-FDA2-0D7F-6FDF-87B7A0047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DEA596-FFB1-57F4-43AB-F350E4C53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89378C-0949-978F-4BFA-5810962A09B2}"/>
              </a:ext>
            </a:extLst>
          </p:cNvPr>
          <p:cNvSpPr>
            <a:spLocks noGrp="1"/>
          </p:cNvSpPr>
          <p:nvPr>
            <p:ph type="dt" sz="half" idx="10"/>
          </p:nvPr>
        </p:nvSpPr>
        <p:spPr/>
        <p:txBody>
          <a:bodyPr/>
          <a:lstStyle/>
          <a:p>
            <a:fld id="{C1E2D262-0FC0-42C0-818A-41C31B761460}" type="datetimeFigureOut">
              <a:rPr lang="en-US" smtClean="0"/>
              <a:t>10/29/2024</a:t>
            </a:fld>
            <a:endParaRPr lang="en-US"/>
          </a:p>
        </p:txBody>
      </p:sp>
      <p:sp>
        <p:nvSpPr>
          <p:cNvPr id="6" name="Footer Placeholder 5">
            <a:extLst>
              <a:ext uri="{FF2B5EF4-FFF2-40B4-BE49-F238E27FC236}">
                <a16:creationId xmlns:a16="http://schemas.microsoft.com/office/drawing/2014/main" id="{EC9B94CC-86CD-B32C-C908-9B5A3821D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4E0BB-602E-A6A2-C9FE-AB3A7EB3656C}"/>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00241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82C97-DA21-9348-63D9-C3515383BD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E0873-ECE4-6011-3C55-5BF54A6C3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E5C8B-CE20-2772-923E-43D9F724B1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10/29/2024</a:t>
            </a:fld>
            <a:endParaRPr lang="en-US"/>
          </a:p>
        </p:txBody>
      </p:sp>
      <p:sp>
        <p:nvSpPr>
          <p:cNvPr id="5" name="Footer Placeholder 4">
            <a:extLst>
              <a:ext uri="{FF2B5EF4-FFF2-40B4-BE49-F238E27FC236}">
                <a16:creationId xmlns:a16="http://schemas.microsoft.com/office/drawing/2014/main" id="{F0F29DE7-7756-498C-77AF-66870A0AC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B50026-60B8-182F-B896-5A3A41BA4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
        <p:nvSpPr>
          <p:cNvPr id="7" name="9Slide.vn - 2019">
            <a:extLst>
              <a:ext uri="{FF2B5EF4-FFF2-40B4-BE49-F238E27FC236}">
                <a16:creationId xmlns:a16="http://schemas.microsoft.com/office/drawing/2014/main" id="{7BB6C004-702F-2C68-7C4F-1FA38EAFEB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17E39110-4FC4-B99F-6EE5-62E0B550986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917372" y="1268588"/>
            <a:ext cx="3338286" cy="3972479"/>
          </a:xfrm>
          <a:prstGeom prst="rect">
            <a:avLst/>
          </a:prstGeom>
        </p:spPr>
      </p:pic>
    </p:spTree>
    <p:extLst>
      <p:ext uri="{BB962C8B-B14F-4D97-AF65-F5344CB8AC3E}">
        <p14:creationId xmlns:p14="http://schemas.microsoft.com/office/powerpoint/2010/main" val="28039903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63" r:id="rId12"/>
    <p:sldLayoutId id="2147483664" r:id="rId13"/>
    <p:sldLayoutId id="2147483665" r:id="rId14"/>
    <p:sldLayoutId id="214748366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webp"/><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11.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2168" y="3159583"/>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721914" y="295779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 name="TextBox 1">
            <a:extLst>
              <a:ext uri="{FF2B5EF4-FFF2-40B4-BE49-F238E27FC236}">
                <a16:creationId xmlns:a16="http://schemas.microsoft.com/office/drawing/2014/main" id="{214CDA5E-AF0D-6582-E125-746383DD8385}"/>
              </a:ext>
            </a:extLst>
          </p:cNvPr>
          <p:cNvSpPr txBox="1"/>
          <p:nvPr/>
        </p:nvSpPr>
        <p:spPr>
          <a:xfrm>
            <a:off x="4513916" y="1277698"/>
            <a:ext cx="5182522" cy="861774"/>
          </a:xfrm>
          <a:prstGeom prst="rect">
            <a:avLst/>
          </a:prstGeom>
          <a:noFill/>
        </p:spPr>
        <p:txBody>
          <a:bodyPr wrap="square" rtlCol="0">
            <a:spAutoFit/>
          </a:bodyPr>
          <a:lstStyle/>
          <a:p>
            <a:r>
              <a:rPr lang="en-US" sz="5000" dirty="0" err="1">
                <a:solidFill>
                  <a:srgbClr val="FF0000"/>
                </a:solidFill>
                <a:latin typeface="Times New Roman" panose="02020603050405020304" pitchFamily="18" charset="0"/>
                <a:cs typeface="Times New Roman" panose="02020603050405020304" pitchFamily="18" charset="0"/>
              </a:rPr>
              <a:t>Làm</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việc</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cá</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nhân</a:t>
            </a:r>
            <a:endParaRPr lang="en-US" sz="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plant&#10;&#10;Description automatically generated">
            <a:extLst>
              <a:ext uri="{FF2B5EF4-FFF2-40B4-BE49-F238E27FC236}">
                <a16:creationId xmlns:a16="http://schemas.microsoft.com/office/drawing/2014/main" id="{E2BB2D32-0CA6-CD51-14D2-1C0917037E34}"/>
              </a:ext>
            </a:extLst>
          </p:cNvPr>
          <p:cNvPicPr>
            <a:picLocks noChangeAspect="1"/>
          </p:cNvPicPr>
          <p:nvPr/>
        </p:nvPicPr>
        <p:blipFill rotWithShape="1">
          <a:blip r:embed="rId3">
            <a:extLst>
              <a:ext uri="{28A0092B-C50C-407E-A947-70E740481C1C}">
                <a14:useLocalDpi xmlns:a14="http://schemas.microsoft.com/office/drawing/2010/main" val="0"/>
              </a:ext>
            </a:extLst>
          </a:blip>
          <a:srcRect t="9526" b="3618"/>
          <a:stretch/>
        </p:blipFill>
        <p:spPr>
          <a:xfrm>
            <a:off x="20" y="1282"/>
            <a:ext cx="12191980" cy="6856718"/>
          </a:xfrm>
          <a:prstGeom prst="rect">
            <a:avLst/>
          </a:prstGeom>
        </p:spPr>
      </p:pic>
      <p:sp>
        <p:nvSpPr>
          <p:cNvPr id="5" name="WordArt 6">
            <a:extLst>
              <a:ext uri="{FF2B5EF4-FFF2-40B4-BE49-F238E27FC236}">
                <a16:creationId xmlns:a16="http://schemas.microsoft.com/office/drawing/2014/main" id="{9A550DF4-8182-2D3F-EBA6-BE94ED5CBDE3}"/>
              </a:ext>
            </a:extLst>
          </p:cNvPr>
          <p:cNvSpPr>
            <a:spLocks noChangeArrowheads="1" noChangeShapeType="1" noTextEdit="1"/>
          </p:cNvSpPr>
          <p:nvPr/>
        </p:nvSpPr>
        <p:spPr bwMode="auto">
          <a:xfrm>
            <a:off x="4222229" y="527773"/>
            <a:ext cx="4755682" cy="9027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vi-VN" sz="4800" b="1" kern="10" dirty="0">
                <a:ln w="9525">
                  <a:round/>
                  <a:headEnd/>
                  <a:tailEnd/>
                </a:ln>
                <a:gradFill rotWithShape="0">
                  <a:gsLst>
                    <a:gs pos="0">
                      <a:srgbClr val="FFE701"/>
                    </a:gs>
                    <a:gs pos="100000">
                      <a:srgbClr val="FE3E02"/>
                    </a:gs>
                  </a:gsLst>
                  <a:lin ang="5400000" scaled="1"/>
                </a:gradFill>
                <a:cs typeface="Kalinga" panose="020B0502040204020203" pitchFamily="34" charset="0"/>
              </a:rPr>
              <a:t>TRÒ CHƠI:</a:t>
            </a:r>
          </a:p>
        </p:txBody>
      </p:sp>
      <p:sp>
        <p:nvSpPr>
          <p:cNvPr id="6" name="WordArt 8">
            <a:extLst>
              <a:ext uri="{FF2B5EF4-FFF2-40B4-BE49-F238E27FC236}">
                <a16:creationId xmlns:a16="http://schemas.microsoft.com/office/drawing/2014/main" id="{D6193AC2-7082-A471-0F48-CFFFD2B7DA38}"/>
              </a:ext>
            </a:extLst>
          </p:cNvPr>
          <p:cNvSpPr>
            <a:spLocks noChangeArrowheads="1" noChangeShapeType="1" noTextEdit="1"/>
          </p:cNvSpPr>
          <p:nvPr/>
        </p:nvSpPr>
        <p:spPr bwMode="auto">
          <a:xfrm>
            <a:off x="1614666" y="1706370"/>
            <a:ext cx="8962668" cy="2317645"/>
          </a:xfrm>
          <a:prstGeom prst="rect">
            <a:avLst/>
          </a:prstGeom>
        </p:spPr>
        <p:txBody>
          <a:bodyPr wrap="none" fromWordArt="1">
            <a:prstTxWarp prst="textCurveUp">
              <a:avLst>
                <a:gd name="adj" fmla="val 45977"/>
              </a:avLst>
            </a:prstTxWarp>
          </a:bodyPr>
          <a:lstStyle/>
          <a:p>
            <a:pPr algn="ctr"/>
            <a:r>
              <a:rPr lang="en-US" sz="4800" kern="10" dirty="0" err="1">
                <a:ln w="57150">
                  <a:solidFill>
                    <a:srgbClr val="FFFF00"/>
                  </a:solidFill>
                  <a:round/>
                  <a:headEnd/>
                  <a:tailEnd/>
                </a:ln>
                <a:solidFill>
                  <a:srgbClr val="008000"/>
                </a:solidFill>
                <a:effectLst>
                  <a:outerShdw dist="35921" dir="2700000" sy="50000" rotWithShape="0">
                    <a:srgbClr val="875B0D">
                      <a:alpha val="70000"/>
                    </a:srgbClr>
                  </a:outerShdw>
                </a:effectLst>
              </a:rPr>
              <a:t>TIẾP</a:t>
            </a:r>
            <a:r>
              <a:rPr lang="en-US" sz="4800" kern="10" dirty="0">
                <a:ln w="57150">
                  <a:solidFill>
                    <a:srgbClr val="FFFF00"/>
                  </a:solidFill>
                  <a:round/>
                  <a:headEnd/>
                  <a:tailEnd/>
                </a:ln>
                <a:solidFill>
                  <a:srgbClr val="008000"/>
                </a:solidFill>
                <a:effectLst>
                  <a:outerShdw dist="35921" dir="2700000" sy="50000" rotWithShape="0">
                    <a:srgbClr val="875B0D">
                      <a:alpha val="70000"/>
                    </a:srgbClr>
                  </a:outerShdw>
                </a:effectLst>
              </a:rPr>
              <a:t> </a:t>
            </a:r>
            <a:r>
              <a:rPr lang="en-US" sz="4800" kern="10" dirty="0" err="1">
                <a:ln w="57150">
                  <a:solidFill>
                    <a:srgbClr val="FFFF00"/>
                  </a:solidFill>
                  <a:round/>
                  <a:headEnd/>
                  <a:tailEnd/>
                </a:ln>
                <a:solidFill>
                  <a:srgbClr val="008000"/>
                </a:solidFill>
                <a:effectLst>
                  <a:outerShdw dist="35921" dir="2700000" sy="50000" rotWithShape="0">
                    <a:srgbClr val="875B0D">
                      <a:alpha val="70000"/>
                    </a:srgbClr>
                  </a:outerShdw>
                </a:effectLst>
              </a:rPr>
              <a:t>SỨC</a:t>
            </a:r>
            <a:endParaRPr lang="vi-VN" sz="4800" kern="10" dirty="0">
              <a:ln w="57150">
                <a:solidFill>
                  <a:srgbClr val="FFFF00"/>
                </a:solidFill>
                <a:round/>
                <a:headEnd/>
                <a:tailEnd/>
              </a:ln>
              <a:solidFill>
                <a:srgbClr val="008000"/>
              </a:solidFill>
              <a:effectLst>
                <a:outerShdw dist="35921" dir="2700000" sy="50000" rotWithShape="0">
                  <a:srgbClr val="875B0D">
                    <a:alpha val="70000"/>
                  </a:srgbClr>
                </a:outerShdw>
              </a:effectLst>
            </a:endParaRPr>
          </a:p>
        </p:txBody>
      </p:sp>
      <p:pic>
        <p:nvPicPr>
          <p:cNvPr id="7" name="Picture 7" descr="BƯỚM 58">
            <a:extLst>
              <a:ext uri="{FF2B5EF4-FFF2-40B4-BE49-F238E27FC236}">
                <a16:creationId xmlns:a16="http://schemas.microsoft.com/office/drawing/2014/main" id="{2ADD2798-6547-BE45-52BE-F303C3F45D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609218" y="2344339"/>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nimal-14[1]">
            <a:extLst>
              <a:ext uri="{FF2B5EF4-FFF2-40B4-BE49-F238E27FC236}">
                <a16:creationId xmlns:a16="http://schemas.microsoft.com/office/drawing/2014/main" id="{691B2E6E-FECF-7492-285B-CF7E9BA504E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0042667" y="1763159"/>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5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Content Placeholder 3" descr="A picture containing plant&#10;&#10;Description automatically generated">
            <a:extLst>
              <a:ext uri="{FF2B5EF4-FFF2-40B4-BE49-F238E27FC236}">
                <a16:creationId xmlns:a16="http://schemas.microsoft.com/office/drawing/2014/main" id="{565B8BFB-5364-7749-BE41-9475734900D0}"/>
              </a:ext>
            </a:extLst>
          </p:cNvPr>
          <p:cNvPicPr>
            <a:picLocks noChangeAspect="1"/>
          </p:cNvPicPr>
          <p:nvPr/>
        </p:nvPicPr>
        <p:blipFill rotWithShape="1">
          <a:blip r:embed="rId6">
            <a:extLst>
              <a:ext uri="{28A0092B-C50C-407E-A947-70E740481C1C}">
                <a14:useLocalDpi xmlns:a14="http://schemas.microsoft.com/office/drawing/2010/main" val="0"/>
              </a:ext>
            </a:extLst>
          </a:blip>
          <a:srcRect t="9526" b="3618"/>
          <a:stretch/>
        </p:blipFill>
        <p:spPr>
          <a:xfrm>
            <a:off x="20" y="1282"/>
            <a:ext cx="12191980" cy="6856718"/>
          </a:xfrm>
          <a:prstGeom prst="rect">
            <a:avLst/>
          </a:prstGeom>
        </p:spPr>
      </p:pic>
      <p:pic>
        <p:nvPicPr>
          <p:cNvPr id="190" name="monkey">
            <a:hlinkClick r:id="" action="ppaction://media"/>
            <a:extLst>
              <a:ext uri="{FF2B5EF4-FFF2-40B4-BE49-F238E27FC236}">
                <a16:creationId xmlns:a16="http://schemas.microsoft.com/office/drawing/2014/main" id="{D2287153-5384-0ECE-5EF4-2B0D3B9CCA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2849" y="6065837"/>
            <a:ext cx="487363" cy="487363"/>
          </a:xfrm>
          <a:prstGeom prst="rect">
            <a:avLst/>
          </a:prstGeom>
        </p:spPr>
      </p:pic>
      <p:pic>
        <p:nvPicPr>
          <p:cNvPr id="191" name="Đồng hồ đếm ngược 2 phút có tiếng">
            <a:hlinkClick r:id="" action="ppaction://media"/>
            <a:extLst>
              <a:ext uri="{FF2B5EF4-FFF2-40B4-BE49-F238E27FC236}">
                <a16:creationId xmlns:a16="http://schemas.microsoft.com/office/drawing/2014/main" id="{CA537C65-10D8-C6B7-83A4-DFF9033D264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219200" y="685800"/>
            <a:ext cx="6343374" cy="3568148"/>
          </a:xfrm>
          <a:prstGeom prst="rect">
            <a:avLst/>
          </a:prstGeom>
        </p:spPr>
      </p:pic>
    </p:spTree>
    <p:extLst>
      <p:ext uri="{BB962C8B-B14F-4D97-AF65-F5344CB8AC3E}">
        <p14:creationId xmlns:p14="http://schemas.microsoft.com/office/powerpoint/2010/main" val="9805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449" fill="hold"/>
                                        <p:tgtEl>
                                          <p:spTgt spid="1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cond evt="onNext" delay="0">
                      <p:tgtEl>
                        <p:sldTgt/>
                      </p:tgtEl>
                    </p:cond>
                  </p:endCondLst>
                </p:cTn>
                <p:tgtEl>
                  <p:spTgt spid="190"/>
                </p:tgtEl>
              </p:cMediaNode>
            </p:audio>
            <p:video>
              <p:cMediaNode vol="80000">
                <p:cTn id="12" fill="hold" display="0">
                  <p:stCondLst>
                    <p:cond delay="indefinite"/>
                  </p:stCondLst>
                </p:cTn>
                <p:tgtEl>
                  <p:spTgt spid="191"/>
                </p:tgtEl>
              </p:cMediaNode>
            </p:video>
            <p:seq concurrent="1" nextAc="seek">
              <p:cTn id="13" restart="whenNotActive" fill="hold" evtFilter="cancelBubble" nodeType="interactiveSeq">
                <p:stCondLst>
                  <p:cond evt="onClick" delay="0">
                    <p:tgtEl>
                      <p:spTgt spid="19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1"/>
                                        </p:tgtEl>
                                      </p:cBhvr>
                                    </p:cmd>
                                  </p:childTnLst>
                                </p:cTn>
                              </p:par>
                            </p:childTnLst>
                          </p:cTn>
                        </p:par>
                      </p:childTnLst>
                    </p:cTn>
                  </p:par>
                </p:childTnLst>
              </p:cTn>
              <p:nextCondLst>
                <p:cond evt="onClick" delay="0">
                  <p:tgtEl>
                    <p:spTgt spid="19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E32C-CB53-9845-B6DC-C3CADA90B7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80372A-7CE5-2E02-02DB-47943AF2406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089C3D-5153-B544-4F97-75FD7BE2AFB6}"/>
              </a:ext>
            </a:extLst>
          </p:cNvPr>
          <p:cNvPicPr>
            <a:picLocks noChangeAspect="1"/>
          </p:cNvPicPr>
          <p:nvPr/>
        </p:nvPicPr>
        <p:blipFill>
          <a:blip r:embed="rId2"/>
          <a:stretch>
            <a:fillRect/>
          </a:stretch>
        </p:blipFill>
        <p:spPr>
          <a:xfrm>
            <a:off x="-2613" y="-61912"/>
            <a:ext cx="12194613" cy="6861527"/>
          </a:xfrm>
          <a:prstGeom prst="rect">
            <a:avLst/>
          </a:prstGeom>
        </p:spPr>
      </p:pic>
      <p:graphicFrame>
        <p:nvGraphicFramePr>
          <p:cNvPr id="5" name="Table 3">
            <a:extLst>
              <a:ext uri="{FF2B5EF4-FFF2-40B4-BE49-F238E27FC236}">
                <a16:creationId xmlns:a16="http://schemas.microsoft.com/office/drawing/2014/main" id="{3677E2BB-AF2C-1C16-D754-D4B8A3A68DB1}"/>
              </a:ext>
            </a:extLst>
          </p:cNvPr>
          <p:cNvGraphicFramePr>
            <a:graphicFrameLocks noGrp="1"/>
          </p:cNvGraphicFramePr>
          <p:nvPr>
            <p:extLst>
              <p:ext uri="{D42A27DB-BD31-4B8C-83A1-F6EECF244321}">
                <p14:modId xmlns:p14="http://schemas.microsoft.com/office/powerpoint/2010/main" val="2947885842"/>
              </p:ext>
            </p:extLst>
          </p:nvPr>
        </p:nvGraphicFramePr>
        <p:xfrm>
          <a:off x="959413" y="1394706"/>
          <a:ext cx="10220325" cy="3510327"/>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Danh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đình</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Danh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Danh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6" name="TextBox 5">
            <a:extLst>
              <a:ext uri="{FF2B5EF4-FFF2-40B4-BE49-F238E27FC236}">
                <a16:creationId xmlns:a16="http://schemas.microsoft.com/office/drawing/2014/main" id="{81AF1056-08C2-B5E1-0505-335E18BF954B}"/>
              </a:ext>
            </a:extLst>
          </p:cNvPr>
          <p:cNvSpPr txBox="1"/>
          <p:nvPr/>
        </p:nvSpPr>
        <p:spPr>
          <a:xfrm>
            <a:off x="1118302" y="2339563"/>
            <a:ext cx="3209925" cy="2062103"/>
          </a:xfrm>
          <a:prstGeom prst="rect">
            <a:avLst/>
          </a:prstGeom>
          <a:noFill/>
        </p:spPr>
        <p:txBody>
          <a:bodyPr wrap="square" rtlCol="0">
            <a:spAutoFit/>
          </a:bodyPr>
          <a:lstStyle/>
          <a:p>
            <a:pPr algn="just"/>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Bố</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mẹ</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ông</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bà</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anh</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chị</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thím</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chú</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cô</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dì</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cụ</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nội</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cụ</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ngoại</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196677-66D4-518D-BAAC-7616736D3AB4}"/>
              </a:ext>
            </a:extLst>
          </p:cNvPr>
          <p:cNvSpPr txBox="1"/>
          <p:nvPr/>
        </p:nvSpPr>
        <p:spPr>
          <a:xfrm>
            <a:off x="4487116" y="2350488"/>
            <a:ext cx="3209925" cy="2554545"/>
          </a:xfrm>
          <a:prstGeom prst="rect">
            <a:avLst/>
          </a:prstGeom>
          <a:noFill/>
        </p:spPr>
        <p:txBody>
          <a:bodyPr wrap="square" rtlCol="0">
            <a:spAutoFit/>
          </a:bodyPr>
          <a:lstStyle/>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A944C93-AF08-E37A-1497-52A194A906DE}"/>
              </a:ext>
            </a:extLst>
          </p:cNvPr>
          <p:cNvSpPr txBox="1"/>
          <p:nvPr/>
        </p:nvSpPr>
        <p:spPr>
          <a:xfrm>
            <a:off x="7969813" y="2262885"/>
            <a:ext cx="3209925" cy="2554545"/>
          </a:xfrm>
          <a:prstGeom prst="rect">
            <a:avLst/>
          </a:prstGeom>
          <a:noFill/>
        </p:spPr>
        <p:txBody>
          <a:bodyPr wrap="square" rtlCol="0">
            <a:spAutoFit/>
          </a:bodyPr>
          <a:lstStyle/>
          <a:p>
            <a:pPr algn="just"/>
            <a:r>
              <a:rPr lang="en-US" sz="3200" dirty="0" err="1">
                <a:solidFill>
                  <a:srgbClr val="FF0000"/>
                </a:solidFill>
                <a:latin typeface="Times New Roman" panose="02020603050405020304" pitchFamily="18" charset="0"/>
                <a:cs typeface="Times New Roman" panose="02020603050405020304" pitchFamily="18" charset="0"/>
              </a:rPr>
              <a:t>thủ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môn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trọng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huấn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viên</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19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unning on a field&#10;&#10;Description automatically generated">
            <a:extLst>
              <a:ext uri="{FF2B5EF4-FFF2-40B4-BE49-F238E27FC236}">
                <a16:creationId xmlns:a16="http://schemas.microsoft.com/office/drawing/2014/main" id="{26E3ABC2-57FF-DB78-A672-7D324AF54AFB}"/>
              </a:ext>
            </a:extLst>
          </p:cNvPr>
          <p:cNvPicPr>
            <a:picLocks noChangeAspect="1"/>
          </p:cNvPicPr>
          <p:nvPr/>
        </p:nvPicPr>
        <p:blipFill rotWithShape="1">
          <a:blip r:embed="rId2">
            <a:extLst>
              <a:ext uri="{28A0092B-C50C-407E-A947-70E740481C1C}">
                <a14:useLocalDpi xmlns:a14="http://schemas.microsoft.com/office/drawing/2010/main" val="0"/>
              </a:ext>
            </a:extLst>
          </a:blip>
          <a:srcRect l="20979" r="22314"/>
          <a:stretch/>
        </p:blipFill>
        <p:spPr>
          <a:xfrm>
            <a:off x="428625" y="438148"/>
            <a:ext cx="2151522" cy="2990852"/>
          </a:xfrm>
          <a:prstGeom prst="rect">
            <a:avLst/>
          </a:prstGeom>
        </p:spPr>
      </p:pic>
      <p:sp>
        <p:nvSpPr>
          <p:cNvPr id="5" name="TextBox 4">
            <a:extLst>
              <a:ext uri="{FF2B5EF4-FFF2-40B4-BE49-F238E27FC236}">
                <a16:creationId xmlns:a16="http://schemas.microsoft.com/office/drawing/2014/main" id="{89607454-E956-B114-5A30-B007F90EA81B}"/>
              </a:ext>
            </a:extLst>
          </p:cNvPr>
          <p:cNvSpPr txBox="1"/>
          <p:nvPr/>
        </p:nvSpPr>
        <p:spPr>
          <a:xfrm>
            <a:off x="732012" y="3448901"/>
            <a:ext cx="2819400" cy="584775"/>
          </a:xfrm>
          <a:prstGeom prst="rect">
            <a:avLst/>
          </a:prstGeom>
          <a:noFill/>
        </p:spPr>
        <p:txBody>
          <a:bodyPr wrap="square" rtlCol="0">
            <a:spAutoFit/>
          </a:body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Tiền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đạo</a:t>
            </a: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9" name="Picture 8" descr="A group of men playing football&#10;&#10;Description automatically generated">
            <a:extLst>
              <a:ext uri="{FF2B5EF4-FFF2-40B4-BE49-F238E27FC236}">
                <a16:creationId xmlns:a16="http://schemas.microsoft.com/office/drawing/2014/main" id="{FF876214-3D9B-3404-C414-414F1A62E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163" y="438148"/>
            <a:ext cx="2373626" cy="2990851"/>
          </a:xfrm>
          <a:prstGeom prst="rect">
            <a:avLst/>
          </a:prstGeom>
        </p:spPr>
      </p:pic>
      <p:pic>
        <p:nvPicPr>
          <p:cNvPr id="12" name="Picture 11" descr="A person kicking a football ball&#10;&#10;Description automatically generated">
            <a:extLst>
              <a:ext uri="{FF2B5EF4-FFF2-40B4-BE49-F238E27FC236}">
                <a16:creationId xmlns:a16="http://schemas.microsoft.com/office/drawing/2014/main" id="{688EEEB4-71A5-B427-DCB3-1B2D1AB65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080" y="432188"/>
            <a:ext cx="2301246" cy="2990851"/>
          </a:xfrm>
          <a:prstGeom prst="rect">
            <a:avLst/>
          </a:prstGeom>
        </p:spPr>
      </p:pic>
      <p:pic>
        <p:nvPicPr>
          <p:cNvPr id="15" name="Picture 14" descr="A person in a green shirt holding a football ball&#10;&#10;Description automatically generated">
            <a:extLst>
              <a:ext uri="{FF2B5EF4-FFF2-40B4-BE49-F238E27FC236}">
                <a16:creationId xmlns:a16="http://schemas.microsoft.com/office/drawing/2014/main" id="{87D00048-3E15-454E-C03E-8FA3E566DB1B}"/>
              </a:ext>
            </a:extLst>
          </p:cNvPr>
          <p:cNvPicPr>
            <a:picLocks noChangeAspect="1"/>
          </p:cNvPicPr>
          <p:nvPr/>
        </p:nvPicPr>
        <p:blipFill rotWithShape="1">
          <a:blip r:embed="rId5">
            <a:extLst>
              <a:ext uri="{28A0092B-C50C-407E-A947-70E740481C1C}">
                <a14:useLocalDpi xmlns:a14="http://schemas.microsoft.com/office/drawing/2010/main" val="0"/>
              </a:ext>
            </a:extLst>
          </a:blip>
          <a:srcRect l="3825" r="10183"/>
          <a:stretch/>
        </p:blipFill>
        <p:spPr>
          <a:xfrm>
            <a:off x="7972722" y="458051"/>
            <a:ext cx="3593749" cy="2990850"/>
          </a:xfrm>
          <a:prstGeom prst="rect">
            <a:avLst/>
          </a:prstGeom>
        </p:spPr>
      </p:pic>
      <p:pic>
        <p:nvPicPr>
          <p:cNvPr id="17" name="Picture 16" descr="A person in a blue shirt giving thumbs up&#10;&#10;Description automatically generated">
            <a:extLst>
              <a:ext uri="{FF2B5EF4-FFF2-40B4-BE49-F238E27FC236}">
                <a16:creationId xmlns:a16="http://schemas.microsoft.com/office/drawing/2014/main" id="{22D2322B-0E46-2ECC-009D-E82D212409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1084" y="3994666"/>
            <a:ext cx="3789351" cy="2425185"/>
          </a:xfrm>
          <a:prstGeom prst="rect">
            <a:avLst/>
          </a:prstGeom>
        </p:spPr>
      </p:pic>
      <p:sp>
        <p:nvSpPr>
          <p:cNvPr id="18" name="TextBox 17">
            <a:extLst>
              <a:ext uri="{FF2B5EF4-FFF2-40B4-BE49-F238E27FC236}">
                <a16:creationId xmlns:a16="http://schemas.microsoft.com/office/drawing/2014/main" id="{66AE47D3-A188-5A14-F613-405F2700DE17}"/>
              </a:ext>
            </a:extLst>
          </p:cNvPr>
          <p:cNvSpPr txBox="1"/>
          <p:nvPr/>
        </p:nvSpPr>
        <p:spPr>
          <a:xfrm>
            <a:off x="9006025" y="3448901"/>
            <a:ext cx="2819400" cy="584775"/>
          </a:xfrm>
          <a:prstGeom prst="rect">
            <a:avLst/>
          </a:prstGeom>
          <a:noFill/>
        </p:spPr>
        <p:txBody>
          <a:bodyPr wrap="square" rtlCol="0">
            <a:spAutoFit/>
          </a:body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Thủ</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môn</a:t>
            </a: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B7B99CA-C757-4CAC-02E2-AD2557329B4A}"/>
              </a:ext>
            </a:extLst>
          </p:cNvPr>
          <p:cNvSpPr txBox="1"/>
          <p:nvPr/>
        </p:nvSpPr>
        <p:spPr>
          <a:xfrm>
            <a:off x="3262549" y="3429787"/>
            <a:ext cx="2819400" cy="584775"/>
          </a:xfrm>
          <a:prstGeom prst="rect">
            <a:avLst/>
          </a:prstGeom>
          <a:noFill/>
        </p:spPr>
        <p:txBody>
          <a:bodyPr wrap="square" rtlCol="0">
            <a:spAutoFit/>
          </a:body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Tiền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vệ</a:t>
            </a: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2AA54B9-7A9D-28CB-C5F1-DEDD188B7046}"/>
              </a:ext>
            </a:extLst>
          </p:cNvPr>
          <p:cNvSpPr txBox="1"/>
          <p:nvPr/>
        </p:nvSpPr>
        <p:spPr>
          <a:xfrm>
            <a:off x="5793086" y="3426413"/>
            <a:ext cx="2819400" cy="584775"/>
          </a:xfrm>
          <a:prstGeom prst="rect">
            <a:avLst/>
          </a:prstGeom>
          <a:noFill/>
        </p:spPr>
        <p:txBody>
          <a:bodyPr wrap="square" rtlCol="0">
            <a:spAutoFit/>
          </a:bodyPr>
          <a:lstStyle/>
          <a:p>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Trung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vệ</a:t>
            </a: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F2116DE-5662-40BB-8CD7-0763F00118BB}"/>
              </a:ext>
            </a:extLst>
          </p:cNvPr>
          <p:cNvSpPr txBox="1"/>
          <p:nvPr/>
        </p:nvSpPr>
        <p:spPr>
          <a:xfrm>
            <a:off x="5164679" y="4765668"/>
            <a:ext cx="4107042" cy="584775"/>
          </a:xfrm>
          <a:prstGeom prst="rect">
            <a:avLst/>
          </a:prstGeom>
          <a:noFill/>
        </p:spPr>
        <p:txBody>
          <a:bodyPr wrap="square" rtlCol="0">
            <a:spAutoFit/>
          </a:body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Huấn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luyện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viên</a:t>
            </a: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yellow flowers&#10;&#10;Description automatically generated">
            <a:extLst>
              <a:ext uri="{FF2B5EF4-FFF2-40B4-BE49-F238E27FC236}">
                <a16:creationId xmlns:a16="http://schemas.microsoft.com/office/drawing/2014/main" id="{A6512D70-9058-2F8F-8477-AE8FBA82F038}"/>
              </a:ext>
            </a:extLst>
          </p:cNvPr>
          <p:cNvPicPr>
            <a:picLocks noChangeAspect="1"/>
          </p:cNvPicPr>
          <p:nvPr/>
        </p:nvPicPr>
        <p:blipFill>
          <a:blip r:embed="rId2">
            <a:extLst>
              <a:ext uri="{28A0092B-C50C-407E-A947-70E740481C1C}">
                <a14:useLocalDpi xmlns:a14="http://schemas.microsoft.com/office/drawing/2010/main" val="0"/>
              </a:ext>
            </a:extLst>
          </a:blip>
          <a:srcRect l="15256" r="30402"/>
          <a:stretch/>
        </p:blipFill>
        <p:spPr>
          <a:xfrm>
            <a:off x="414866" y="474226"/>
            <a:ext cx="5329925" cy="6130070"/>
          </a:xfrm>
          <a:prstGeom prst="rect">
            <a:avLst/>
          </a:prstGeom>
        </p:spPr>
      </p:pic>
      <p:pic>
        <p:nvPicPr>
          <p:cNvPr id="5" name="Content Placeholder 4" descr="A close-up of a grass field&#10;&#10;Description automatically generated">
            <a:extLst>
              <a:ext uri="{FF2B5EF4-FFF2-40B4-BE49-F238E27FC236}">
                <a16:creationId xmlns:a16="http://schemas.microsoft.com/office/drawing/2014/main" id="{20277E3D-8EEA-B4EC-9C65-A2C5C1C1A17F}"/>
              </a:ext>
            </a:extLst>
          </p:cNvPr>
          <p:cNvPicPr>
            <a:picLocks noChangeAspect="1"/>
          </p:cNvPicPr>
          <p:nvPr/>
        </p:nvPicPr>
        <p:blipFill>
          <a:blip r:embed="rId3">
            <a:extLst>
              <a:ext uri="{28A0092B-C50C-407E-A947-70E740481C1C}">
                <a14:useLocalDpi xmlns:a14="http://schemas.microsoft.com/office/drawing/2010/main" val="0"/>
              </a:ext>
            </a:extLst>
          </a:blip>
          <a:srcRect l="22989"/>
          <a:stretch/>
        </p:blipFill>
        <p:spPr>
          <a:xfrm>
            <a:off x="5985142" y="474225"/>
            <a:ext cx="5228563" cy="6130069"/>
          </a:xfrm>
          <a:prstGeom prst="rect">
            <a:avLst/>
          </a:prstGeom>
        </p:spPr>
      </p:pic>
      <p:grpSp>
        <p:nvGrpSpPr>
          <p:cNvPr id="27" name="Group 26">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22" name="Rectangle 21">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985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building that has been demolished&#10;&#10;Description automatically generated">
            <a:extLst>
              <a:ext uri="{FF2B5EF4-FFF2-40B4-BE49-F238E27FC236}">
                <a16:creationId xmlns:a16="http://schemas.microsoft.com/office/drawing/2014/main" id="{99DF5846-DCB5-2109-93BC-7EE1D39CE50F}"/>
              </a:ext>
            </a:extLst>
          </p:cNvPr>
          <p:cNvPicPr>
            <a:picLocks noChangeAspect="1"/>
          </p:cNvPicPr>
          <p:nvPr/>
        </p:nvPicPr>
        <p:blipFill>
          <a:blip r:embed="rId2">
            <a:extLst>
              <a:ext uri="{28A0092B-C50C-407E-A947-70E740481C1C}">
                <a14:useLocalDpi xmlns:a14="http://schemas.microsoft.com/office/drawing/2010/main" val="0"/>
              </a:ext>
            </a:extLst>
          </a:blip>
          <a:srcRect t="11659" b="1270"/>
          <a:stretch/>
        </p:blipFill>
        <p:spPr>
          <a:xfrm>
            <a:off x="198739" y="171717"/>
            <a:ext cx="5804105" cy="3167426"/>
          </a:xfrm>
          <a:prstGeom prst="rect">
            <a:avLst/>
          </a:prstGeom>
        </p:spPr>
      </p:pic>
      <p:pic>
        <p:nvPicPr>
          <p:cNvPr id="7" name="Picture 6" descr="A tornado in the sky&#10;&#10;Description automatically generated">
            <a:extLst>
              <a:ext uri="{FF2B5EF4-FFF2-40B4-BE49-F238E27FC236}">
                <a16:creationId xmlns:a16="http://schemas.microsoft.com/office/drawing/2014/main" id="{2CDB0724-F155-17D4-A116-B325C28EB497}"/>
              </a:ext>
            </a:extLst>
          </p:cNvPr>
          <p:cNvPicPr>
            <a:picLocks noChangeAspect="1"/>
          </p:cNvPicPr>
          <p:nvPr/>
        </p:nvPicPr>
        <p:blipFill>
          <a:blip r:embed="rId3">
            <a:extLst>
              <a:ext uri="{28A0092B-C50C-407E-A947-70E740481C1C}">
                <a14:useLocalDpi xmlns:a14="http://schemas.microsoft.com/office/drawing/2010/main" val="0"/>
              </a:ext>
            </a:extLst>
          </a:blip>
          <a:srcRect t="22300" r="2" b="4860"/>
          <a:stretch/>
        </p:blipFill>
        <p:spPr>
          <a:xfrm>
            <a:off x="6195373" y="171717"/>
            <a:ext cx="5797883" cy="3167426"/>
          </a:xfrm>
          <a:prstGeom prst="rect">
            <a:avLst/>
          </a:prstGeom>
        </p:spPr>
      </p:pic>
      <p:pic>
        <p:nvPicPr>
          <p:cNvPr id="9" name="Picture 8" descr="A hurricane from space&#10;&#10;Description automatically generated">
            <a:extLst>
              <a:ext uri="{FF2B5EF4-FFF2-40B4-BE49-F238E27FC236}">
                <a16:creationId xmlns:a16="http://schemas.microsoft.com/office/drawing/2014/main" id="{1734867D-47D2-159F-A781-BFAD818DFAC7}"/>
              </a:ext>
            </a:extLst>
          </p:cNvPr>
          <p:cNvPicPr>
            <a:picLocks noChangeAspect="1"/>
          </p:cNvPicPr>
          <p:nvPr/>
        </p:nvPicPr>
        <p:blipFill>
          <a:blip r:embed="rId4">
            <a:extLst>
              <a:ext uri="{28A0092B-C50C-407E-A947-70E740481C1C}">
                <a14:useLocalDpi xmlns:a14="http://schemas.microsoft.com/office/drawing/2010/main" val="0"/>
              </a:ext>
            </a:extLst>
          </a:blip>
          <a:srcRect t="10262" r="-2" b="12827"/>
          <a:stretch/>
        </p:blipFill>
        <p:spPr>
          <a:xfrm>
            <a:off x="198739" y="3510857"/>
            <a:ext cx="5804105" cy="3093141"/>
          </a:xfrm>
          <a:prstGeom prst="rect">
            <a:avLst/>
          </a:prstGeom>
        </p:spPr>
      </p:pic>
      <p:pic>
        <p:nvPicPr>
          <p:cNvPr id="5" name="Picture 4" descr="A large wave crashing over a city&#10;&#10;Description automatically generated">
            <a:extLst>
              <a:ext uri="{FF2B5EF4-FFF2-40B4-BE49-F238E27FC236}">
                <a16:creationId xmlns:a16="http://schemas.microsoft.com/office/drawing/2014/main" id="{4E983059-4FFB-C433-956D-961E2B2BB697}"/>
              </a:ext>
            </a:extLst>
          </p:cNvPr>
          <p:cNvPicPr>
            <a:picLocks noChangeAspect="1"/>
          </p:cNvPicPr>
          <p:nvPr/>
        </p:nvPicPr>
        <p:blipFill>
          <a:blip r:embed="rId5">
            <a:extLst>
              <a:ext uri="{28A0092B-C50C-407E-A947-70E740481C1C}">
                <a14:useLocalDpi xmlns:a14="http://schemas.microsoft.com/office/drawing/2010/main" val="0"/>
              </a:ext>
            </a:extLst>
          </a:blip>
          <a:srcRect t="24812" r="2" b="2"/>
          <a:stretch/>
        </p:blipFill>
        <p:spPr>
          <a:xfrm>
            <a:off x="6200059" y="3518858"/>
            <a:ext cx="5804104" cy="3085141"/>
          </a:xfrm>
          <a:prstGeom prst="rect">
            <a:avLst/>
          </a:prstGeom>
        </p:spPr>
      </p:pic>
    </p:spTree>
    <p:extLst>
      <p:ext uri="{BB962C8B-B14F-4D97-AF65-F5344CB8AC3E}">
        <p14:creationId xmlns:p14="http://schemas.microsoft.com/office/powerpoint/2010/main" val="1497988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sp>
        <p:nvSpPr>
          <p:cNvPr id="8" name="TextBox 7">
            <a:extLst>
              <a:ext uri="{FF2B5EF4-FFF2-40B4-BE49-F238E27FC236}">
                <a16:creationId xmlns:a16="http://schemas.microsoft.com/office/drawing/2014/main" id="{188878E7-4368-19B5-2266-BE570E7E2BC2}"/>
              </a:ext>
            </a:extLst>
          </p:cNvPr>
          <p:cNvSpPr txBox="1"/>
          <p:nvPr/>
        </p:nvSpPr>
        <p:spPr>
          <a:xfrm>
            <a:off x="2531533" y="2099733"/>
            <a:ext cx="5520267" cy="1754326"/>
          </a:xfrm>
          <a:prstGeom prst="rect">
            <a:avLst/>
          </a:prstGeom>
          <a:noFill/>
        </p:spPr>
        <p:txBody>
          <a:bodyPr wrap="square" rtlCol="0">
            <a:spAutoFit/>
          </a:bodyPr>
          <a:lstStyle/>
          <a:p>
            <a:r>
              <a:rPr lang="en-US" sz="3600" kern="0" dirty="0" err="1">
                <a:effectLst/>
                <a:latin typeface="Times New Roman" panose="02020603050405020304" pitchFamily="18" charset="0"/>
                <a:ea typeface="Calibri" panose="020F0502020204030204" pitchFamily="34" charset="0"/>
              </a:rPr>
              <a:t>Hãy</a:t>
            </a:r>
            <a:r>
              <a:rPr lang="en-US" sz="3600" kern="0">
                <a:effectLst/>
                <a:latin typeface="Times New Roman" panose="02020603050405020304" pitchFamily="18" charset="0"/>
                <a:ea typeface="Calibri" panose="020F0502020204030204" pitchFamily="34" charset="0"/>
              </a:rPr>
              <a:t> sử</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dụng</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những</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danh</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từ</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mình</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vừa</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tìm</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được</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để</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nói</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về</a:t>
            </a:r>
            <a:r>
              <a:rPr lang="en-US" sz="3600" kern="0" dirty="0">
                <a:effectLst/>
                <a:latin typeface="Times New Roman" panose="02020603050405020304" pitchFamily="18" charset="0"/>
                <a:ea typeface="Calibri" panose="020F0502020204030204" pitchFamily="34" charset="0"/>
              </a:rPr>
              <a:t> 1 </a:t>
            </a:r>
            <a:r>
              <a:rPr lang="en-US" sz="3600" kern="0" dirty="0" err="1">
                <a:effectLst/>
                <a:latin typeface="Times New Roman" panose="02020603050405020304" pitchFamily="18" charset="0"/>
                <a:ea typeface="Calibri" panose="020F0502020204030204" pitchFamily="34" charset="0"/>
              </a:rPr>
              <a:t>chủ</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đề</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mà</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em</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yêu</a:t>
            </a:r>
            <a:r>
              <a:rPr lang="en-US" sz="3600" kern="0" dirty="0">
                <a:effectLst/>
                <a:latin typeface="Times New Roman" panose="02020603050405020304" pitchFamily="18" charset="0"/>
                <a:ea typeface="Calibri" panose="020F0502020204030204" pitchFamily="34" charset="0"/>
              </a:rPr>
              <a:t> </a:t>
            </a:r>
            <a:r>
              <a:rPr lang="en-US" sz="3600" kern="0" dirty="0" err="1">
                <a:effectLst/>
                <a:latin typeface="Times New Roman" panose="02020603050405020304" pitchFamily="18" charset="0"/>
                <a:ea typeface="Calibri" panose="020F0502020204030204" pitchFamily="34" charset="0"/>
              </a:rPr>
              <a:t>thích</a:t>
            </a:r>
            <a:r>
              <a:rPr lang="en-US" sz="3600" kern="0" dirty="0">
                <a:effectLst/>
                <a:latin typeface="Times New Roman" panose="02020603050405020304" pitchFamily="18" charset="0"/>
                <a:ea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D7750081-7E34-478F-DA91-BBA82131A139}"/>
              </a:ext>
            </a:extLst>
          </p:cNvPr>
          <p:cNvSpPr txBox="1"/>
          <p:nvPr/>
        </p:nvSpPr>
        <p:spPr>
          <a:xfrm>
            <a:off x="3788096" y="1185333"/>
            <a:ext cx="3984304" cy="707886"/>
          </a:xfrm>
          <a:prstGeom prst="rect">
            <a:avLst/>
          </a:prstGeom>
          <a:noFill/>
        </p:spPr>
        <p:txBody>
          <a:bodyPr wrap="square" rtlCol="0">
            <a:spAutoFit/>
          </a:bodyPr>
          <a:lstStyle/>
          <a:p>
            <a:r>
              <a:rPr lang="en-US" sz="4000" dirty="0" err="1">
                <a:solidFill>
                  <a:srgbClr val="FF0000"/>
                </a:solidFill>
                <a:highlight>
                  <a:srgbClr val="FFFF00"/>
                </a:highlight>
                <a:latin typeface="Times New Roman" panose="02020603050405020304" pitchFamily="18" charset="0"/>
                <a:cs typeface="Times New Roman" panose="02020603050405020304" pitchFamily="18" charset="0"/>
              </a:rPr>
              <a:t>Vận</a:t>
            </a:r>
            <a:r>
              <a:rPr lang="en-US" sz="40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dirty="0" err="1">
                <a:solidFill>
                  <a:srgbClr val="FF0000"/>
                </a:solidFill>
                <a:highlight>
                  <a:srgbClr val="FFFF00"/>
                </a:highlight>
                <a:latin typeface="Times New Roman" panose="02020603050405020304" pitchFamily="18" charset="0"/>
                <a:cs typeface="Times New Roman" panose="02020603050405020304" pitchFamily="18" charset="0"/>
              </a:rPr>
              <a:t>dụng</a:t>
            </a:r>
            <a:endParaRPr lang="en-US" sz="40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3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900" decel="100000" fill="hold"/>
                                        <p:tgtEl>
                                          <p:spTgt spid="11"/>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danh từ mà em nghe được trong bài hát </a:t>
              </a:r>
              <a:r>
                <a:rPr lang="en-US" sz="3600" b="1" i="1" dirty="0" err="1">
                  <a:solidFill>
                    <a:prstClr val="black"/>
                  </a:solidFill>
                  <a:latin typeface="Calibri" panose="020F0502020204030204"/>
                </a:rPr>
                <a:t>Vui</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đến</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trường</a:t>
              </a:r>
              <a:r>
                <a:rPr lang="en-US" sz="3600" b="1" i="1" dirty="0">
                  <a:solidFill>
                    <a:prstClr val="black"/>
                  </a:solidFill>
                  <a:latin typeface="Calibri" panose="020F0502020204030204"/>
                </a:rPr>
                <a:t>.</a:t>
              </a:r>
              <a:endPar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02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bird on a branch&#10;&#10;Description automatically generated">
            <a:extLst>
              <a:ext uri="{FF2B5EF4-FFF2-40B4-BE49-F238E27FC236}">
                <a16:creationId xmlns:a16="http://schemas.microsoft.com/office/drawing/2014/main" id="{2786978E-4096-6F9D-8277-68F785144D41}"/>
              </a:ext>
            </a:extLst>
          </p:cNvPr>
          <p:cNvPicPr>
            <a:picLocks noChangeAspect="1"/>
          </p:cNvPicPr>
          <p:nvPr/>
        </p:nvPicPr>
        <p:blipFill>
          <a:blip r:embed="rId2">
            <a:extLst>
              <a:ext uri="{28A0092B-C50C-407E-A947-70E740481C1C}">
                <a14:useLocalDpi xmlns:a14="http://schemas.microsoft.com/office/drawing/2010/main" val="0"/>
              </a:ext>
            </a:extLst>
          </a:blip>
          <a:srcRect l="5531" r="9690" b="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7" name="Picture 6" descr="A bird on a flower&#10;&#10;Description automatically generated">
            <a:extLst>
              <a:ext uri="{FF2B5EF4-FFF2-40B4-BE49-F238E27FC236}">
                <a16:creationId xmlns:a16="http://schemas.microsoft.com/office/drawing/2014/main" id="{840F1637-3FD4-8D70-CD51-C9120B85456D}"/>
              </a:ext>
            </a:extLst>
          </p:cNvPr>
          <p:cNvPicPr>
            <a:picLocks noChangeAspect="1"/>
          </p:cNvPicPr>
          <p:nvPr/>
        </p:nvPicPr>
        <p:blipFill>
          <a:blip r:embed="rId3">
            <a:extLst>
              <a:ext uri="{28A0092B-C50C-407E-A947-70E740481C1C}">
                <a14:useLocalDpi xmlns:a14="http://schemas.microsoft.com/office/drawing/2010/main" val="0"/>
              </a:ext>
            </a:extLst>
          </a:blip>
          <a:srcRect l="11569" r="10714"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84731" cy="646331"/>
          </a:xfrm>
          <a:prstGeom prst="rect">
            <a:avLst/>
          </a:prstGeom>
          <a:noFill/>
        </p:spPr>
        <p:txBody>
          <a:bodyPr wrap="none" lIns="91440" tIns="45720" rIns="91440" bIns="45720">
            <a:spAutoFit/>
          </a:bodyPr>
          <a:lstStyle/>
          <a:p>
            <a:endParaRPr lang="en-US"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0" y="-3527"/>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2277686978"/>
              </p:ext>
            </p:extLst>
          </p:nvPr>
        </p:nvGraphicFramePr>
        <p:xfrm>
          <a:off x="962026" y="1453091"/>
          <a:ext cx="10220325" cy="3510327"/>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vật</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cối</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0915" y="2397948"/>
            <a:ext cx="3209925" cy="2062103"/>
          </a:xfrm>
          <a:prstGeom prst="rect">
            <a:avLst/>
          </a:prstGeom>
          <a:noFill/>
        </p:spPr>
        <p:txBody>
          <a:bodyPr wrap="square" rtlCol="0">
            <a:spAutoFit/>
          </a:bodyPr>
          <a:lstStyle/>
          <a:p>
            <a:pPr algn="just"/>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năm</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tháng</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tuần</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ngày</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buổi</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giờ</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phút</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giây</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sáng</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chiều</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cs typeface="Times New Roman" panose="02020603050405020304" pitchFamily="18" charset="0"/>
              </a:rPr>
              <a:t>tối</a:t>
            </a:r>
            <a:r>
              <a:rPr lang="en-US" sz="32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489729" y="2408873"/>
            <a:ext cx="3209925" cy="2554545"/>
          </a:xfrm>
          <a:prstGeom prst="rect">
            <a:avLst/>
          </a:prstGeom>
          <a:noFill/>
        </p:spPr>
        <p:txBody>
          <a:bodyPr wrap="square" rtlCol="0">
            <a:spAutoFit/>
          </a:bodyPr>
          <a:lstStyle/>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thằn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lằn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tắc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kè</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mèo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vịt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khủng</a:t>
            </a:r>
            <a:r>
              <a:rPr lang="en-US" sz="3200" dirty="0">
                <a:solidFill>
                  <a:srgbClr val="FF0000"/>
                </a:solidFill>
                <a:latin typeface="Times New Roman" panose="02020603050405020304" pitchFamily="18" charset="0"/>
                <a:cs typeface="Times New Roman" panose="02020603050405020304" pitchFamily="18" charset="0"/>
              </a:rPr>
              <a:t> long, </a:t>
            </a:r>
            <a:r>
              <a:rPr lang="en-US" sz="3200" dirty="0" err="1">
                <a:solidFill>
                  <a:srgbClr val="FF0000"/>
                </a:solidFill>
                <a:latin typeface="Times New Roman" panose="02020603050405020304" pitchFamily="18" charset="0"/>
                <a:cs typeface="Times New Roman" panose="02020603050405020304" pitchFamily="18" charset="0"/>
              </a:rPr>
              <a:t>gấu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chuột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túi</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72426" y="2321270"/>
            <a:ext cx="3209925" cy="2554545"/>
          </a:xfrm>
          <a:prstGeom prst="rect">
            <a:avLst/>
          </a:prstGeom>
          <a:noFill/>
        </p:spPr>
        <p:txBody>
          <a:bodyPr wrap="square" rtlCol="0">
            <a:spAutoFit/>
          </a:bodyPr>
          <a:lstStyle/>
          <a:p>
            <a:pPr algn="just"/>
            <a:r>
              <a:rPr lang="en-US" sz="3200" dirty="0" err="1">
                <a:solidFill>
                  <a:srgbClr val="FF0000"/>
                </a:solidFill>
                <a:latin typeface="Times New Roman" panose="02020603050405020304" pitchFamily="18" charset="0"/>
                <a:cs typeface="Times New Roman" panose="02020603050405020304" pitchFamily="18" charset="0"/>
              </a:rPr>
              <a:t>xà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cừ</a:t>
            </a:r>
            <a:r>
              <a:rPr lang="en-US" sz="3200" dirty="0">
                <a:solidFill>
                  <a:srgbClr val="FF0000"/>
                </a:solidFill>
                <a:latin typeface="Times New Roman" panose="02020603050405020304" pitchFamily="18" charset="0"/>
                <a:cs typeface="Times New Roman" panose="02020603050405020304" pitchFamily="18" charset="0"/>
              </a:rPr>
              <a:t>, long </a:t>
            </a:r>
            <a:r>
              <a:rPr lang="en-US" sz="3200" dirty="0" err="1">
                <a:solidFill>
                  <a:srgbClr val="FF0000"/>
                </a:solidFill>
                <a:latin typeface="Times New Roman" panose="02020603050405020304" pitchFamily="18" charset="0"/>
                <a:cs typeface="Times New Roman" panose="02020603050405020304" pitchFamily="18" charset="0"/>
              </a:rPr>
              <a:t>não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xoan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rễ</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nhuỵ</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TotalTime>
  <Words>513</Words>
  <Application>Microsoft Office PowerPoint</Application>
  <PresentationFormat>Widescreen</PresentationFormat>
  <Paragraphs>41</Paragraphs>
  <Slides>20</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Calibri (Body)</vt:lpstr>
      <vt:lpstr>Calibri Light</vt:lpstr>
      <vt:lpstr>DengXian</vt:lpstr>
      <vt:lpstr>HP001 4H</vt:lpstr>
      <vt:lpstr>Kalinga</vt:lpstr>
      <vt:lpstr>LNTH-LuoLuoNotangYuanTi 1</vt:lpstr>
      <vt:lpstr>Times New Roman</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Thùy Phương</cp:lastModifiedBy>
  <cp:revision>37</cp:revision>
  <dcterms:created xsi:type="dcterms:W3CDTF">2023-07-02T10:47:43Z</dcterms:created>
  <dcterms:modified xsi:type="dcterms:W3CDTF">2024-10-29T16:47:28Z</dcterms:modified>
  <cp:category>9Slide.vn</cp:category>
</cp:coreProperties>
</file>