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1"/>
  </p:notesMasterIdLst>
  <p:sldIdLst>
    <p:sldId id="27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57" r:id="rId13"/>
    <p:sldId id="258" r:id="rId14"/>
    <p:sldId id="1529" r:id="rId15"/>
    <p:sldId id="1535" r:id="rId16"/>
    <p:sldId id="1538" r:id="rId17"/>
    <p:sldId id="1539" r:id="rId18"/>
    <p:sldId id="1540" r:id="rId19"/>
    <p:sldId id="1561" r:id="rId20"/>
    <p:sldId id="1563" r:id="rId21"/>
    <p:sldId id="1564" r:id="rId22"/>
    <p:sldId id="302" r:id="rId23"/>
    <p:sldId id="303" r:id="rId24"/>
    <p:sldId id="304" r:id="rId25"/>
    <p:sldId id="305" r:id="rId26"/>
    <p:sldId id="2007577235" r:id="rId27"/>
    <p:sldId id="308" r:id="rId28"/>
    <p:sldId id="1562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1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9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9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4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6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21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74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33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348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6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10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74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352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11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03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4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88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1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7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2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1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1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EB39F9-6DA3-1268-E0F2-130D3300C3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3B577-80D6-F732-5A2E-BB55B7AC279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1C0BB-16AF-4EA6-F129-3AECCA4790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C74F07-8BA9-D7A9-50C4-0343C010C0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026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3.png"/><Relationship Id="rId7" Type="http://schemas.openxmlformats.org/officeDocument/2006/relationships/image" Target="../media/image44.jpg"/><Relationship Id="rId12" Type="http://schemas.openxmlformats.org/officeDocument/2006/relationships/image" Target="../media/image47.png"/><Relationship Id="rId17" Type="http://schemas.microsoft.com/office/2007/relationships/hdphoto" Target="../media/hdphoto8.wdp"/><Relationship Id="rId25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3.png"/><Relationship Id="rId15" Type="http://schemas.microsoft.com/office/2007/relationships/hdphoto" Target="../media/hdphoto7.wdp"/><Relationship Id="rId23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Relationship Id="rId14" Type="http://schemas.openxmlformats.org/officeDocument/2006/relationships/image" Target="../media/image48.png"/><Relationship Id="rId2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microsoft.com/office/2007/relationships/hdphoto" Target="../media/hdphoto7.wdp"/><Relationship Id="rId25" Type="http://schemas.openxmlformats.org/officeDocument/2006/relationships/image" Target="../media/image55.png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29" Type="http://schemas.microsoft.com/office/2007/relationships/hdphoto" Target="../media/hdphoto9.wdp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microsoft.com/office/2007/relationships/hdphoto" Target="../media/hdphoto4.wdp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41.xml"/><Relationship Id="rId15" Type="http://schemas.microsoft.com/office/2007/relationships/hdphoto" Target="../media/hdphoto6.wdp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microsoft.com/office/2007/relationships/hdphoto" Target="../media/hdphoto8.wdp"/><Relationship Id="rId4" Type="http://schemas.openxmlformats.org/officeDocument/2006/relationships/audio" Target="../media/media4.wav"/><Relationship Id="rId9" Type="http://schemas.openxmlformats.org/officeDocument/2006/relationships/image" Target="../media/image44.jpg"/><Relationship Id="rId14" Type="http://schemas.openxmlformats.org/officeDocument/2006/relationships/image" Target="../media/image47.png"/><Relationship Id="rId22" Type="http://schemas.openxmlformats.org/officeDocument/2006/relationships/image" Target="../media/image52.png"/><Relationship Id="rId27" Type="http://schemas.openxmlformats.org/officeDocument/2006/relationships/slide" Target="slide23.xml"/><Relationship Id="rId30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slide" Target="slide22.xml"/><Relationship Id="rId18" Type="http://schemas.microsoft.com/office/2007/relationships/hdphoto" Target="../media/hdphoto5.wdp"/><Relationship Id="rId26" Type="http://schemas.openxmlformats.org/officeDocument/2006/relationships/image" Target="../media/image51.png"/><Relationship Id="rId3" Type="http://schemas.openxmlformats.org/officeDocument/2006/relationships/audio" Target="NULL" TargetMode="External"/><Relationship Id="rId21" Type="http://schemas.openxmlformats.org/officeDocument/2006/relationships/image" Target="../media/image48.png"/><Relationship Id="rId7" Type="http://schemas.openxmlformats.org/officeDocument/2006/relationships/image" Target="../media/image43.png"/><Relationship Id="rId12" Type="http://schemas.microsoft.com/office/2007/relationships/hdphoto" Target="../media/hdphoto10.wdp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33" Type="http://schemas.openxmlformats.org/officeDocument/2006/relationships/image" Target="../media/image61.gif"/><Relationship Id="rId2" Type="http://schemas.openxmlformats.org/officeDocument/2006/relationships/audio" Target="../media/media5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9.png"/><Relationship Id="rId24" Type="http://schemas.microsoft.com/office/2007/relationships/hdphoto" Target="../media/hdphoto8.wdp"/><Relationship Id="rId32" Type="http://schemas.openxmlformats.org/officeDocument/2006/relationships/image" Target="../media/image60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image" Target="../media/image53.png"/><Relationship Id="rId10" Type="http://schemas.openxmlformats.org/officeDocument/2006/relationships/slide" Target="slide24.xml"/><Relationship Id="rId19" Type="http://schemas.openxmlformats.org/officeDocument/2006/relationships/image" Target="../media/image47.png"/><Relationship Id="rId31" Type="http://schemas.openxmlformats.org/officeDocument/2006/relationships/image" Target="../media/image16.png"/><Relationship Id="rId4" Type="http://schemas.microsoft.com/office/2007/relationships/media" Target="../media/media6.mp3"/><Relationship Id="rId9" Type="http://schemas.openxmlformats.org/officeDocument/2006/relationships/image" Target="../media/image44.jpg"/><Relationship Id="rId14" Type="http://schemas.openxmlformats.org/officeDocument/2006/relationships/slide" Target="slide23.xml"/><Relationship Id="rId22" Type="http://schemas.microsoft.com/office/2007/relationships/hdphoto" Target="../media/hdphoto7.wdp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8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7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41.xml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19" Type="http://schemas.microsoft.com/office/2007/relationships/hdphoto" Target="../media/hdphoto8.wdp"/><Relationship Id="rId4" Type="http://schemas.microsoft.com/office/2007/relationships/media" Target="../media/media6.mp3"/><Relationship Id="rId9" Type="http://schemas.openxmlformats.org/officeDocument/2006/relationships/image" Target="../media/image44.jpg"/><Relationship Id="rId14" Type="http://schemas.openxmlformats.org/officeDocument/2006/relationships/image" Target="../media/image47.png"/><Relationship Id="rId22" Type="http://schemas.openxmlformats.org/officeDocument/2006/relationships/image" Target="../media/image6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KHỞI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1500" b="1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Ở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Ộ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G</a:t>
              </a:r>
              <a:endParaRPr kumimoji="0" lang="en-US" altLang="ko-KR" sz="11500" b="1" i="0" u="none" strike="noStrike" kern="1200" cap="none" spc="600" normalizeH="0" baseline="0" noProof="0" dirty="0">
                <a:ln>
                  <a:noFill/>
                </a:ln>
                <a:solidFill>
                  <a:srgbClr val="FF6C6C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F02626-233B-54EC-5236-1CD7E4091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7" y="209682"/>
            <a:ext cx="1010804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644530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4287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921" y="2030818"/>
            <a:ext cx="3243836" cy="19176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93291"/>
              </p:ext>
            </p:extLst>
          </p:nvPr>
        </p:nvGraphicFramePr>
        <p:xfrm>
          <a:off x="933450" y="4352925"/>
          <a:ext cx="10515600" cy="1806736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94561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(25 + 16) × 2 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(34 + 28) × 2 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48;p38">
            <a:extLst>
              <a:ext uri="{FF2B5EF4-FFF2-40B4-BE49-F238E27FC236}">
                <a16:creationId xmlns:a16="http://schemas.microsoft.com/office/drawing/2014/main" id="{2808E421-2B88-C81D-3949-47500562EB7D}"/>
              </a:ext>
            </a:extLst>
          </p:cNvPr>
          <p:cNvGrpSpPr/>
          <p:nvPr/>
        </p:nvGrpSpPr>
        <p:grpSpPr>
          <a:xfrm>
            <a:off x="8902460" y="163335"/>
            <a:ext cx="3293291" cy="2206200"/>
            <a:chOff x="3097975" y="807826"/>
            <a:chExt cx="2943183" cy="1556699"/>
          </a:xfrm>
        </p:grpSpPr>
        <p:grpSp>
          <p:nvGrpSpPr>
            <p:cNvPr id="5" name="Google Shape;549;p38">
              <a:extLst>
                <a:ext uri="{FF2B5EF4-FFF2-40B4-BE49-F238E27FC236}">
                  <a16:creationId xmlns:a16="http://schemas.microsoft.com/office/drawing/2014/main" id="{EBB6A03C-5EA7-F930-9670-F33D5ACA633D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0C1ED31E-3895-A4D2-DEFA-7BAF4661AB0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D735067A-BD88-14A2-6B08-A2A2D2AFF0F3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552;p38">
              <a:extLst>
                <a:ext uri="{FF2B5EF4-FFF2-40B4-BE49-F238E27FC236}">
                  <a16:creationId xmlns:a16="http://schemas.microsoft.com/office/drawing/2014/main" id="{0C28B3B4-0A53-FC25-4C9D-3FE8FF1190CF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3;p38">
              <a:extLst>
                <a:ext uri="{FF2B5EF4-FFF2-40B4-BE49-F238E27FC236}">
                  <a16:creationId xmlns:a16="http://schemas.microsoft.com/office/drawing/2014/main" id="{30B110DB-F8DA-5DA7-463A-82B84DE0B7DE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54;p38">
              <a:extLst>
                <a:ext uri="{FF2B5EF4-FFF2-40B4-BE49-F238E27FC236}">
                  <a16:creationId xmlns:a16="http://schemas.microsoft.com/office/drawing/2014/main" id="{D5372144-809B-8656-9B5B-5F8CF4286868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55;p38">
              <a:extLst>
                <a:ext uri="{FF2B5EF4-FFF2-40B4-BE49-F238E27FC236}">
                  <a16:creationId xmlns:a16="http://schemas.microsoft.com/office/drawing/2014/main" id="{36DB9BBF-3F2A-2822-B6C1-289CF8FA4A3B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56;p38">
              <a:extLst>
                <a:ext uri="{FF2B5EF4-FFF2-40B4-BE49-F238E27FC236}">
                  <a16:creationId xmlns:a16="http://schemas.microsoft.com/office/drawing/2014/main" id="{867C9756-2867-FB94-90E4-31D9BD6E86DA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57;p38">
              <a:extLst>
                <a:ext uri="{FF2B5EF4-FFF2-40B4-BE49-F238E27FC236}">
                  <a16:creationId xmlns:a16="http://schemas.microsoft.com/office/drawing/2014/main" id="{536CD614-495A-A3FA-2E01-7C96F3D908A4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58;p38">
              <a:extLst>
                <a:ext uri="{FF2B5EF4-FFF2-40B4-BE49-F238E27FC236}">
                  <a16:creationId xmlns:a16="http://schemas.microsoft.com/office/drawing/2014/main" id="{53751BC9-DE5C-EFA1-0B66-21F8080FAFFD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59;p38">
              <a:extLst>
                <a:ext uri="{FF2B5EF4-FFF2-40B4-BE49-F238E27FC236}">
                  <a16:creationId xmlns:a16="http://schemas.microsoft.com/office/drawing/2014/main" id="{15AAF0DA-EA78-C613-7FB6-351A77846D6C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0;p38">
              <a:extLst>
                <a:ext uri="{FF2B5EF4-FFF2-40B4-BE49-F238E27FC236}">
                  <a16:creationId xmlns:a16="http://schemas.microsoft.com/office/drawing/2014/main" id="{E54E20B1-7694-BE96-09CC-C305DE6625D7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61;p38">
              <a:extLst>
                <a:ext uri="{FF2B5EF4-FFF2-40B4-BE49-F238E27FC236}">
                  <a16:creationId xmlns:a16="http://schemas.microsoft.com/office/drawing/2014/main" id="{35B6B2A6-75F7-4280-5AA0-D58854F8D9A1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62;p38">
              <a:extLst>
                <a:ext uri="{FF2B5EF4-FFF2-40B4-BE49-F238E27FC236}">
                  <a16:creationId xmlns:a16="http://schemas.microsoft.com/office/drawing/2014/main" id="{1AE391B3-BCBE-3B93-C6B1-6F31D6CF2ED9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63;p38">
              <a:extLst>
                <a:ext uri="{FF2B5EF4-FFF2-40B4-BE49-F238E27FC236}">
                  <a16:creationId xmlns:a16="http://schemas.microsoft.com/office/drawing/2014/main" id="{52ADED07-9D37-C496-205F-05BD7EABCFBE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64;p38">
              <a:extLst>
                <a:ext uri="{FF2B5EF4-FFF2-40B4-BE49-F238E27FC236}">
                  <a16:creationId xmlns:a16="http://schemas.microsoft.com/office/drawing/2014/main" id="{FA4C5920-84B4-2002-ED03-F61D72F0754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65;p38">
              <a:extLst>
                <a:ext uri="{FF2B5EF4-FFF2-40B4-BE49-F238E27FC236}">
                  <a16:creationId xmlns:a16="http://schemas.microsoft.com/office/drawing/2014/main" id="{6DB48182-0DDE-2C09-944E-B17FDD5E3B2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66;p38">
              <a:extLst>
                <a:ext uri="{FF2B5EF4-FFF2-40B4-BE49-F238E27FC236}">
                  <a16:creationId xmlns:a16="http://schemas.microsoft.com/office/drawing/2014/main" id="{8F3A8EAA-20B8-2B17-CDCD-573D06B737AB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67;p38">
              <a:extLst>
                <a:ext uri="{FF2B5EF4-FFF2-40B4-BE49-F238E27FC236}">
                  <a16:creationId xmlns:a16="http://schemas.microsoft.com/office/drawing/2014/main" id="{E581BC05-F457-3DC2-1C2E-F7B58DEC6EE6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68;p38">
              <a:extLst>
                <a:ext uri="{FF2B5EF4-FFF2-40B4-BE49-F238E27FC236}">
                  <a16:creationId xmlns:a16="http://schemas.microsoft.com/office/drawing/2014/main" id="{D1FD37F3-E008-6BBE-29B1-4A9BF7F800A7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69;p38">
              <a:extLst>
                <a:ext uri="{FF2B5EF4-FFF2-40B4-BE49-F238E27FC236}">
                  <a16:creationId xmlns:a16="http://schemas.microsoft.com/office/drawing/2014/main" id="{69569827-31FD-55AC-257B-347035E69049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70;p38">
              <a:extLst>
                <a:ext uri="{FF2B5EF4-FFF2-40B4-BE49-F238E27FC236}">
                  <a16:creationId xmlns:a16="http://schemas.microsoft.com/office/drawing/2014/main" id="{59A1CF8D-F92D-E514-0A44-4BDA7E81D5C7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571;p38">
              <a:extLst>
                <a:ext uri="{FF2B5EF4-FFF2-40B4-BE49-F238E27FC236}">
                  <a16:creationId xmlns:a16="http://schemas.microsoft.com/office/drawing/2014/main" id="{4EDB04EF-19CC-D8AA-F387-DB8701A2B2AC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EDACF0E7-3890-49D0-AB97-7F9B4BE27041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D6E505A9-7073-C853-523E-B1A3261AF23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74;p38">
              <a:extLst>
                <a:ext uri="{FF2B5EF4-FFF2-40B4-BE49-F238E27FC236}">
                  <a16:creationId xmlns:a16="http://schemas.microsoft.com/office/drawing/2014/main" id="{9B870060-2B32-6F08-6FCE-6CD5473DC16C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75;p38">
              <a:extLst>
                <a:ext uri="{FF2B5EF4-FFF2-40B4-BE49-F238E27FC236}">
                  <a16:creationId xmlns:a16="http://schemas.microsoft.com/office/drawing/2014/main" id="{C7235E65-0C7B-00CC-CD3C-FA6FEB5868B4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" name="Google Shape;576;p38">
              <a:extLst>
                <a:ext uri="{FF2B5EF4-FFF2-40B4-BE49-F238E27FC236}">
                  <a16:creationId xmlns:a16="http://schemas.microsoft.com/office/drawing/2014/main" id="{1524CB5A-3C43-0B0C-253E-752D54A516EB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96AD5883-5108-4A37-B56F-1ED866097635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296C435E-7DA7-737F-C726-DC3BE4B53008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597F8964-1F47-DA0F-D6D6-50C3887CC4A3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32210AEB-9379-4DD9-3BCE-970406340D2C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D9E291D8-CBD1-DD50-7127-63E4121B1F14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41620511-A278-FD7E-4A98-FEF14AF5D1EE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9FE7B02A-695C-4932-70BC-561E8246CEC6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" name="Text Box 63">
            <a:extLst>
              <a:ext uri="{FF2B5EF4-FFF2-40B4-BE49-F238E27FC236}">
                <a16:creationId xmlns:a16="http://schemas.microsoft.com/office/drawing/2014/main" id="{6EC770D8-DF9A-79F1-407F-0E38E9001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31" y="3405225"/>
            <a:ext cx="1088884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giá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trị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biểu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thức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+ b x 2.</a:t>
            </a:r>
          </a:p>
        </p:txBody>
      </p:sp>
      <p:sp>
        <p:nvSpPr>
          <p:cNvPr id="78" name="Text Box 64">
            <a:extLst>
              <a:ext uri="{FF2B5EF4-FFF2-40B4-BE49-F238E27FC236}">
                <a16:creationId xmlns:a16="http://schemas.microsoft.com/office/drawing/2014/main" id="{A6EC4301-1BFC-8DE3-CF7D-3EB8B35B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431" y="5265261"/>
            <a:ext cx="418667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Nếu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= 15, b = 27 </a:t>
            </a:r>
          </a:p>
        </p:txBody>
      </p:sp>
      <p:sp>
        <p:nvSpPr>
          <p:cNvPr id="79" name="Text Box 65">
            <a:extLst>
              <a:ext uri="{FF2B5EF4-FFF2-40B4-BE49-F238E27FC236}">
                <a16:creationId xmlns:a16="http://schemas.microsoft.com/office/drawing/2014/main" id="{7C08DE8D-03D6-46A2-37AA-B0A76B0FC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647" y="2682258"/>
            <a:ext cx="38404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thì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+ b x 2 = </a:t>
            </a:r>
          </a:p>
        </p:txBody>
      </p:sp>
      <p:sp>
        <p:nvSpPr>
          <p:cNvPr id="80" name="Text Box 66">
            <a:extLst>
              <a:ext uri="{FF2B5EF4-FFF2-40B4-BE49-F238E27FC236}">
                <a16:creationId xmlns:a16="http://schemas.microsoft.com/office/drawing/2014/main" id="{2772C2F5-4AFC-C162-6566-6B6A514C8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885" y="2677124"/>
            <a:ext cx="33915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8 + 2 x 2 =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4D0650E-E03B-90E7-0E03-2DD3DDBCAC60}"/>
              </a:ext>
            </a:extLst>
          </p:cNvPr>
          <p:cNvGrpSpPr/>
          <p:nvPr/>
        </p:nvGrpSpPr>
        <p:grpSpPr>
          <a:xfrm>
            <a:off x="297887" y="63232"/>
            <a:ext cx="1645024" cy="1546717"/>
            <a:chOff x="223415" y="47424"/>
            <a:chExt cx="1233768" cy="1160038"/>
          </a:xfrm>
        </p:grpSpPr>
        <p:grpSp>
          <p:nvGrpSpPr>
            <p:cNvPr id="82" name="Google Shape;616;p40">
              <a:extLst>
                <a:ext uri="{FF2B5EF4-FFF2-40B4-BE49-F238E27FC236}">
                  <a16:creationId xmlns:a16="http://schemas.microsoft.com/office/drawing/2014/main" id="{236A484A-03E1-804D-26AA-55C9177F967D}"/>
                </a:ext>
              </a:extLst>
            </p:cNvPr>
            <p:cNvGrpSpPr/>
            <p:nvPr/>
          </p:nvGrpSpPr>
          <p:grpSpPr>
            <a:xfrm rot="308040">
              <a:off x="223415" y="47424"/>
              <a:ext cx="955759" cy="1160038"/>
              <a:chOff x="5616500" y="1812300"/>
              <a:chExt cx="2168215" cy="2902573"/>
            </a:xfrm>
          </p:grpSpPr>
          <p:sp>
            <p:nvSpPr>
              <p:cNvPr id="84" name="Google Shape;617;p40">
                <a:extLst>
                  <a:ext uri="{FF2B5EF4-FFF2-40B4-BE49-F238E27FC236}">
                    <a16:creationId xmlns:a16="http://schemas.microsoft.com/office/drawing/2014/main" id="{22E1C4FC-0067-34ED-2813-507827198B64}"/>
                  </a:ext>
                </a:extLst>
              </p:cNvPr>
              <p:cNvSpPr/>
              <p:nvPr/>
            </p:nvSpPr>
            <p:spPr>
              <a:xfrm>
                <a:off x="5616500" y="4179784"/>
                <a:ext cx="290520" cy="141654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4969" extrusionOk="0">
                    <a:moveTo>
                      <a:pt x="8512" y="1"/>
                    </a:moveTo>
                    <a:lnTo>
                      <a:pt x="4690" y="72"/>
                    </a:lnTo>
                    <a:cubicBezTo>
                      <a:pt x="4690" y="72"/>
                      <a:pt x="904" y="858"/>
                      <a:pt x="368" y="2692"/>
                    </a:cubicBezTo>
                    <a:cubicBezTo>
                      <a:pt x="1" y="3913"/>
                      <a:pt x="2560" y="4968"/>
                      <a:pt x="4951" y="4968"/>
                    </a:cubicBezTo>
                    <a:cubicBezTo>
                      <a:pt x="6127" y="4968"/>
                      <a:pt x="7262" y="4713"/>
                      <a:pt x="7988" y="4097"/>
                    </a:cubicBezTo>
                    <a:cubicBezTo>
                      <a:pt x="10191" y="2227"/>
                      <a:pt x="8512" y="1"/>
                      <a:pt x="8512" y="1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618;p40">
                <a:extLst>
                  <a:ext uri="{FF2B5EF4-FFF2-40B4-BE49-F238E27FC236}">
                    <a16:creationId xmlns:a16="http://schemas.microsoft.com/office/drawing/2014/main" id="{E6768728-B8F5-8CFD-11BF-C0D736141743}"/>
                  </a:ext>
                </a:extLst>
              </p:cNvPr>
              <p:cNvSpPr/>
              <p:nvPr/>
            </p:nvSpPr>
            <p:spPr>
              <a:xfrm>
                <a:off x="6744695" y="4474697"/>
                <a:ext cx="206708" cy="240176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425" extrusionOk="0">
                    <a:moveTo>
                      <a:pt x="5656" y="0"/>
                    </a:moveTo>
                    <a:cubicBezTo>
                      <a:pt x="4432" y="0"/>
                      <a:pt x="2453" y="2872"/>
                      <a:pt x="2453" y="2872"/>
                    </a:cubicBezTo>
                    <a:cubicBezTo>
                      <a:pt x="2453" y="2872"/>
                      <a:pt x="0" y="8206"/>
                      <a:pt x="3632" y="8420"/>
                    </a:cubicBezTo>
                    <a:cubicBezTo>
                      <a:pt x="3686" y="8423"/>
                      <a:pt x="3739" y="8425"/>
                      <a:pt x="3791" y="8425"/>
                    </a:cubicBezTo>
                    <a:cubicBezTo>
                      <a:pt x="7251" y="8425"/>
                      <a:pt x="7224" y="1531"/>
                      <a:pt x="6192" y="264"/>
                    </a:cubicBezTo>
                    <a:cubicBezTo>
                      <a:pt x="6042" y="79"/>
                      <a:pt x="5860" y="0"/>
                      <a:pt x="5656" y="0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619;p40">
                <a:extLst>
                  <a:ext uri="{FF2B5EF4-FFF2-40B4-BE49-F238E27FC236}">
                    <a16:creationId xmlns:a16="http://schemas.microsoft.com/office/drawing/2014/main" id="{F7527E9E-A086-15FF-508D-1523E42655EE}"/>
                  </a:ext>
                </a:extLst>
              </p:cNvPr>
              <p:cNvSpPr/>
              <p:nvPr/>
            </p:nvSpPr>
            <p:spPr>
              <a:xfrm>
                <a:off x="5719641" y="3354000"/>
                <a:ext cx="1224654" cy="1203017"/>
              </a:xfrm>
              <a:custGeom>
                <a:avLst/>
                <a:gdLst/>
                <a:ahLst/>
                <a:cxnLst/>
                <a:rect l="l" t="t" r="r" b="b"/>
                <a:pathLst>
                  <a:path w="42959" h="42200" extrusionOk="0">
                    <a:moveTo>
                      <a:pt x="23599" y="0"/>
                    </a:moveTo>
                    <a:cubicBezTo>
                      <a:pt x="23599" y="0"/>
                      <a:pt x="16598" y="1334"/>
                      <a:pt x="8644" y="9573"/>
                    </a:cubicBezTo>
                    <a:cubicBezTo>
                      <a:pt x="679" y="17812"/>
                      <a:pt x="1" y="28408"/>
                      <a:pt x="1" y="28408"/>
                    </a:cubicBezTo>
                    <a:cubicBezTo>
                      <a:pt x="1" y="28408"/>
                      <a:pt x="1669" y="30118"/>
                      <a:pt x="3669" y="30118"/>
                    </a:cubicBezTo>
                    <a:cubicBezTo>
                      <a:pt x="4281" y="30118"/>
                      <a:pt x="4925" y="29958"/>
                      <a:pt x="5561" y="29539"/>
                    </a:cubicBezTo>
                    <a:cubicBezTo>
                      <a:pt x="5561" y="29539"/>
                      <a:pt x="7859" y="13740"/>
                      <a:pt x="26349" y="11228"/>
                    </a:cubicBezTo>
                    <a:lnTo>
                      <a:pt x="26349" y="11228"/>
                    </a:lnTo>
                    <a:cubicBezTo>
                      <a:pt x="26349" y="11228"/>
                      <a:pt x="25754" y="23491"/>
                      <a:pt x="30504" y="31409"/>
                    </a:cubicBezTo>
                    <a:cubicBezTo>
                      <a:pt x="35255" y="39326"/>
                      <a:pt x="37481" y="42124"/>
                      <a:pt x="37481" y="42124"/>
                    </a:cubicBezTo>
                    <a:cubicBezTo>
                      <a:pt x="37481" y="42124"/>
                      <a:pt x="37729" y="42199"/>
                      <a:pt x="38146" y="42199"/>
                    </a:cubicBezTo>
                    <a:cubicBezTo>
                      <a:pt x="39141" y="42199"/>
                      <a:pt x="41097" y="41774"/>
                      <a:pt x="42958" y="38898"/>
                    </a:cubicBezTo>
                    <a:cubicBezTo>
                      <a:pt x="42958" y="38898"/>
                      <a:pt x="32124" y="21431"/>
                      <a:pt x="35862" y="9192"/>
                    </a:cubicBezTo>
                    <a:cubicBezTo>
                      <a:pt x="38213" y="1502"/>
                      <a:pt x="38610" y="75"/>
                      <a:pt x="38581" y="75"/>
                    </a:cubicBezTo>
                    <a:cubicBezTo>
                      <a:pt x="38564" y="75"/>
                      <a:pt x="38398" y="572"/>
                      <a:pt x="38398" y="572"/>
                    </a:cubicBezTo>
                    <a:lnTo>
                      <a:pt x="23599" y="0"/>
                    </a:ln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620;p40">
                <a:extLst>
                  <a:ext uri="{FF2B5EF4-FFF2-40B4-BE49-F238E27FC236}">
                    <a16:creationId xmlns:a16="http://schemas.microsoft.com/office/drawing/2014/main" id="{08BE530E-AE61-3A93-6249-E396C7DA53AF}"/>
                  </a:ext>
                </a:extLst>
              </p:cNvPr>
              <p:cNvSpPr/>
              <p:nvPr/>
            </p:nvSpPr>
            <p:spPr>
              <a:xfrm>
                <a:off x="7505681" y="2729024"/>
                <a:ext cx="171416" cy="180681"/>
              </a:xfrm>
              <a:custGeom>
                <a:avLst/>
                <a:gdLst/>
                <a:ahLst/>
                <a:cxnLst/>
                <a:rect l="l" t="t" r="r" b="b"/>
                <a:pathLst>
                  <a:path w="6013" h="6338" extrusionOk="0">
                    <a:moveTo>
                      <a:pt x="3673" y="0"/>
                    </a:moveTo>
                    <a:cubicBezTo>
                      <a:pt x="1613" y="0"/>
                      <a:pt x="1463" y="2365"/>
                      <a:pt x="1405" y="2552"/>
                    </a:cubicBezTo>
                    <a:cubicBezTo>
                      <a:pt x="1334" y="2730"/>
                      <a:pt x="0" y="3373"/>
                      <a:pt x="0" y="3373"/>
                    </a:cubicBezTo>
                    <a:lnTo>
                      <a:pt x="238" y="5647"/>
                    </a:lnTo>
                    <a:cubicBezTo>
                      <a:pt x="238" y="5647"/>
                      <a:pt x="1511" y="4931"/>
                      <a:pt x="2178" y="4931"/>
                    </a:cubicBezTo>
                    <a:cubicBezTo>
                      <a:pt x="2345" y="4931"/>
                      <a:pt x="2474" y="4976"/>
                      <a:pt x="2536" y="5088"/>
                    </a:cubicBezTo>
                    <a:cubicBezTo>
                      <a:pt x="2846" y="5635"/>
                      <a:pt x="4310" y="6338"/>
                      <a:pt x="4310" y="6338"/>
                    </a:cubicBezTo>
                    <a:cubicBezTo>
                      <a:pt x="4310" y="6338"/>
                      <a:pt x="6013" y="123"/>
                      <a:pt x="3810" y="4"/>
                    </a:cubicBezTo>
                    <a:cubicBezTo>
                      <a:pt x="3764" y="1"/>
                      <a:pt x="3718" y="0"/>
                      <a:pt x="3673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621;p40">
                <a:extLst>
                  <a:ext uri="{FF2B5EF4-FFF2-40B4-BE49-F238E27FC236}">
                    <a16:creationId xmlns:a16="http://schemas.microsoft.com/office/drawing/2014/main" id="{7EDEF0EB-511E-33EA-28A7-B1387C2389E9}"/>
                  </a:ext>
                </a:extLst>
              </p:cNvPr>
              <p:cNvSpPr/>
              <p:nvPr/>
            </p:nvSpPr>
            <p:spPr>
              <a:xfrm>
                <a:off x="6740618" y="2778058"/>
                <a:ext cx="895078" cy="395485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13873" extrusionOk="0">
                    <a:moveTo>
                      <a:pt x="25875" y="1"/>
                    </a:moveTo>
                    <a:cubicBezTo>
                      <a:pt x="24767" y="1"/>
                      <a:pt x="22307" y="1146"/>
                      <a:pt x="16836" y="3106"/>
                    </a:cubicBezTo>
                    <a:cubicBezTo>
                      <a:pt x="14358" y="3994"/>
                      <a:pt x="11617" y="4267"/>
                      <a:pt x="9187" y="4267"/>
                    </a:cubicBezTo>
                    <a:cubicBezTo>
                      <a:pt x="5334" y="4267"/>
                      <a:pt x="2263" y="3582"/>
                      <a:pt x="2263" y="3582"/>
                    </a:cubicBezTo>
                    <a:lnTo>
                      <a:pt x="2263" y="3582"/>
                    </a:lnTo>
                    <a:cubicBezTo>
                      <a:pt x="1" y="4427"/>
                      <a:pt x="1346" y="10142"/>
                      <a:pt x="2560" y="11547"/>
                    </a:cubicBezTo>
                    <a:cubicBezTo>
                      <a:pt x="3413" y="12525"/>
                      <a:pt x="12864" y="13872"/>
                      <a:pt x="19972" y="13872"/>
                    </a:cubicBezTo>
                    <a:cubicBezTo>
                      <a:pt x="22990" y="13872"/>
                      <a:pt x="25586" y="13629"/>
                      <a:pt x="26921" y="13012"/>
                    </a:cubicBezTo>
                    <a:cubicBezTo>
                      <a:pt x="31397" y="10940"/>
                      <a:pt x="27159" y="582"/>
                      <a:pt x="26337" y="105"/>
                    </a:cubicBezTo>
                    <a:cubicBezTo>
                      <a:pt x="26218" y="35"/>
                      <a:pt x="26067" y="1"/>
                      <a:pt x="2587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622;p40">
                <a:extLst>
                  <a:ext uri="{FF2B5EF4-FFF2-40B4-BE49-F238E27FC236}">
                    <a16:creationId xmlns:a16="http://schemas.microsoft.com/office/drawing/2014/main" id="{67B26925-A85C-77CB-AD7F-5F8F8317C66D}"/>
                  </a:ext>
                </a:extLst>
              </p:cNvPr>
              <p:cNvSpPr/>
              <p:nvPr/>
            </p:nvSpPr>
            <p:spPr>
              <a:xfrm>
                <a:off x="6358785" y="2843568"/>
                <a:ext cx="459911" cy="591901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20763" extrusionOk="0">
                    <a:moveTo>
                      <a:pt x="10905" y="1"/>
                    </a:moveTo>
                    <a:cubicBezTo>
                      <a:pt x="9768" y="1"/>
                      <a:pt x="8037" y="248"/>
                      <a:pt x="8037" y="248"/>
                    </a:cubicBezTo>
                    <a:lnTo>
                      <a:pt x="5620" y="1165"/>
                    </a:lnTo>
                    <a:lnTo>
                      <a:pt x="2738" y="8666"/>
                    </a:lnTo>
                    <a:cubicBezTo>
                      <a:pt x="2738" y="8666"/>
                      <a:pt x="0" y="16405"/>
                      <a:pt x="464" y="17345"/>
                    </a:cubicBezTo>
                    <a:cubicBezTo>
                      <a:pt x="848" y="18102"/>
                      <a:pt x="7019" y="20763"/>
                      <a:pt x="10924" y="20763"/>
                    </a:cubicBezTo>
                    <a:cubicBezTo>
                      <a:pt x="11872" y="20763"/>
                      <a:pt x="12686" y="20606"/>
                      <a:pt x="13252" y="20227"/>
                    </a:cubicBezTo>
                    <a:cubicBezTo>
                      <a:pt x="16133" y="18286"/>
                      <a:pt x="15954" y="9249"/>
                      <a:pt x="15954" y="9249"/>
                    </a:cubicBezTo>
                    <a:cubicBezTo>
                      <a:pt x="15954" y="9249"/>
                      <a:pt x="14764" y="3796"/>
                      <a:pt x="15657" y="1284"/>
                    </a:cubicBezTo>
                    <a:cubicBezTo>
                      <a:pt x="15657" y="1284"/>
                      <a:pt x="12466" y="296"/>
                      <a:pt x="11668" y="69"/>
                    </a:cubicBezTo>
                    <a:cubicBezTo>
                      <a:pt x="11494" y="20"/>
                      <a:pt x="11223" y="1"/>
                      <a:pt x="10905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623;p40">
                <a:extLst>
                  <a:ext uri="{FF2B5EF4-FFF2-40B4-BE49-F238E27FC236}">
                    <a16:creationId xmlns:a16="http://schemas.microsoft.com/office/drawing/2014/main" id="{5366A64B-4F0F-94AE-E330-9D2E553D8F3C}"/>
                  </a:ext>
                </a:extLst>
              </p:cNvPr>
              <p:cNvSpPr/>
              <p:nvPr/>
            </p:nvSpPr>
            <p:spPr>
              <a:xfrm>
                <a:off x="6587190" y="2837724"/>
                <a:ext cx="119161" cy="74262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605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13" y="548"/>
                      <a:pt x="1" y="1167"/>
                      <a:pt x="84" y="1382"/>
                    </a:cubicBezTo>
                    <a:cubicBezTo>
                      <a:pt x="230" y="1775"/>
                      <a:pt x="696" y="2605"/>
                      <a:pt x="1811" y="2605"/>
                    </a:cubicBezTo>
                    <a:cubicBezTo>
                      <a:pt x="1876" y="2605"/>
                      <a:pt x="1943" y="2602"/>
                      <a:pt x="2013" y="2596"/>
                    </a:cubicBezTo>
                    <a:cubicBezTo>
                      <a:pt x="3287" y="2477"/>
                      <a:pt x="4132" y="953"/>
                      <a:pt x="4180" y="394"/>
                    </a:cubicBezTo>
                    <a:lnTo>
                      <a:pt x="4180" y="167"/>
                    </a:lnTo>
                    <a:cubicBezTo>
                      <a:pt x="3609" y="370"/>
                      <a:pt x="3013" y="477"/>
                      <a:pt x="2418" y="489"/>
                    </a:cubicBezTo>
                    <a:cubicBezTo>
                      <a:pt x="2366" y="490"/>
                      <a:pt x="2315" y="491"/>
                      <a:pt x="2264" y="491"/>
                    </a:cubicBezTo>
                    <a:cubicBezTo>
                      <a:pt x="1495" y="491"/>
                      <a:pt x="740" y="324"/>
                      <a:pt x="4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624;p40">
                <a:extLst>
                  <a:ext uri="{FF2B5EF4-FFF2-40B4-BE49-F238E27FC236}">
                    <a16:creationId xmlns:a16="http://schemas.microsoft.com/office/drawing/2014/main" id="{14B73E32-DF24-A3B2-F169-0F5D31A2739D}"/>
                  </a:ext>
                </a:extLst>
              </p:cNvPr>
              <p:cNvSpPr/>
              <p:nvPr/>
            </p:nvSpPr>
            <p:spPr>
              <a:xfrm>
                <a:off x="6588558" y="2767481"/>
                <a:ext cx="118135" cy="84268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956" extrusionOk="0">
                    <a:moveTo>
                      <a:pt x="3942" y="0"/>
                    </a:moveTo>
                    <a:lnTo>
                      <a:pt x="72" y="1512"/>
                    </a:lnTo>
                    <a:cubicBezTo>
                      <a:pt x="72" y="1512"/>
                      <a:pt x="24" y="1965"/>
                      <a:pt x="1" y="2465"/>
                    </a:cubicBezTo>
                    <a:cubicBezTo>
                      <a:pt x="692" y="2788"/>
                      <a:pt x="1458" y="2955"/>
                      <a:pt x="2227" y="2955"/>
                    </a:cubicBezTo>
                    <a:cubicBezTo>
                      <a:pt x="2279" y="2955"/>
                      <a:pt x="2330" y="2954"/>
                      <a:pt x="2382" y="2953"/>
                    </a:cubicBezTo>
                    <a:cubicBezTo>
                      <a:pt x="2977" y="2941"/>
                      <a:pt x="3572" y="2834"/>
                      <a:pt x="4144" y="2631"/>
                    </a:cubicBezTo>
                    <a:cubicBezTo>
                      <a:pt x="4144" y="1846"/>
                      <a:pt x="3942" y="0"/>
                      <a:pt x="3942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625;p40">
                <a:extLst>
                  <a:ext uri="{FF2B5EF4-FFF2-40B4-BE49-F238E27FC236}">
                    <a16:creationId xmlns:a16="http://schemas.microsoft.com/office/drawing/2014/main" id="{1CEC8CD9-2BA7-8DBD-B068-35933F245FB6}"/>
                  </a:ext>
                </a:extLst>
              </p:cNvPr>
              <p:cNvSpPr/>
              <p:nvPr/>
            </p:nvSpPr>
            <p:spPr>
              <a:xfrm>
                <a:off x="6273233" y="1812300"/>
                <a:ext cx="808929" cy="442493"/>
              </a:xfrm>
              <a:custGeom>
                <a:avLst/>
                <a:gdLst/>
                <a:ahLst/>
                <a:cxnLst/>
                <a:rect l="l" t="t" r="r" b="b"/>
                <a:pathLst>
                  <a:path w="28376" h="15522" extrusionOk="0">
                    <a:moveTo>
                      <a:pt x="14394" y="1"/>
                    </a:moveTo>
                    <a:cubicBezTo>
                      <a:pt x="11064" y="1"/>
                      <a:pt x="9609" y="3264"/>
                      <a:pt x="9609" y="3264"/>
                    </a:cubicBezTo>
                    <a:cubicBezTo>
                      <a:pt x="9609" y="3264"/>
                      <a:pt x="8025" y="2068"/>
                      <a:pt x="5794" y="2068"/>
                    </a:cubicBezTo>
                    <a:cubicBezTo>
                      <a:pt x="4354" y="2068"/>
                      <a:pt x="2645" y="2566"/>
                      <a:pt x="917" y="4205"/>
                    </a:cubicBezTo>
                    <a:cubicBezTo>
                      <a:pt x="179" y="6419"/>
                      <a:pt x="1" y="9384"/>
                      <a:pt x="3144" y="11015"/>
                    </a:cubicBezTo>
                    <a:cubicBezTo>
                      <a:pt x="3860" y="11385"/>
                      <a:pt x="4521" y="11531"/>
                      <a:pt x="5118" y="11531"/>
                    </a:cubicBezTo>
                    <a:cubicBezTo>
                      <a:pt x="7370" y="11531"/>
                      <a:pt x="8716" y="9455"/>
                      <a:pt x="8716" y="9455"/>
                    </a:cubicBezTo>
                    <a:cubicBezTo>
                      <a:pt x="8716" y="9455"/>
                      <a:pt x="9061" y="12003"/>
                      <a:pt x="12145" y="12206"/>
                    </a:cubicBezTo>
                    <a:cubicBezTo>
                      <a:pt x="12250" y="12213"/>
                      <a:pt x="12353" y="12216"/>
                      <a:pt x="12453" y="12216"/>
                    </a:cubicBezTo>
                    <a:cubicBezTo>
                      <a:pt x="15281" y="12216"/>
                      <a:pt x="16169" y="9551"/>
                      <a:pt x="16169" y="9551"/>
                    </a:cubicBezTo>
                    <a:lnTo>
                      <a:pt x="16169" y="9551"/>
                    </a:lnTo>
                    <a:cubicBezTo>
                      <a:pt x="16169" y="9551"/>
                      <a:pt x="15729" y="12373"/>
                      <a:pt x="18515" y="12777"/>
                    </a:cubicBezTo>
                    <a:cubicBezTo>
                      <a:pt x="18879" y="12832"/>
                      <a:pt x="19207" y="12855"/>
                      <a:pt x="19503" y="12855"/>
                    </a:cubicBezTo>
                    <a:cubicBezTo>
                      <a:pt x="21478" y="12855"/>
                      <a:pt x="21991" y="11801"/>
                      <a:pt x="21991" y="11801"/>
                    </a:cubicBezTo>
                    <a:lnTo>
                      <a:pt x="21991" y="11801"/>
                    </a:lnTo>
                    <a:cubicBezTo>
                      <a:pt x="21991" y="11801"/>
                      <a:pt x="20932" y="15266"/>
                      <a:pt x="24051" y="15516"/>
                    </a:cubicBezTo>
                    <a:cubicBezTo>
                      <a:pt x="24105" y="15520"/>
                      <a:pt x="24159" y="15522"/>
                      <a:pt x="24213" y="15522"/>
                    </a:cubicBezTo>
                    <a:cubicBezTo>
                      <a:pt x="26509" y="15522"/>
                      <a:pt x="28375" y="11834"/>
                      <a:pt x="27957" y="8646"/>
                    </a:cubicBezTo>
                    <a:cubicBezTo>
                      <a:pt x="27402" y="8191"/>
                      <a:pt x="26810" y="8043"/>
                      <a:pt x="26276" y="8043"/>
                    </a:cubicBezTo>
                    <a:cubicBezTo>
                      <a:pt x="25285" y="8043"/>
                      <a:pt x="24492" y="8551"/>
                      <a:pt x="24492" y="8551"/>
                    </a:cubicBezTo>
                    <a:cubicBezTo>
                      <a:pt x="24492" y="8551"/>
                      <a:pt x="25420" y="7265"/>
                      <a:pt x="23396" y="4943"/>
                    </a:cubicBezTo>
                    <a:cubicBezTo>
                      <a:pt x="22707" y="4147"/>
                      <a:pt x="21966" y="3886"/>
                      <a:pt x="21289" y="3886"/>
                    </a:cubicBezTo>
                    <a:cubicBezTo>
                      <a:pt x="19991" y="3886"/>
                      <a:pt x="18932" y="4848"/>
                      <a:pt x="18932" y="4848"/>
                    </a:cubicBezTo>
                    <a:cubicBezTo>
                      <a:pt x="18932" y="4848"/>
                      <a:pt x="20098" y="1276"/>
                      <a:pt x="15788" y="181"/>
                    </a:cubicBezTo>
                    <a:cubicBezTo>
                      <a:pt x="15291" y="56"/>
                      <a:pt x="14826" y="1"/>
                      <a:pt x="14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626;p40">
                <a:extLst>
                  <a:ext uri="{FF2B5EF4-FFF2-40B4-BE49-F238E27FC236}">
                    <a16:creationId xmlns:a16="http://schemas.microsoft.com/office/drawing/2014/main" id="{1F3EA083-982F-DF92-41B0-A8BFC0C6C6E8}"/>
                  </a:ext>
                </a:extLst>
              </p:cNvPr>
              <p:cNvSpPr/>
              <p:nvPr/>
            </p:nvSpPr>
            <p:spPr>
              <a:xfrm>
                <a:off x="6160542" y="1932147"/>
                <a:ext cx="994199" cy="565845"/>
              </a:xfrm>
              <a:custGeom>
                <a:avLst/>
                <a:gdLst/>
                <a:ahLst/>
                <a:cxnLst/>
                <a:rect l="l" t="t" r="r" b="b"/>
                <a:pathLst>
                  <a:path w="34875" h="19849" extrusionOk="0">
                    <a:moveTo>
                      <a:pt x="4870" y="1"/>
                    </a:moveTo>
                    <a:lnTo>
                      <a:pt x="4870" y="1"/>
                    </a:lnTo>
                    <a:cubicBezTo>
                      <a:pt x="4751" y="108"/>
                      <a:pt x="4644" y="227"/>
                      <a:pt x="4525" y="346"/>
                    </a:cubicBezTo>
                    <a:cubicBezTo>
                      <a:pt x="1" y="5049"/>
                      <a:pt x="4073" y="9466"/>
                      <a:pt x="4073" y="9466"/>
                    </a:cubicBezTo>
                    <a:cubicBezTo>
                      <a:pt x="2453" y="11598"/>
                      <a:pt x="4358" y="14229"/>
                      <a:pt x="4358" y="14229"/>
                    </a:cubicBezTo>
                    <a:lnTo>
                      <a:pt x="27588" y="19849"/>
                    </a:lnTo>
                    <a:cubicBezTo>
                      <a:pt x="27588" y="19849"/>
                      <a:pt x="30469" y="18503"/>
                      <a:pt x="31540" y="15658"/>
                    </a:cubicBezTo>
                    <a:cubicBezTo>
                      <a:pt x="32600" y="12800"/>
                      <a:pt x="30338" y="12371"/>
                      <a:pt x="30338" y="12371"/>
                    </a:cubicBezTo>
                    <a:cubicBezTo>
                      <a:pt x="30338" y="12371"/>
                      <a:pt x="34874" y="11443"/>
                      <a:pt x="33362" y="6811"/>
                    </a:cubicBezTo>
                    <a:cubicBezTo>
                      <a:pt x="32969" y="5621"/>
                      <a:pt x="32457" y="4894"/>
                      <a:pt x="31910" y="4454"/>
                    </a:cubicBezTo>
                    <a:lnTo>
                      <a:pt x="31910" y="4454"/>
                    </a:lnTo>
                    <a:cubicBezTo>
                      <a:pt x="32328" y="7625"/>
                      <a:pt x="30467" y="11319"/>
                      <a:pt x="28176" y="11319"/>
                    </a:cubicBezTo>
                    <a:cubicBezTo>
                      <a:pt x="28119" y="11319"/>
                      <a:pt x="28062" y="11316"/>
                      <a:pt x="28004" y="11312"/>
                    </a:cubicBezTo>
                    <a:cubicBezTo>
                      <a:pt x="24885" y="11074"/>
                      <a:pt x="25944" y="7597"/>
                      <a:pt x="25944" y="7597"/>
                    </a:cubicBezTo>
                    <a:lnTo>
                      <a:pt x="25944" y="7597"/>
                    </a:lnTo>
                    <a:cubicBezTo>
                      <a:pt x="25944" y="7597"/>
                      <a:pt x="25424" y="8656"/>
                      <a:pt x="23417" y="8656"/>
                    </a:cubicBezTo>
                    <a:cubicBezTo>
                      <a:pt x="23132" y="8656"/>
                      <a:pt x="22816" y="8634"/>
                      <a:pt x="22468" y="8585"/>
                    </a:cubicBezTo>
                    <a:cubicBezTo>
                      <a:pt x="19682" y="8180"/>
                      <a:pt x="20122" y="5347"/>
                      <a:pt x="20122" y="5347"/>
                    </a:cubicBezTo>
                    <a:lnTo>
                      <a:pt x="20122" y="5347"/>
                    </a:lnTo>
                    <a:cubicBezTo>
                      <a:pt x="20122" y="5347"/>
                      <a:pt x="19223" y="8012"/>
                      <a:pt x="16394" y="8012"/>
                    </a:cubicBezTo>
                    <a:cubicBezTo>
                      <a:pt x="16294" y="8012"/>
                      <a:pt x="16191" y="8009"/>
                      <a:pt x="16086" y="8002"/>
                    </a:cubicBezTo>
                    <a:cubicBezTo>
                      <a:pt x="13014" y="7799"/>
                      <a:pt x="12669" y="5251"/>
                      <a:pt x="12669" y="5251"/>
                    </a:cubicBezTo>
                    <a:cubicBezTo>
                      <a:pt x="12669" y="5251"/>
                      <a:pt x="11317" y="7331"/>
                      <a:pt x="9065" y="7331"/>
                    </a:cubicBezTo>
                    <a:cubicBezTo>
                      <a:pt x="8466" y="7331"/>
                      <a:pt x="7803" y="7184"/>
                      <a:pt x="7085" y="6811"/>
                    </a:cubicBezTo>
                    <a:cubicBezTo>
                      <a:pt x="3954" y="5180"/>
                      <a:pt x="4132" y="2215"/>
                      <a:pt x="4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627;p40">
                <a:extLst>
                  <a:ext uri="{FF2B5EF4-FFF2-40B4-BE49-F238E27FC236}">
                    <a16:creationId xmlns:a16="http://schemas.microsoft.com/office/drawing/2014/main" id="{26AB4D62-A8C9-EEE1-64A4-BEECE438FCFC}"/>
                  </a:ext>
                </a:extLst>
              </p:cNvPr>
              <p:cNvSpPr/>
              <p:nvPr/>
            </p:nvSpPr>
            <p:spPr>
              <a:xfrm>
                <a:off x="6546823" y="1957604"/>
                <a:ext cx="48206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80" extrusionOk="0">
                    <a:moveTo>
                      <a:pt x="845" y="1"/>
                    </a:moveTo>
                    <a:cubicBezTo>
                      <a:pt x="381" y="1"/>
                      <a:pt x="0" y="382"/>
                      <a:pt x="0" y="846"/>
                    </a:cubicBezTo>
                    <a:cubicBezTo>
                      <a:pt x="0" y="1310"/>
                      <a:pt x="381" y="1680"/>
                      <a:pt x="845" y="1680"/>
                    </a:cubicBezTo>
                    <a:cubicBezTo>
                      <a:pt x="1310" y="1680"/>
                      <a:pt x="1691" y="1310"/>
                      <a:pt x="1691" y="846"/>
                    </a:cubicBezTo>
                    <a:cubicBezTo>
                      <a:pt x="1691" y="382"/>
                      <a:pt x="1310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628;p40">
                <a:extLst>
                  <a:ext uri="{FF2B5EF4-FFF2-40B4-BE49-F238E27FC236}">
                    <a16:creationId xmlns:a16="http://schemas.microsoft.com/office/drawing/2014/main" id="{B1E96B84-93F1-3B40-4226-DB0B298E4B60}"/>
                  </a:ext>
                </a:extLst>
              </p:cNvPr>
              <p:cNvSpPr/>
              <p:nvPr/>
            </p:nvSpPr>
            <p:spPr>
              <a:xfrm>
                <a:off x="6362007" y="1917978"/>
                <a:ext cx="136494" cy="6189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2171" extrusionOk="0">
                    <a:moveTo>
                      <a:pt x="1213" y="1"/>
                    </a:moveTo>
                    <a:cubicBezTo>
                      <a:pt x="600" y="1"/>
                      <a:pt x="142" y="133"/>
                      <a:pt x="113" y="450"/>
                    </a:cubicBezTo>
                    <a:cubicBezTo>
                      <a:pt x="0" y="1688"/>
                      <a:pt x="1345" y="2171"/>
                      <a:pt x="2595" y="2171"/>
                    </a:cubicBezTo>
                    <a:cubicBezTo>
                      <a:pt x="3581" y="2171"/>
                      <a:pt x="4509" y="1870"/>
                      <a:pt x="4614" y="1403"/>
                    </a:cubicBezTo>
                    <a:cubicBezTo>
                      <a:pt x="4787" y="676"/>
                      <a:pt x="2601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629;p40">
                <a:extLst>
                  <a:ext uri="{FF2B5EF4-FFF2-40B4-BE49-F238E27FC236}">
                    <a16:creationId xmlns:a16="http://schemas.microsoft.com/office/drawing/2014/main" id="{FD59702D-E101-659B-7DE0-473E47A20B70}"/>
                  </a:ext>
                </a:extLst>
              </p:cNvPr>
              <p:cNvSpPr/>
              <p:nvPr/>
            </p:nvSpPr>
            <p:spPr>
              <a:xfrm>
                <a:off x="6238368" y="2314122"/>
                <a:ext cx="102114" cy="178942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277" extrusionOk="0">
                    <a:moveTo>
                      <a:pt x="2930" y="0"/>
                    </a:moveTo>
                    <a:cubicBezTo>
                      <a:pt x="1944" y="0"/>
                      <a:pt x="178" y="364"/>
                      <a:pt x="93" y="2949"/>
                    </a:cubicBezTo>
                    <a:cubicBezTo>
                      <a:pt x="0" y="6063"/>
                      <a:pt x="2268" y="6276"/>
                      <a:pt x="2890" y="6276"/>
                    </a:cubicBezTo>
                    <a:cubicBezTo>
                      <a:pt x="2988" y="6276"/>
                      <a:pt x="3045" y="6271"/>
                      <a:pt x="3045" y="6271"/>
                    </a:cubicBezTo>
                    <a:lnTo>
                      <a:pt x="3581" y="56"/>
                    </a:lnTo>
                    <a:cubicBezTo>
                      <a:pt x="3581" y="56"/>
                      <a:pt x="3315" y="0"/>
                      <a:pt x="2930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630;p40">
                <a:extLst>
                  <a:ext uri="{FF2B5EF4-FFF2-40B4-BE49-F238E27FC236}">
                    <a16:creationId xmlns:a16="http://schemas.microsoft.com/office/drawing/2014/main" id="{202465FE-11C4-0285-B443-80F7114FE9C3}"/>
                  </a:ext>
                </a:extLst>
              </p:cNvPr>
              <p:cNvSpPr/>
              <p:nvPr/>
            </p:nvSpPr>
            <p:spPr>
              <a:xfrm>
                <a:off x="6839740" y="2434396"/>
                <a:ext cx="172613" cy="19339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6784" extrusionOk="0">
                    <a:moveTo>
                      <a:pt x="2903" y="0"/>
                    </a:moveTo>
                    <a:cubicBezTo>
                      <a:pt x="2424" y="0"/>
                      <a:pt x="2084" y="75"/>
                      <a:pt x="2084" y="75"/>
                    </a:cubicBezTo>
                    <a:cubicBezTo>
                      <a:pt x="2084" y="75"/>
                      <a:pt x="0" y="3314"/>
                      <a:pt x="584" y="5326"/>
                    </a:cubicBezTo>
                    <a:cubicBezTo>
                      <a:pt x="840" y="6211"/>
                      <a:pt x="1910" y="6783"/>
                      <a:pt x="3033" y="6783"/>
                    </a:cubicBezTo>
                    <a:cubicBezTo>
                      <a:pt x="4463" y="6783"/>
                      <a:pt x="5979" y="5856"/>
                      <a:pt x="6013" y="3469"/>
                    </a:cubicBezTo>
                    <a:cubicBezTo>
                      <a:pt x="6055" y="442"/>
                      <a:pt x="4067" y="0"/>
                      <a:pt x="2903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631;p40">
                <a:extLst>
                  <a:ext uri="{FF2B5EF4-FFF2-40B4-BE49-F238E27FC236}">
                    <a16:creationId xmlns:a16="http://schemas.microsoft.com/office/drawing/2014/main" id="{56C0ACDF-011C-D804-A261-9647648C4C51}"/>
                  </a:ext>
                </a:extLst>
              </p:cNvPr>
              <p:cNvSpPr/>
              <p:nvPr/>
            </p:nvSpPr>
            <p:spPr>
              <a:xfrm>
                <a:off x="6236230" y="2213547"/>
                <a:ext cx="662913" cy="599912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1044" extrusionOk="0">
                    <a:moveTo>
                      <a:pt x="4859" y="0"/>
                    </a:moveTo>
                    <a:lnTo>
                      <a:pt x="4859" y="0"/>
                    </a:lnTo>
                    <a:cubicBezTo>
                      <a:pt x="2239" y="6537"/>
                      <a:pt x="1" y="18240"/>
                      <a:pt x="11407" y="20765"/>
                    </a:cubicBezTo>
                    <a:cubicBezTo>
                      <a:pt x="12267" y="20955"/>
                      <a:pt x="13064" y="21043"/>
                      <a:pt x="13804" y="21043"/>
                    </a:cubicBezTo>
                    <a:cubicBezTo>
                      <a:pt x="22867" y="21043"/>
                      <a:pt x="23254" y="7822"/>
                      <a:pt x="23254" y="7822"/>
                    </a:cubicBezTo>
                    <a:cubicBezTo>
                      <a:pt x="20575" y="6120"/>
                      <a:pt x="21349" y="1822"/>
                      <a:pt x="21349" y="1822"/>
                    </a:cubicBezTo>
                    <a:lnTo>
                      <a:pt x="21349" y="1822"/>
                    </a:lnTo>
                    <a:cubicBezTo>
                      <a:pt x="21349" y="1822"/>
                      <a:pt x="20967" y="3215"/>
                      <a:pt x="18598" y="3310"/>
                    </a:cubicBezTo>
                    <a:cubicBezTo>
                      <a:pt x="18548" y="3312"/>
                      <a:pt x="18499" y="3313"/>
                      <a:pt x="18450" y="3313"/>
                    </a:cubicBezTo>
                    <a:cubicBezTo>
                      <a:pt x="16205" y="3313"/>
                      <a:pt x="15658" y="1203"/>
                      <a:pt x="15658" y="1203"/>
                    </a:cubicBezTo>
                    <a:cubicBezTo>
                      <a:pt x="14932" y="2014"/>
                      <a:pt x="13909" y="2471"/>
                      <a:pt x="12838" y="2471"/>
                    </a:cubicBezTo>
                    <a:cubicBezTo>
                      <a:pt x="12715" y="2471"/>
                      <a:pt x="12591" y="2465"/>
                      <a:pt x="12467" y="2453"/>
                    </a:cubicBezTo>
                    <a:cubicBezTo>
                      <a:pt x="10455" y="2262"/>
                      <a:pt x="10014" y="310"/>
                      <a:pt x="10014" y="310"/>
                    </a:cubicBezTo>
                    <a:cubicBezTo>
                      <a:pt x="10014" y="310"/>
                      <a:pt x="9562" y="1381"/>
                      <a:pt x="7287" y="1381"/>
                    </a:cubicBezTo>
                    <a:cubicBezTo>
                      <a:pt x="5013" y="1381"/>
                      <a:pt x="4859" y="0"/>
                      <a:pt x="4859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632;p40">
                <a:extLst>
                  <a:ext uri="{FF2B5EF4-FFF2-40B4-BE49-F238E27FC236}">
                    <a16:creationId xmlns:a16="http://schemas.microsoft.com/office/drawing/2014/main" id="{013636C9-3394-F0EF-E1B9-58750C74FFDD}"/>
                  </a:ext>
                </a:extLst>
              </p:cNvPr>
              <p:cNvSpPr/>
              <p:nvPr/>
            </p:nvSpPr>
            <p:spPr>
              <a:xfrm>
                <a:off x="6451093" y="2345908"/>
                <a:ext cx="99149" cy="16024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621" extrusionOk="0">
                    <a:moveTo>
                      <a:pt x="2227" y="1"/>
                    </a:moveTo>
                    <a:cubicBezTo>
                      <a:pt x="1370" y="477"/>
                      <a:pt x="715" y="1251"/>
                      <a:pt x="393" y="2167"/>
                    </a:cubicBezTo>
                    <a:cubicBezTo>
                      <a:pt x="1" y="3322"/>
                      <a:pt x="131" y="4584"/>
                      <a:pt x="751" y="5620"/>
                    </a:cubicBezTo>
                    <a:cubicBezTo>
                      <a:pt x="1917" y="5346"/>
                      <a:pt x="2834" y="4453"/>
                      <a:pt x="3132" y="3287"/>
                    </a:cubicBezTo>
                    <a:cubicBezTo>
                      <a:pt x="3477" y="2025"/>
                      <a:pt x="3084" y="763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633;p40">
                <a:extLst>
                  <a:ext uri="{FF2B5EF4-FFF2-40B4-BE49-F238E27FC236}">
                    <a16:creationId xmlns:a16="http://schemas.microsoft.com/office/drawing/2014/main" id="{106FE2C9-22AB-5CAD-D10C-84090F0FDCB3}"/>
                  </a:ext>
                </a:extLst>
              </p:cNvPr>
              <p:cNvSpPr/>
              <p:nvPr/>
            </p:nvSpPr>
            <p:spPr>
              <a:xfrm>
                <a:off x="6365570" y="2326495"/>
                <a:ext cx="149009" cy="1816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6372" extrusionOk="0">
                    <a:moveTo>
                      <a:pt x="3434" y="1"/>
                    </a:moveTo>
                    <a:cubicBezTo>
                      <a:pt x="2115" y="1"/>
                      <a:pt x="868" y="957"/>
                      <a:pt x="464" y="2408"/>
                    </a:cubicBezTo>
                    <a:cubicBezTo>
                      <a:pt x="0" y="4111"/>
                      <a:pt x="881" y="5837"/>
                      <a:pt x="2453" y="6277"/>
                    </a:cubicBezTo>
                    <a:cubicBezTo>
                      <a:pt x="2680" y="6342"/>
                      <a:pt x="2917" y="6372"/>
                      <a:pt x="3156" y="6372"/>
                    </a:cubicBezTo>
                    <a:cubicBezTo>
                      <a:pt x="3355" y="6372"/>
                      <a:pt x="3555" y="6351"/>
                      <a:pt x="3751" y="6313"/>
                    </a:cubicBezTo>
                    <a:cubicBezTo>
                      <a:pt x="3131" y="5265"/>
                      <a:pt x="3001" y="4003"/>
                      <a:pt x="3393" y="2848"/>
                    </a:cubicBezTo>
                    <a:cubicBezTo>
                      <a:pt x="3715" y="1932"/>
                      <a:pt x="4370" y="1158"/>
                      <a:pt x="5227" y="682"/>
                    </a:cubicBezTo>
                    <a:cubicBezTo>
                      <a:pt x="4917" y="408"/>
                      <a:pt x="4548" y="217"/>
                      <a:pt x="4155" y="98"/>
                    </a:cubicBezTo>
                    <a:cubicBezTo>
                      <a:pt x="3916" y="32"/>
                      <a:pt x="3674" y="1"/>
                      <a:pt x="34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634;p40">
                <a:extLst>
                  <a:ext uri="{FF2B5EF4-FFF2-40B4-BE49-F238E27FC236}">
                    <a16:creationId xmlns:a16="http://schemas.microsoft.com/office/drawing/2014/main" id="{825E1657-715D-FE6C-E9BB-45DD8EF7BF3F}"/>
                  </a:ext>
                </a:extLst>
              </p:cNvPr>
              <p:cNvSpPr/>
              <p:nvPr/>
            </p:nvSpPr>
            <p:spPr>
              <a:xfrm>
                <a:off x="6736542" y="2402582"/>
                <a:ext cx="104908" cy="16942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943" extrusionOk="0">
                    <a:moveTo>
                      <a:pt x="2346" y="1"/>
                    </a:moveTo>
                    <a:cubicBezTo>
                      <a:pt x="1441" y="501"/>
                      <a:pt x="751" y="1311"/>
                      <a:pt x="417" y="2287"/>
                    </a:cubicBezTo>
                    <a:cubicBezTo>
                      <a:pt x="1" y="3501"/>
                      <a:pt x="132" y="4835"/>
                      <a:pt x="786" y="5942"/>
                    </a:cubicBezTo>
                    <a:cubicBezTo>
                      <a:pt x="2013" y="5644"/>
                      <a:pt x="2989" y="4692"/>
                      <a:pt x="3311" y="3466"/>
                    </a:cubicBezTo>
                    <a:cubicBezTo>
                      <a:pt x="3680" y="2144"/>
                      <a:pt x="3263" y="787"/>
                      <a:pt x="2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635;p40">
                <a:extLst>
                  <a:ext uri="{FF2B5EF4-FFF2-40B4-BE49-F238E27FC236}">
                    <a16:creationId xmlns:a16="http://schemas.microsoft.com/office/drawing/2014/main" id="{EF06320C-FC2B-BBEF-B534-B86D1DBAFD1F}"/>
                  </a:ext>
                </a:extLst>
              </p:cNvPr>
              <p:cNvSpPr/>
              <p:nvPr/>
            </p:nvSpPr>
            <p:spPr>
              <a:xfrm>
                <a:off x="6645916" y="2382227"/>
                <a:ext cx="157532" cy="19157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6720" extrusionOk="0">
                    <a:moveTo>
                      <a:pt x="3621" y="1"/>
                    </a:moveTo>
                    <a:cubicBezTo>
                      <a:pt x="2228" y="1"/>
                      <a:pt x="923" y="1018"/>
                      <a:pt x="501" y="2537"/>
                    </a:cubicBezTo>
                    <a:cubicBezTo>
                      <a:pt x="1" y="4334"/>
                      <a:pt x="941" y="6168"/>
                      <a:pt x="2584" y="6620"/>
                    </a:cubicBezTo>
                    <a:cubicBezTo>
                      <a:pt x="2836" y="6687"/>
                      <a:pt x="3091" y="6720"/>
                      <a:pt x="3347" y="6720"/>
                    </a:cubicBezTo>
                    <a:cubicBezTo>
                      <a:pt x="3553" y="6720"/>
                      <a:pt x="3759" y="6698"/>
                      <a:pt x="3965" y="6656"/>
                    </a:cubicBezTo>
                    <a:cubicBezTo>
                      <a:pt x="3311" y="5549"/>
                      <a:pt x="3168" y="4215"/>
                      <a:pt x="3584" y="3001"/>
                    </a:cubicBezTo>
                    <a:cubicBezTo>
                      <a:pt x="3930" y="2025"/>
                      <a:pt x="4620" y="1215"/>
                      <a:pt x="5525" y="715"/>
                    </a:cubicBezTo>
                    <a:cubicBezTo>
                      <a:pt x="5204" y="429"/>
                      <a:pt x="4811" y="215"/>
                      <a:pt x="4394" y="108"/>
                    </a:cubicBezTo>
                    <a:cubicBezTo>
                      <a:pt x="4137" y="35"/>
                      <a:pt x="3877" y="1"/>
                      <a:pt x="3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636;p40">
                <a:extLst>
                  <a:ext uri="{FF2B5EF4-FFF2-40B4-BE49-F238E27FC236}">
                    <a16:creationId xmlns:a16="http://schemas.microsoft.com/office/drawing/2014/main" id="{08DDB242-A192-2B71-7BF3-78CDFD6279F2}"/>
                  </a:ext>
                </a:extLst>
              </p:cNvPr>
              <p:cNvSpPr/>
              <p:nvPr/>
            </p:nvSpPr>
            <p:spPr>
              <a:xfrm>
                <a:off x="6460244" y="2528643"/>
                <a:ext cx="74034" cy="4028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413" extrusionOk="0">
                    <a:moveTo>
                      <a:pt x="1471" y="0"/>
                    </a:moveTo>
                    <a:cubicBezTo>
                      <a:pt x="1342" y="0"/>
                      <a:pt x="1201" y="24"/>
                      <a:pt x="1049" y="79"/>
                    </a:cubicBezTo>
                    <a:cubicBezTo>
                      <a:pt x="1" y="460"/>
                      <a:pt x="287" y="1413"/>
                      <a:pt x="287" y="1413"/>
                    </a:cubicBezTo>
                    <a:cubicBezTo>
                      <a:pt x="744" y="790"/>
                      <a:pt x="1295" y="628"/>
                      <a:pt x="1744" y="628"/>
                    </a:cubicBezTo>
                    <a:cubicBezTo>
                      <a:pt x="2230" y="628"/>
                      <a:pt x="2597" y="818"/>
                      <a:pt x="2597" y="818"/>
                    </a:cubicBezTo>
                    <a:cubicBezTo>
                      <a:pt x="2597" y="818"/>
                      <a:pt x="2231" y="0"/>
                      <a:pt x="1471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637;p40">
                <a:extLst>
                  <a:ext uri="{FF2B5EF4-FFF2-40B4-BE49-F238E27FC236}">
                    <a16:creationId xmlns:a16="http://schemas.microsoft.com/office/drawing/2014/main" id="{A7081082-DA4B-BEB3-2CCA-49E80B8CC5F3}"/>
                  </a:ext>
                </a:extLst>
              </p:cNvPr>
              <p:cNvSpPr/>
              <p:nvPr/>
            </p:nvSpPr>
            <p:spPr>
              <a:xfrm>
                <a:off x="6510846" y="2613368"/>
                <a:ext cx="189746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3633" extrusionOk="0">
                    <a:moveTo>
                      <a:pt x="6656" y="1"/>
                    </a:moveTo>
                    <a:lnTo>
                      <a:pt x="6656" y="1"/>
                    </a:lnTo>
                    <a:cubicBezTo>
                      <a:pt x="5459" y="573"/>
                      <a:pt x="3875" y="722"/>
                      <a:pt x="2552" y="722"/>
                    </a:cubicBezTo>
                    <a:cubicBezTo>
                      <a:pt x="1124" y="722"/>
                      <a:pt x="0" y="548"/>
                      <a:pt x="0" y="548"/>
                    </a:cubicBezTo>
                    <a:lnTo>
                      <a:pt x="0" y="548"/>
                    </a:lnTo>
                    <a:cubicBezTo>
                      <a:pt x="0" y="548"/>
                      <a:pt x="211" y="3633"/>
                      <a:pt x="3299" y="3633"/>
                    </a:cubicBezTo>
                    <a:cubicBezTo>
                      <a:pt x="3322" y="3633"/>
                      <a:pt x="3346" y="3632"/>
                      <a:pt x="3369" y="3632"/>
                    </a:cubicBezTo>
                    <a:cubicBezTo>
                      <a:pt x="6513" y="3584"/>
                      <a:pt x="6656" y="1"/>
                      <a:pt x="66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638;p40">
                <a:extLst>
                  <a:ext uri="{FF2B5EF4-FFF2-40B4-BE49-F238E27FC236}">
                    <a16:creationId xmlns:a16="http://schemas.microsoft.com/office/drawing/2014/main" id="{0BA8B0D8-8045-8284-7791-99013A7CC45F}"/>
                  </a:ext>
                </a:extLst>
              </p:cNvPr>
              <p:cNvSpPr/>
              <p:nvPr/>
            </p:nvSpPr>
            <p:spPr>
              <a:xfrm>
                <a:off x="6396073" y="2271788"/>
                <a:ext cx="84297" cy="3743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313" extrusionOk="0">
                    <a:moveTo>
                      <a:pt x="2337" y="1"/>
                    </a:moveTo>
                    <a:cubicBezTo>
                      <a:pt x="1577" y="1"/>
                      <a:pt x="0" y="824"/>
                      <a:pt x="156" y="1136"/>
                    </a:cubicBezTo>
                    <a:cubicBezTo>
                      <a:pt x="221" y="1260"/>
                      <a:pt x="383" y="1312"/>
                      <a:pt x="597" y="1312"/>
                    </a:cubicBezTo>
                    <a:cubicBezTo>
                      <a:pt x="1408" y="1312"/>
                      <a:pt x="2956" y="560"/>
                      <a:pt x="2693" y="136"/>
                    </a:cubicBezTo>
                    <a:cubicBezTo>
                      <a:pt x="2632" y="41"/>
                      <a:pt x="2504" y="1"/>
                      <a:pt x="2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639;p40">
                <a:extLst>
                  <a:ext uri="{FF2B5EF4-FFF2-40B4-BE49-F238E27FC236}">
                    <a16:creationId xmlns:a16="http://schemas.microsoft.com/office/drawing/2014/main" id="{D064F4A7-9DE6-E977-BDA4-A84760967AE0}"/>
                  </a:ext>
                </a:extLst>
              </p:cNvPr>
              <p:cNvSpPr/>
              <p:nvPr/>
            </p:nvSpPr>
            <p:spPr>
              <a:xfrm>
                <a:off x="6756868" y="2322446"/>
                <a:ext cx="81731" cy="67363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63" extrusionOk="0">
                    <a:moveTo>
                      <a:pt x="699" y="0"/>
                    </a:moveTo>
                    <a:cubicBezTo>
                      <a:pt x="600" y="0"/>
                      <a:pt x="512" y="34"/>
                      <a:pt x="443" y="109"/>
                    </a:cubicBezTo>
                    <a:cubicBezTo>
                      <a:pt x="1" y="583"/>
                      <a:pt x="1645" y="2363"/>
                      <a:pt x="2297" y="2363"/>
                    </a:cubicBezTo>
                    <a:cubicBezTo>
                      <a:pt x="2366" y="2363"/>
                      <a:pt x="2423" y="2343"/>
                      <a:pt x="2467" y="2300"/>
                    </a:cubicBezTo>
                    <a:cubicBezTo>
                      <a:pt x="2866" y="1911"/>
                      <a:pt x="1447" y="0"/>
                      <a:pt x="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644;p40">
                <a:extLst>
                  <a:ext uri="{FF2B5EF4-FFF2-40B4-BE49-F238E27FC236}">
                    <a16:creationId xmlns:a16="http://schemas.microsoft.com/office/drawing/2014/main" id="{08E64A68-4015-E5B2-19F6-D01DD8215390}"/>
                  </a:ext>
                </a:extLst>
              </p:cNvPr>
              <p:cNvSpPr/>
              <p:nvPr/>
            </p:nvSpPr>
            <p:spPr>
              <a:xfrm>
                <a:off x="6237599" y="3375580"/>
                <a:ext cx="313640" cy="253489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8892" extrusionOk="0">
                    <a:moveTo>
                      <a:pt x="8605" y="0"/>
                    </a:moveTo>
                    <a:cubicBezTo>
                      <a:pt x="7644" y="0"/>
                      <a:pt x="6174" y="2889"/>
                      <a:pt x="5870" y="3041"/>
                    </a:cubicBezTo>
                    <a:cubicBezTo>
                      <a:pt x="5847" y="3052"/>
                      <a:pt x="5816" y="3057"/>
                      <a:pt x="5781" y="3057"/>
                    </a:cubicBezTo>
                    <a:cubicBezTo>
                      <a:pt x="5313" y="3057"/>
                      <a:pt x="3906" y="2184"/>
                      <a:pt x="3906" y="2184"/>
                    </a:cubicBezTo>
                    <a:cubicBezTo>
                      <a:pt x="3906" y="2184"/>
                      <a:pt x="0" y="3244"/>
                      <a:pt x="2537" y="4136"/>
                    </a:cubicBezTo>
                    <a:cubicBezTo>
                      <a:pt x="5073" y="5029"/>
                      <a:pt x="4989" y="5530"/>
                      <a:pt x="5204" y="6053"/>
                    </a:cubicBezTo>
                    <a:cubicBezTo>
                      <a:pt x="5748" y="7405"/>
                      <a:pt x="7262" y="8892"/>
                      <a:pt x="8239" y="8892"/>
                    </a:cubicBezTo>
                    <a:cubicBezTo>
                      <a:pt x="8458" y="8892"/>
                      <a:pt x="8651" y="8817"/>
                      <a:pt x="8799" y="8649"/>
                    </a:cubicBezTo>
                    <a:cubicBezTo>
                      <a:pt x="9597" y="7732"/>
                      <a:pt x="7418" y="6732"/>
                      <a:pt x="7525" y="6422"/>
                    </a:cubicBezTo>
                    <a:cubicBezTo>
                      <a:pt x="7541" y="6380"/>
                      <a:pt x="7600" y="6363"/>
                      <a:pt x="7692" y="6363"/>
                    </a:cubicBezTo>
                    <a:cubicBezTo>
                      <a:pt x="8040" y="6363"/>
                      <a:pt x="8855" y="6605"/>
                      <a:pt x="9511" y="6605"/>
                    </a:cubicBezTo>
                    <a:cubicBezTo>
                      <a:pt x="9995" y="6605"/>
                      <a:pt x="10393" y="6474"/>
                      <a:pt x="10454" y="6018"/>
                    </a:cubicBezTo>
                    <a:cubicBezTo>
                      <a:pt x="10621" y="4791"/>
                      <a:pt x="7954" y="5208"/>
                      <a:pt x="8013" y="4982"/>
                    </a:cubicBezTo>
                    <a:cubicBezTo>
                      <a:pt x="8073" y="4744"/>
                      <a:pt x="11002" y="4458"/>
                      <a:pt x="10728" y="3279"/>
                    </a:cubicBezTo>
                    <a:cubicBezTo>
                      <a:pt x="10650" y="2959"/>
                      <a:pt x="10383" y="2847"/>
                      <a:pt x="10035" y="2847"/>
                    </a:cubicBezTo>
                    <a:cubicBezTo>
                      <a:pt x="9217" y="2847"/>
                      <a:pt x="7948" y="3466"/>
                      <a:pt x="7607" y="3466"/>
                    </a:cubicBezTo>
                    <a:cubicBezTo>
                      <a:pt x="7564" y="3466"/>
                      <a:pt x="7536" y="3456"/>
                      <a:pt x="7525" y="3434"/>
                    </a:cubicBezTo>
                    <a:cubicBezTo>
                      <a:pt x="7382" y="3160"/>
                      <a:pt x="9799" y="779"/>
                      <a:pt x="8871" y="88"/>
                    </a:cubicBezTo>
                    <a:cubicBezTo>
                      <a:pt x="8788" y="28"/>
                      <a:pt x="8699" y="0"/>
                      <a:pt x="8605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645;p40">
                <a:extLst>
                  <a:ext uri="{FF2B5EF4-FFF2-40B4-BE49-F238E27FC236}">
                    <a16:creationId xmlns:a16="http://schemas.microsoft.com/office/drawing/2014/main" id="{1215CB27-225F-7CCD-4162-27956261AF26}"/>
                  </a:ext>
                </a:extLst>
              </p:cNvPr>
              <p:cNvSpPr/>
              <p:nvPr/>
            </p:nvSpPr>
            <p:spPr>
              <a:xfrm>
                <a:off x="5975555" y="2876096"/>
                <a:ext cx="547173" cy="700486"/>
              </a:xfrm>
              <a:custGeom>
                <a:avLst/>
                <a:gdLst/>
                <a:ahLst/>
                <a:cxnLst/>
                <a:rect l="l" t="t" r="r" b="b"/>
                <a:pathLst>
                  <a:path w="19194" h="24572" extrusionOk="0">
                    <a:moveTo>
                      <a:pt x="19194" y="0"/>
                    </a:moveTo>
                    <a:lnTo>
                      <a:pt x="19194" y="0"/>
                    </a:lnTo>
                    <a:cubicBezTo>
                      <a:pt x="19193" y="0"/>
                      <a:pt x="10335" y="1298"/>
                      <a:pt x="5168" y="7787"/>
                    </a:cubicBezTo>
                    <a:cubicBezTo>
                      <a:pt x="1" y="14264"/>
                      <a:pt x="4954" y="24348"/>
                      <a:pt x="6752" y="24539"/>
                    </a:cubicBezTo>
                    <a:cubicBezTo>
                      <a:pt x="6965" y="24561"/>
                      <a:pt x="7173" y="24572"/>
                      <a:pt x="7375" y="24572"/>
                    </a:cubicBezTo>
                    <a:cubicBezTo>
                      <a:pt x="11949" y="24572"/>
                      <a:pt x="13467" y="19099"/>
                      <a:pt x="13479" y="18038"/>
                    </a:cubicBezTo>
                    <a:cubicBezTo>
                      <a:pt x="13491" y="16931"/>
                      <a:pt x="11979" y="14823"/>
                      <a:pt x="12169" y="12037"/>
                    </a:cubicBezTo>
                    <a:cubicBezTo>
                      <a:pt x="12348" y="9239"/>
                      <a:pt x="16277" y="7489"/>
                      <a:pt x="16277" y="7489"/>
                    </a:cubicBezTo>
                    <a:cubicBezTo>
                      <a:pt x="16729" y="6203"/>
                      <a:pt x="19194" y="0"/>
                      <a:pt x="19194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647;p40">
                <a:extLst>
                  <a:ext uri="{FF2B5EF4-FFF2-40B4-BE49-F238E27FC236}">
                    <a16:creationId xmlns:a16="http://schemas.microsoft.com/office/drawing/2014/main" id="{5B764DDE-F361-3573-2EC0-43EAD87E0216}"/>
                  </a:ext>
                </a:extLst>
              </p:cNvPr>
              <p:cNvSpPr/>
              <p:nvPr/>
            </p:nvSpPr>
            <p:spPr>
              <a:xfrm>
                <a:off x="7597305" y="2290575"/>
                <a:ext cx="55704" cy="55704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954" extrusionOk="0">
                    <a:moveTo>
                      <a:pt x="977" y="1"/>
                    </a:moveTo>
                    <a:cubicBezTo>
                      <a:pt x="441" y="1"/>
                      <a:pt x="1" y="441"/>
                      <a:pt x="1" y="977"/>
                    </a:cubicBezTo>
                    <a:cubicBezTo>
                      <a:pt x="1" y="1513"/>
                      <a:pt x="441" y="1953"/>
                      <a:pt x="977" y="1953"/>
                    </a:cubicBezTo>
                    <a:cubicBezTo>
                      <a:pt x="1513" y="1953"/>
                      <a:pt x="1954" y="1513"/>
                      <a:pt x="1954" y="977"/>
                    </a:cubicBezTo>
                    <a:cubicBezTo>
                      <a:pt x="1954" y="441"/>
                      <a:pt x="1513" y="1"/>
                      <a:pt x="977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648;p40">
                <a:extLst>
                  <a:ext uri="{FF2B5EF4-FFF2-40B4-BE49-F238E27FC236}">
                    <a16:creationId xmlns:a16="http://schemas.microsoft.com/office/drawing/2014/main" id="{AD60EF31-CA90-7056-98FE-CE7B51AA1951}"/>
                  </a:ext>
                </a:extLst>
              </p:cNvPr>
              <p:cNvSpPr/>
              <p:nvPr/>
            </p:nvSpPr>
            <p:spPr>
              <a:xfrm>
                <a:off x="7360406" y="2350127"/>
                <a:ext cx="199952" cy="144134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5056" extrusionOk="0">
                    <a:moveTo>
                      <a:pt x="6209" y="1"/>
                    </a:moveTo>
                    <a:cubicBezTo>
                      <a:pt x="5509" y="1"/>
                      <a:pt x="4182" y="623"/>
                      <a:pt x="2834" y="1638"/>
                    </a:cubicBezTo>
                    <a:cubicBezTo>
                      <a:pt x="1108" y="2936"/>
                      <a:pt x="0" y="4401"/>
                      <a:pt x="381" y="4889"/>
                    </a:cubicBezTo>
                    <a:cubicBezTo>
                      <a:pt x="465" y="5002"/>
                      <a:pt x="616" y="5055"/>
                      <a:pt x="820" y="5055"/>
                    </a:cubicBezTo>
                    <a:cubicBezTo>
                      <a:pt x="1520" y="5055"/>
                      <a:pt x="2843" y="4427"/>
                      <a:pt x="4179" y="3412"/>
                    </a:cubicBezTo>
                    <a:cubicBezTo>
                      <a:pt x="5918" y="2115"/>
                      <a:pt x="7013" y="650"/>
                      <a:pt x="6644" y="162"/>
                    </a:cubicBezTo>
                    <a:cubicBezTo>
                      <a:pt x="6561" y="53"/>
                      <a:pt x="6411" y="1"/>
                      <a:pt x="6209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649;p40">
                <a:extLst>
                  <a:ext uri="{FF2B5EF4-FFF2-40B4-BE49-F238E27FC236}">
                    <a16:creationId xmlns:a16="http://schemas.microsoft.com/office/drawing/2014/main" id="{304B71BE-588C-2EFB-7732-A164D639127B}"/>
                  </a:ext>
                </a:extLst>
              </p:cNvPr>
              <p:cNvSpPr/>
              <p:nvPr/>
            </p:nvSpPr>
            <p:spPr>
              <a:xfrm>
                <a:off x="7439828" y="3058203"/>
                <a:ext cx="337757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2286" extrusionOk="0">
                    <a:moveTo>
                      <a:pt x="9440" y="0"/>
                    </a:moveTo>
                    <a:cubicBezTo>
                      <a:pt x="8430" y="0"/>
                      <a:pt x="7170" y="79"/>
                      <a:pt x="5811" y="244"/>
                    </a:cubicBezTo>
                    <a:cubicBezTo>
                      <a:pt x="2572" y="637"/>
                      <a:pt x="0" y="1351"/>
                      <a:pt x="60" y="1851"/>
                    </a:cubicBezTo>
                    <a:cubicBezTo>
                      <a:pt x="94" y="2134"/>
                      <a:pt x="1007" y="2285"/>
                      <a:pt x="2403" y="2285"/>
                    </a:cubicBezTo>
                    <a:cubicBezTo>
                      <a:pt x="3412" y="2285"/>
                      <a:pt x="4673" y="2207"/>
                      <a:pt x="6037" y="2042"/>
                    </a:cubicBezTo>
                    <a:cubicBezTo>
                      <a:pt x="9275" y="1649"/>
                      <a:pt x="11847" y="934"/>
                      <a:pt x="11788" y="434"/>
                    </a:cubicBezTo>
                    <a:cubicBezTo>
                      <a:pt x="11753" y="151"/>
                      <a:pt x="10836" y="0"/>
                      <a:pt x="9440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650;p40">
                <a:extLst>
                  <a:ext uri="{FF2B5EF4-FFF2-40B4-BE49-F238E27FC236}">
                    <a16:creationId xmlns:a16="http://schemas.microsoft.com/office/drawing/2014/main" id="{26C267F0-0838-747D-C335-3C8FEEFEA2A3}"/>
                  </a:ext>
                </a:extLst>
              </p:cNvPr>
              <p:cNvSpPr/>
              <p:nvPr/>
            </p:nvSpPr>
            <p:spPr>
              <a:xfrm>
                <a:off x="7699135" y="2685550"/>
                <a:ext cx="85580" cy="158160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5548" extrusionOk="0">
                    <a:moveTo>
                      <a:pt x="1279" y="1"/>
                    </a:moveTo>
                    <a:cubicBezTo>
                      <a:pt x="586" y="1"/>
                      <a:pt x="96" y="721"/>
                      <a:pt x="156" y="1195"/>
                    </a:cubicBezTo>
                    <a:cubicBezTo>
                      <a:pt x="215" y="1779"/>
                      <a:pt x="858" y="2112"/>
                      <a:pt x="858" y="2112"/>
                    </a:cubicBezTo>
                    <a:cubicBezTo>
                      <a:pt x="858" y="2112"/>
                      <a:pt x="1" y="2362"/>
                      <a:pt x="156" y="3100"/>
                    </a:cubicBezTo>
                    <a:cubicBezTo>
                      <a:pt x="285" y="3719"/>
                      <a:pt x="850" y="3769"/>
                      <a:pt x="1029" y="3769"/>
                    </a:cubicBezTo>
                    <a:cubicBezTo>
                      <a:pt x="1064" y="3769"/>
                      <a:pt x="1084" y="3767"/>
                      <a:pt x="1084" y="3767"/>
                    </a:cubicBezTo>
                    <a:lnTo>
                      <a:pt x="1084" y="3767"/>
                    </a:lnTo>
                    <a:cubicBezTo>
                      <a:pt x="1084" y="3767"/>
                      <a:pt x="156" y="4148"/>
                      <a:pt x="382" y="4981"/>
                    </a:cubicBezTo>
                    <a:cubicBezTo>
                      <a:pt x="496" y="5386"/>
                      <a:pt x="888" y="5548"/>
                      <a:pt x="1299" y="5548"/>
                    </a:cubicBezTo>
                    <a:cubicBezTo>
                      <a:pt x="1746" y="5548"/>
                      <a:pt x="2215" y="5356"/>
                      <a:pt x="2370" y="5077"/>
                    </a:cubicBezTo>
                    <a:cubicBezTo>
                      <a:pt x="3001" y="3886"/>
                      <a:pt x="2632" y="517"/>
                      <a:pt x="1727" y="100"/>
                    </a:cubicBezTo>
                    <a:cubicBezTo>
                      <a:pt x="1571" y="31"/>
                      <a:pt x="1421" y="1"/>
                      <a:pt x="127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" name="Google Shape;39;p2">
              <a:extLst>
                <a:ext uri="{FF2B5EF4-FFF2-40B4-BE49-F238E27FC236}">
                  <a16:creationId xmlns:a16="http://schemas.microsoft.com/office/drawing/2014/main" id="{2EB52BB0-4D17-8517-A8F9-FB45BBCCD8DD}"/>
                </a:ext>
              </a:extLst>
            </p:cNvPr>
            <p:cNvSpPr/>
            <p:nvPr/>
          </p:nvSpPr>
          <p:spPr>
            <a:xfrm rot="2199912">
              <a:off x="902783" y="183938"/>
              <a:ext cx="554400" cy="4970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2" name="Text Box 8">
            <a:extLst>
              <a:ext uri="{FF2B5EF4-FFF2-40B4-BE49-F238E27FC236}">
                <a16:creationId xmlns:a16="http://schemas.microsoft.com/office/drawing/2014/main" id="{CBEB0FFD-08BF-29C0-8BB4-708743522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085" y="214208"/>
            <a:ext cx="7614832" cy="887935"/>
          </a:xfrm>
          <a:custGeom>
            <a:avLst/>
            <a:gdLst>
              <a:gd name="connsiteX0" fmla="*/ 0 w 7614832"/>
              <a:gd name="connsiteY0" fmla="*/ 0 h 887935"/>
              <a:gd name="connsiteX1" fmla="*/ 768406 w 7614832"/>
              <a:gd name="connsiteY1" fmla="*/ 0 h 887935"/>
              <a:gd name="connsiteX2" fmla="*/ 1384515 w 7614832"/>
              <a:gd name="connsiteY2" fmla="*/ 0 h 887935"/>
              <a:gd name="connsiteX3" fmla="*/ 2152921 w 7614832"/>
              <a:gd name="connsiteY3" fmla="*/ 0 h 887935"/>
              <a:gd name="connsiteX4" fmla="*/ 2616733 w 7614832"/>
              <a:gd name="connsiteY4" fmla="*/ 0 h 887935"/>
              <a:gd name="connsiteX5" fmla="*/ 3461287 w 7614832"/>
              <a:gd name="connsiteY5" fmla="*/ 0 h 887935"/>
              <a:gd name="connsiteX6" fmla="*/ 3925100 w 7614832"/>
              <a:gd name="connsiteY6" fmla="*/ 0 h 887935"/>
              <a:gd name="connsiteX7" fmla="*/ 4693506 w 7614832"/>
              <a:gd name="connsiteY7" fmla="*/ 0 h 887935"/>
              <a:gd name="connsiteX8" fmla="*/ 5233466 w 7614832"/>
              <a:gd name="connsiteY8" fmla="*/ 0 h 887935"/>
              <a:gd name="connsiteX9" fmla="*/ 5849575 w 7614832"/>
              <a:gd name="connsiteY9" fmla="*/ 0 h 887935"/>
              <a:gd name="connsiteX10" fmla="*/ 6694130 w 7614832"/>
              <a:gd name="connsiteY10" fmla="*/ 0 h 887935"/>
              <a:gd name="connsiteX11" fmla="*/ 7614832 w 7614832"/>
              <a:gd name="connsiteY11" fmla="*/ 0 h 887935"/>
              <a:gd name="connsiteX12" fmla="*/ 7614832 w 7614832"/>
              <a:gd name="connsiteY12" fmla="*/ 461726 h 887935"/>
              <a:gd name="connsiteX13" fmla="*/ 7614832 w 7614832"/>
              <a:gd name="connsiteY13" fmla="*/ 887935 h 887935"/>
              <a:gd name="connsiteX14" fmla="*/ 6770278 w 7614832"/>
              <a:gd name="connsiteY14" fmla="*/ 887935 h 887935"/>
              <a:gd name="connsiteX15" fmla="*/ 6001872 w 7614832"/>
              <a:gd name="connsiteY15" fmla="*/ 887935 h 887935"/>
              <a:gd name="connsiteX16" fmla="*/ 5309615 w 7614832"/>
              <a:gd name="connsiteY16" fmla="*/ 887935 h 887935"/>
              <a:gd name="connsiteX17" fmla="*/ 4465061 w 7614832"/>
              <a:gd name="connsiteY17" fmla="*/ 887935 h 887935"/>
              <a:gd name="connsiteX18" fmla="*/ 3925100 w 7614832"/>
              <a:gd name="connsiteY18" fmla="*/ 887935 h 887935"/>
              <a:gd name="connsiteX19" fmla="*/ 3232842 w 7614832"/>
              <a:gd name="connsiteY19" fmla="*/ 887935 h 887935"/>
              <a:gd name="connsiteX20" fmla="*/ 2540585 w 7614832"/>
              <a:gd name="connsiteY20" fmla="*/ 887935 h 887935"/>
              <a:gd name="connsiteX21" fmla="*/ 1696031 w 7614832"/>
              <a:gd name="connsiteY21" fmla="*/ 887935 h 887935"/>
              <a:gd name="connsiteX22" fmla="*/ 1079922 w 7614832"/>
              <a:gd name="connsiteY22" fmla="*/ 887935 h 887935"/>
              <a:gd name="connsiteX23" fmla="*/ 616109 w 7614832"/>
              <a:gd name="connsiteY23" fmla="*/ 887935 h 887935"/>
              <a:gd name="connsiteX24" fmla="*/ 0 w 7614832"/>
              <a:gd name="connsiteY24" fmla="*/ 887935 h 887935"/>
              <a:gd name="connsiteX25" fmla="*/ 0 w 7614832"/>
              <a:gd name="connsiteY25" fmla="*/ 435088 h 887935"/>
              <a:gd name="connsiteX26" fmla="*/ 0 w 7614832"/>
              <a:gd name="connsiteY26" fmla="*/ 0 h 8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14832" h="887935" fill="none" extrusionOk="0">
                <a:moveTo>
                  <a:pt x="0" y="0"/>
                </a:moveTo>
                <a:cubicBezTo>
                  <a:pt x="226744" y="12234"/>
                  <a:pt x="470798" y="-35476"/>
                  <a:pt x="768406" y="0"/>
                </a:cubicBezTo>
                <a:cubicBezTo>
                  <a:pt x="1066014" y="35476"/>
                  <a:pt x="1162440" y="27698"/>
                  <a:pt x="1384515" y="0"/>
                </a:cubicBezTo>
                <a:cubicBezTo>
                  <a:pt x="1606590" y="-27698"/>
                  <a:pt x="1895651" y="-36334"/>
                  <a:pt x="2152921" y="0"/>
                </a:cubicBezTo>
                <a:cubicBezTo>
                  <a:pt x="2410191" y="36334"/>
                  <a:pt x="2447251" y="19818"/>
                  <a:pt x="2616733" y="0"/>
                </a:cubicBezTo>
                <a:cubicBezTo>
                  <a:pt x="2786215" y="-19818"/>
                  <a:pt x="3155127" y="21127"/>
                  <a:pt x="3461287" y="0"/>
                </a:cubicBezTo>
                <a:cubicBezTo>
                  <a:pt x="3767447" y="-21127"/>
                  <a:pt x="3751766" y="9882"/>
                  <a:pt x="3925100" y="0"/>
                </a:cubicBezTo>
                <a:cubicBezTo>
                  <a:pt x="4098434" y="-9882"/>
                  <a:pt x="4313201" y="16914"/>
                  <a:pt x="4693506" y="0"/>
                </a:cubicBezTo>
                <a:cubicBezTo>
                  <a:pt x="5073811" y="-16914"/>
                  <a:pt x="5109124" y="-1283"/>
                  <a:pt x="5233466" y="0"/>
                </a:cubicBezTo>
                <a:cubicBezTo>
                  <a:pt x="5357808" y="1283"/>
                  <a:pt x="5715185" y="-24712"/>
                  <a:pt x="5849575" y="0"/>
                </a:cubicBezTo>
                <a:cubicBezTo>
                  <a:pt x="5983965" y="24712"/>
                  <a:pt x="6427717" y="-14786"/>
                  <a:pt x="6694130" y="0"/>
                </a:cubicBezTo>
                <a:cubicBezTo>
                  <a:pt x="6960544" y="14786"/>
                  <a:pt x="7340476" y="-22565"/>
                  <a:pt x="7614832" y="0"/>
                </a:cubicBezTo>
                <a:cubicBezTo>
                  <a:pt x="7623726" y="132158"/>
                  <a:pt x="7626734" y="265947"/>
                  <a:pt x="7614832" y="461726"/>
                </a:cubicBezTo>
                <a:cubicBezTo>
                  <a:pt x="7602930" y="657505"/>
                  <a:pt x="7601528" y="729603"/>
                  <a:pt x="7614832" y="887935"/>
                </a:cubicBezTo>
                <a:cubicBezTo>
                  <a:pt x="7199177" y="854510"/>
                  <a:pt x="7082970" y="850652"/>
                  <a:pt x="6770278" y="887935"/>
                </a:cubicBezTo>
                <a:cubicBezTo>
                  <a:pt x="6457586" y="925218"/>
                  <a:pt x="6370967" y="915967"/>
                  <a:pt x="6001872" y="887935"/>
                </a:cubicBezTo>
                <a:cubicBezTo>
                  <a:pt x="5632777" y="859903"/>
                  <a:pt x="5618982" y="895861"/>
                  <a:pt x="5309615" y="887935"/>
                </a:cubicBezTo>
                <a:cubicBezTo>
                  <a:pt x="5000248" y="880009"/>
                  <a:pt x="4867825" y="889947"/>
                  <a:pt x="4465061" y="887935"/>
                </a:cubicBezTo>
                <a:cubicBezTo>
                  <a:pt x="4062297" y="885923"/>
                  <a:pt x="4094767" y="893933"/>
                  <a:pt x="3925100" y="887935"/>
                </a:cubicBezTo>
                <a:cubicBezTo>
                  <a:pt x="3755433" y="881937"/>
                  <a:pt x="3513479" y="910029"/>
                  <a:pt x="3232842" y="887935"/>
                </a:cubicBezTo>
                <a:cubicBezTo>
                  <a:pt x="2952205" y="865841"/>
                  <a:pt x="2859233" y="886191"/>
                  <a:pt x="2540585" y="887935"/>
                </a:cubicBezTo>
                <a:cubicBezTo>
                  <a:pt x="2221937" y="889679"/>
                  <a:pt x="2081255" y="876868"/>
                  <a:pt x="1696031" y="887935"/>
                </a:cubicBezTo>
                <a:cubicBezTo>
                  <a:pt x="1310807" y="899002"/>
                  <a:pt x="1221680" y="908882"/>
                  <a:pt x="1079922" y="887935"/>
                </a:cubicBezTo>
                <a:cubicBezTo>
                  <a:pt x="938164" y="866988"/>
                  <a:pt x="737520" y="874939"/>
                  <a:pt x="616109" y="887935"/>
                </a:cubicBezTo>
                <a:cubicBezTo>
                  <a:pt x="494698" y="900931"/>
                  <a:pt x="125598" y="905846"/>
                  <a:pt x="0" y="887935"/>
                </a:cubicBezTo>
                <a:cubicBezTo>
                  <a:pt x="-5139" y="732271"/>
                  <a:pt x="5221" y="601193"/>
                  <a:pt x="0" y="435088"/>
                </a:cubicBezTo>
                <a:cubicBezTo>
                  <a:pt x="-5221" y="268983"/>
                  <a:pt x="-16131" y="206135"/>
                  <a:pt x="0" y="0"/>
                </a:cubicBezTo>
                <a:close/>
              </a:path>
              <a:path w="7614832" h="887935" stroke="0" extrusionOk="0">
                <a:moveTo>
                  <a:pt x="0" y="0"/>
                </a:moveTo>
                <a:cubicBezTo>
                  <a:pt x="178077" y="15220"/>
                  <a:pt x="411970" y="-16252"/>
                  <a:pt x="539961" y="0"/>
                </a:cubicBezTo>
                <a:cubicBezTo>
                  <a:pt x="667952" y="16252"/>
                  <a:pt x="901347" y="4543"/>
                  <a:pt x="1232218" y="0"/>
                </a:cubicBezTo>
                <a:cubicBezTo>
                  <a:pt x="1563089" y="-4543"/>
                  <a:pt x="1661849" y="9429"/>
                  <a:pt x="1924476" y="0"/>
                </a:cubicBezTo>
                <a:cubicBezTo>
                  <a:pt x="2187103" y="-9429"/>
                  <a:pt x="2499884" y="-332"/>
                  <a:pt x="2769030" y="0"/>
                </a:cubicBezTo>
                <a:cubicBezTo>
                  <a:pt x="3038176" y="332"/>
                  <a:pt x="3206933" y="-29570"/>
                  <a:pt x="3537436" y="0"/>
                </a:cubicBezTo>
                <a:cubicBezTo>
                  <a:pt x="3867939" y="29570"/>
                  <a:pt x="4138724" y="689"/>
                  <a:pt x="4305841" y="0"/>
                </a:cubicBezTo>
                <a:cubicBezTo>
                  <a:pt x="4472958" y="-689"/>
                  <a:pt x="4828707" y="21167"/>
                  <a:pt x="4998099" y="0"/>
                </a:cubicBezTo>
                <a:cubicBezTo>
                  <a:pt x="5167491" y="-21167"/>
                  <a:pt x="5341497" y="-14332"/>
                  <a:pt x="5614208" y="0"/>
                </a:cubicBezTo>
                <a:cubicBezTo>
                  <a:pt x="5886919" y="14332"/>
                  <a:pt x="5863487" y="-5499"/>
                  <a:pt x="6078020" y="0"/>
                </a:cubicBezTo>
                <a:cubicBezTo>
                  <a:pt x="6292553" y="5499"/>
                  <a:pt x="6337711" y="7250"/>
                  <a:pt x="6541833" y="0"/>
                </a:cubicBezTo>
                <a:cubicBezTo>
                  <a:pt x="6745955" y="-7250"/>
                  <a:pt x="7345186" y="-2546"/>
                  <a:pt x="7614832" y="0"/>
                </a:cubicBezTo>
                <a:cubicBezTo>
                  <a:pt x="7610325" y="199591"/>
                  <a:pt x="7611967" y="272925"/>
                  <a:pt x="7614832" y="417329"/>
                </a:cubicBezTo>
                <a:cubicBezTo>
                  <a:pt x="7617697" y="561733"/>
                  <a:pt x="7621213" y="684920"/>
                  <a:pt x="7614832" y="887935"/>
                </a:cubicBezTo>
                <a:cubicBezTo>
                  <a:pt x="7441036" y="893380"/>
                  <a:pt x="7232996" y="911542"/>
                  <a:pt x="7074871" y="887935"/>
                </a:cubicBezTo>
                <a:cubicBezTo>
                  <a:pt x="6916746" y="864328"/>
                  <a:pt x="6483667" y="861834"/>
                  <a:pt x="6306465" y="887935"/>
                </a:cubicBezTo>
                <a:cubicBezTo>
                  <a:pt x="6129263" y="914036"/>
                  <a:pt x="5971482" y="871328"/>
                  <a:pt x="5842653" y="887935"/>
                </a:cubicBezTo>
                <a:cubicBezTo>
                  <a:pt x="5713824" y="904542"/>
                  <a:pt x="5568635" y="897925"/>
                  <a:pt x="5302692" y="887935"/>
                </a:cubicBezTo>
                <a:cubicBezTo>
                  <a:pt x="5036749" y="877945"/>
                  <a:pt x="4669039" y="849657"/>
                  <a:pt x="4458138" y="887935"/>
                </a:cubicBezTo>
                <a:cubicBezTo>
                  <a:pt x="4247237" y="926213"/>
                  <a:pt x="4032850" y="863040"/>
                  <a:pt x="3918177" y="887935"/>
                </a:cubicBezTo>
                <a:cubicBezTo>
                  <a:pt x="3803504" y="912830"/>
                  <a:pt x="3375582" y="870101"/>
                  <a:pt x="3225920" y="887935"/>
                </a:cubicBezTo>
                <a:cubicBezTo>
                  <a:pt x="3076258" y="905769"/>
                  <a:pt x="2938497" y="878589"/>
                  <a:pt x="2685959" y="887935"/>
                </a:cubicBezTo>
                <a:cubicBezTo>
                  <a:pt x="2433421" y="897281"/>
                  <a:pt x="2147887" y="905630"/>
                  <a:pt x="1993701" y="887935"/>
                </a:cubicBezTo>
                <a:cubicBezTo>
                  <a:pt x="1839515" y="870240"/>
                  <a:pt x="1638283" y="906651"/>
                  <a:pt x="1529889" y="887935"/>
                </a:cubicBezTo>
                <a:cubicBezTo>
                  <a:pt x="1421495" y="869219"/>
                  <a:pt x="1215240" y="902003"/>
                  <a:pt x="1066076" y="887935"/>
                </a:cubicBezTo>
                <a:cubicBezTo>
                  <a:pt x="916912" y="873867"/>
                  <a:pt x="375577" y="931440"/>
                  <a:pt x="0" y="887935"/>
                </a:cubicBezTo>
                <a:cubicBezTo>
                  <a:pt x="8711" y="795928"/>
                  <a:pt x="-19117" y="659156"/>
                  <a:pt x="0" y="452847"/>
                </a:cubicBezTo>
                <a:cubicBezTo>
                  <a:pt x="19117" y="246538"/>
                  <a:pt x="13052" y="14706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defTabSz="1219170">
              <a:lnSpc>
                <a:spcPct val="110000"/>
              </a:lnSpc>
              <a:defRPr/>
            </a:pP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Tính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giá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trị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của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biểu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thức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</a:p>
        </p:txBody>
      </p:sp>
      <p:sp>
        <p:nvSpPr>
          <p:cNvPr id="1043" name="Text Box 6">
            <a:extLst>
              <a:ext uri="{FF2B5EF4-FFF2-40B4-BE49-F238E27FC236}">
                <a16:creationId xmlns:a16="http://schemas.microsoft.com/office/drawing/2014/main" id="{A338A1FB-A1CF-6863-CA05-8642D9FF3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430" y="1439110"/>
            <a:ext cx="9755668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a + b x 2 </a:t>
            </a:r>
            <a:r>
              <a:rPr lang="en-US" sz="5333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với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a = 8, b = 2</a:t>
            </a:r>
          </a:p>
        </p:txBody>
      </p:sp>
      <p:sp>
        <p:nvSpPr>
          <p:cNvPr id="1044" name="Rectangle: Rounded Corners 1043">
            <a:extLst>
              <a:ext uri="{FF2B5EF4-FFF2-40B4-BE49-F238E27FC236}">
                <a16:creationId xmlns:a16="http://schemas.microsoft.com/office/drawing/2014/main" id="{31CD19EC-D441-7A05-C4C0-988AB0A7FE27}"/>
              </a:ext>
            </a:extLst>
          </p:cNvPr>
          <p:cNvSpPr/>
          <p:nvPr/>
        </p:nvSpPr>
        <p:spPr>
          <a:xfrm>
            <a:off x="554267" y="1549763"/>
            <a:ext cx="7315200" cy="92209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002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045" name="Text Box 66">
            <a:extLst>
              <a:ext uri="{FF2B5EF4-FFF2-40B4-BE49-F238E27FC236}">
                <a16:creationId xmlns:a16="http://schemas.microsoft.com/office/drawing/2014/main" id="{FC7CF388-B9F9-1085-26CD-57B7DE11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241" y="2680104"/>
            <a:ext cx="3644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8 + 4 = 12 </a:t>
            </a:r>
          </a:p>
        </p:txBody>
      </p:sp>
      <p:sp>
        <p:nvSpPr>
          <p:cNvPr id="1046" name="Text Box 6">
            <a:extLst>
              <a:ext uri="{FF2B5EF4-FFF2-40B4-BE49-F238E27FC236}">
                <a16:creationId xmlns:a16="http://schemas.microsoft.com/office/drawing/2014/main" id="{F4C1508C-C18F-62B4-EE98-20171A37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31" y="4216159"/>
            <a:ext cx="9755668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(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a + b) : 2 </a:t>
            </a:r>
            <a:r>
              <a:rPr lang="en-US" sz="5333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với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a = 15, b = 27</a:t>
            </a:r>
          </a:p>
        </p:txBody>
      </p:sp>
      <p:sp>
        <p:nvSpPr>
          <p:cNvPr id="1047" name="Rectangle: Rounded Corners 1046">
            <a:extLst>
              <a:ext uri="{FF2B5EF4-FFF2-40B4-BE49-F238E27FC236}">
                <a16:creationId xmlns:a16="http://schemas.microsoft.com/office/drawing/2014/main" id="{7B20AC5B-2E32-D129-0B01-9414E7AFC37C}"/>
              </a:ext>
            </a:extLst>
          </p:cNvPr>
          <p:cNvSpPr/>
          <p:nvPr/>
        </p:nvSpPr>
        <p:spPr>
          <a:xfrm>
            <a:off x="554265" y="4258620"/>
            <a:ext cx="8348195" cy="92209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002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048" name="Text Box 64">
            <a:extLst>
              <a:ext uri="{FF2B5EF4-FFF2-40B4-BE49-F238E27FC236}">
                <a16:creationId xmlns:a16="http://schemas.microsoft.com/office/drawing/2014/main" id="{0A055EB2-0385-F3B6-D7EE-4C3ADF476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7659"/>
            <a:ext cx="51131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Nếu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= 8, b = 2 </a:t>
            </a:r>
          </a:p>
        </p:txBody>
      </p:sp>
      <p:sp>
        <p:nvSpPr>
          <p:cNvPr id="1049" name="Text Box 65">
            <a:extLst>
              <a:ext uri="{FF2B5EF4-FFF2-40B4-BE49-F238E27FC236}">
                <a16:creationId xmlns:a16="http://schemas.microsoft.com/office/drawing/2014/main" id="{F9FA6719-AE32-A88B-D20B-B5CF62E0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235" y="5265261"/>
            <a:ext cx="370860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thì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(a + b) : 2 = </a:t>
            </a:r>
          </a:p>
        </p:txBody>
      </p:sp>
      <p:sp>
        <p:nvSpPr>
          <p:cNvPr id="1050" name="Text Box 66">
            <a:extLst>
              <a:ext uri="{FF2B5EF4-FFF2-40B4-BE49-F238E27FC236}">
                <a16:creationId xmlns:a16="http://schemas.microsoft.com/office/drawing/2014/main" id="{A383DD57-0F03-4E09-C6B9-60F002B5A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689" y="5312712"/>
            <a:ext cx="3708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(15 + 27) : 2 = </a:t>
            </a:r>
          </a:p>
        </p:txBody>
      </p:sp>
      <p:sp>
        <p:nvSpPr>
          <p:cNvPr id="1051" name="Text Box 66">
            <a:extLst>
              <a:ext uri="{FF2B5EF4-FFF2-40B4-BE49-F238E27FC236}">
                <a16:creationId xmlns:a16="http://schemas.microsoft.com/office/drawing/2014/main" id="{82553F1F-A945-FEDD-903B-236B0BF3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335" y="5312712"/>
            <a:ext cx="2899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42 : 2 = 21</a:t>
            </a:r>
          </a:p>
        </p:txBody>
      </p:sp>
      <p:sp>
        <p:nvSpPr>
          <p:cNvPr id="1052" name="Text Box 63">
            <a:extLst>
              <a:ext uri="{FF2B5EF4-FFF2-40B4-BE49-F238E27FC236}">
                <a16:creationId xmlns:a16="http://schemas.microsoft.com/office/drawing/2014/main" id="{C221D9BD-3012-1A20-DE95-16C0B46BA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65" y="5847530"/>
            <a:ext cx="1088884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21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giá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trị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biểu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thức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(a + b) : 2.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1042" grpId="0" animBg="1"/>
      <p:bldP spid="1043" grpId="0"/>
      <p:bldP spid="1044" grpId="0" animBg="1"/>
      <p:bldP spid="1045" grpId="0"/>
      <p:bldP spid="1046" grpId="0"/>
      <p:bldP spid="1047" grpId="0" animBg="1"/>
      <p:bldP spid="1048" grpId="0"/>
      <p:bldP spid="1049" grpId="0"/>
      <p:bldP spid="1050" grpId="0"/>
      <p:bldP spid="1051" grpId="0"/>
      <p:bldP spid="10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4944140" y="4519742"/>
            <a:ext cx="5435538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 + 6 + n = 5 + 6 + 9 = 20 (km)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0,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1,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2,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2) = 12 : 1 = 12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840559"/>
            <a:chOff x="1514281" y="1688144"/>
            <a:chExt cx="9386887" cy="13944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394431"/>
              <a:chOff x="1188244" y="451844"/>
              <a:chExt cx="9386887" cy="139443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360587"/>
                <a:chOff x="2850236" y="2221331"/>
                <a:chExt cx="10155836" cy="3392751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7"/>
                  <a:ext cx="10155836" cy="2928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174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6" y="1694187"/>
              <a:ext cx="7508667" cy="1174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828803"/>
            <a:chOff x="1514281" y="1688144"/>
            <a:chExt cx="9386887" cy="150860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508602"/>
              <a:chOff x="1188244" y="451844"/>
              <a:chExt cx="9386887" cy="150860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474759"/>
                <a:chOff x="2850236" y="2221331"/>
                <a:chExt cx="10155836" cy="3677449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3213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1" y="671939"/>
                <a:ext cx="1745518" cy="1288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4" y="1694187"/>
              <a:ext cx="7508665" cy="1288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EAD9F-9D97-EFD8-8D98-47C72D1E2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04C630-0A00-0EA0-CD71-990991853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1ACD4-8623-42D8-4354-4AA11F871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136CF8-F1CB-753A-D30F-381976D44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0F1D88-9181-0AC1-5F3B-8BE8B5B3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69" y="411701"/>
            <a:ext cx="94496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1A6547DC-7563-9D5A-9755-1D8D3829B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98500" y="387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3" name="Picture 2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663BE38-4970-47F7-2E15-C4911615A3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20651" y="131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943815"/>
            <a:ext cx="11329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x 6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= 3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m x n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lvl="0" algn="ctr" defTabSz="914377">
              <a:defRPr/>
            </a:pP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 = 5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 = 9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C3B91-E59F-7BB7-8DDA-155B7A74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99" y="3429000"/>
            <a:ext cx="5941583" cy="35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CC9F6B-C167-E862-8F6C-25774C19895B}"/>
              </a:ext>
            </a:extLst>
          </p:cNvPr>
          <p:cNvGrpSpPr/>
          <p:nvPr/>
        </p:nvGrpSpPr>
        <p:grpSpPr>
          <a:xfrm>
            <a:off x="1704170" y="514356"/>
            <a:ext cx="9091842" cy="2802358"/>
            <a:chOff x="-99975" y="1361716"/>
            <a:chExt cx="9155866" cy="12525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D1440C-DCF5-6B0D-A11A-FFC2C3D8A7A7}"/>
                </a:ext>
              </a:extLst>
            </p:cNvPr>
            <p:cNvSpPr txBox="1"/>
            <p:nvPr/>
          </p:nvSpPr>
          <p:spPr>
            <a:xfrm>
              <a:off x="-89391" y="1362427"/>
              <a:ext cx="9145282" cy="12518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CHÚC CÁC CON </a:t>
              </a:r>
              <a:endParaRPr kumimoji="0" lang="vi-VN" altLang="ko-KR" sz="8800" b="0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HỌC TỐT!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1B7857-5E4A-85CD-B7DA-34BFE4F7B10E}"/>
                </a:ext>
              </a:extLst>
            </p:cNvPr>
            <p:cNvSpPr txBox="1"/>
            <p:nvPr/>
          </p:nvSpPr>
          <p:spPr>
            <a:xfrm>
              <a:off x="-99975" y="1361716"/>
              <a:ext cx="9145282" cy="1251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Ú</a:t>
              </a: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Á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O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Ọ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Ố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!</a:t>
              </a:r>
              <a:endParaRPr kumimoji="0" lang="en-US" altLang="ko-KR" sz="8800" b="0" i="0" u="none" strike="noStrike" kern="1200" cap="none" spc="600" normalizeH="0" baseline="0" noProof="0" dirty="0">
                <a:ln>
                  <a:noFill/>
                </a:ln>
                <a:solidFill>
                  <a:srgbClr val="79D0F2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386621" y="435229"/>
              <a:ext cx="13622080" cy="1002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6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6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a + 45 </a:t>
              </a:r>
              <a:r>
                <a:rPr lang="en-US" sz="6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 = 18</a:t>
              </a:r>
              <a:endPara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" name="Arrow: Left 1">
            <a:hlinkClick r:id="rId12" action="ppaction://hlinksldjump"/>
            <a:extLst>
              <a:ext uri="{FF2B5EF4-FFF2-40B4-BE49-F238E27FC236}">
                <a16:creationId xmlns:a16="http://schemas.microsoft.com/office/drawing/2014/main" id="{6FD06E21-223A-81AD-7FFA-18C206D98DB6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996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6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24 : b </a:t>
              </a:r>
              <a:r>
                <a:rPr lang="en-US" sz="6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 = 8</a:t>
              </a:r>
              <a:endPara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Arrow: Left 26">
            <a:hlinkClick r:id="rId12" action="ppaction://hlinksldjump"/>
            <a:extLst>
              <a:ext uri="{FF2B5EF4-FFF2-40B4-BE49-F238E27FC236}">
                <a16:creationId xmlns:a16="http://schemas.microsoft.com/office/drawing/2014/main" id="{7E0E23C2-7B8C-21FE-F178-1CA424712EB8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089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(c – 7) x 5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 = 18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Arrow: Left 26">
            <a:hlinkClick r:id="rId12" action="ppaction://hlinksldjump"/>
            <a:extLst>
              <a:ext uri="{FF2B5EF4-FFF2-40B4-BE49-F238E27FC236}">
                <a16:creationId xmlns:a16="http://schemas.microsoft.com/office/drawing/2014/main" id="{2E166C4D-474B-06E2-4530-FA35CAE411DF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95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121 – (d + 55) </a:t>
              </a: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 = 45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674" y="-156282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2957B-6508-E120-9236-64E496DC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228" y="299433"/>
            <a:ext cx="188992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0E7CF-6DC2-11FA-1984-9F08DE6EF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222" y="1235827"/>
            <a:ext cx="7663336" cy="315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E8ED1-EF14-0C61-5645-F3C10A487D7A}"/>
              </a:ext>
            </a:extLst>
          </p:cNvPr>
          <p:cNvSpPr txBox="1"/>
          <p:nvPr/>
        </p:nvSpPr>
        <p:spPr>
          <a:xfrm>
            <a:off x="4935179" y="4535539"/>
            <a:ext cx="3073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1032</Words>
  <Application>Microsoft Office PowerPoint</Application>
  <PresentationFormat>Widescreen</PresentationFormat>
  <Paragraphs>144</Paragraphs>
  <Slides>26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UTM Showcard</vt:lpstr>
      <vt:lpstr>字魂52号-阿开漫画体</vt:lpstr>
      <vt:lpstr>Office 主题​​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2023-06-23T05:59:16Z</dcterms:created>
  <dcterms:modified xsi:type="dcterms:W3CDTF">2025-12-01T09:53:31Z</dcterms:modified>
</cp:coreProperties>
</file>