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724" r:id="rId4"/>
  </p:sldMasterIdLst>
  <p:notesMasterIdLst>
    <p:notesMasterId r:id="rId26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98" r:id="rId13"/>
    <p:sldId id="266" r:id="rId14"/>
    <p:sldId id="267" r:id="rId15"/>
    <p:sldId id="269" r:id="rId16"/>
    <p:sldId id="270" r:id="rId17"/>
    <p:sldId id="291" r:id="rId18"/>
    <p:sldId id="268" r:id="rId19"/>
    <p:sldId id="292" r:id="rId20"/>
    <p:sldId id="293" r:id="rId21"/>
    <p:sldId id="295" r:id="rId22"/>
    <p:sldId id="296" r:id="rId23"/>
    <p:sldId id="297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958A7-E0F6-4524-B21B-C7C0C5DA782B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44195-EE9F-4C49-B7FE-A5D42C8C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74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459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15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48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37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78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88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40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07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59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43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55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21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81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1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0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15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58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49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89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59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88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30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56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65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29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49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38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908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2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432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2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89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72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0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815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85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37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970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594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240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69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5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7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FD72A-6193-4F21-9903-E6C93A3ACCB5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3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5.wdp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12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560"/>
            <a:ext cx="12191999" cy="5806440"/>
          </a:xfr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11658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84960" y="557956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715" y="0"/>
            <a:ext cx="8892540" cy="922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83E1AD-F17B-41A2-940E-0F9DD9447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791" y="1573619"/>
            <a:ext cx="6794203" cy="4093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050B5-E375-4F50-AF28-1C22FC8A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645" y="1065530"/>
            <a:ext cx="7894320" cy="5617845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F2DD74A-687C-4B04-BE56-A2D14DBC334C}"/>
              </a:ext>
            </a:extLst>
          </p:cNvPr>
          <p:cNvSpPr/>
          <p:nvPr/>
        </p:nvSpPr>
        <p:spPr>
          <a:xfrm>
            <a:off x="90377" y="457201"/>
            <a:ext cx="2190307" cy="114300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4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050B5-E375-4F50-AF28-1C22FC8A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645" y="1065530"/>
            <a:ext cx="7894320" cy="561784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D189AB-DE25-42D2-AA90-76378CE3EE98}"/>
              </a:ext>
            </a:extLst>
          </p:cNvPr>
          <p:cNvCxnSpPr/>
          <p:nvPr/>
        </p:nvCxnSpPr>
        <p:spPr>
          <a:xfrm flipH="1">
            <a:off x="5932004" y="278395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B2E3AE-4579-4F4F-8C73-33B02CBCA25F}"/>
              </a:ext>
            </a:extLst>
          </p:cNvPr>
          <p:cNvCxnSpPr/>
          <p:nvPr/>
        </p:nvCxnSpPr>
        <p:spPr>
          <a:xfrm flipH="1">
            <a:off x="6052506" y="311356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178FC1-945C-427A-84EE-FE28885524FD}"/>
              </a:ext>
            </a:extLst>
          </p:cNvPr>
          <p:cNvCxnSpPr/>
          <p:nvPr/>
        </p:nvCxnSpPr>
        <p:spPr>
          <a:xfrm flipH="1">
            <a:off x="5605938" y="34712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850B8C-929F-4F75-B4B2-0A36A89EF3F0}"/>
              </a:ext>
            </a:extLst>
          </p:cNvPr>
          <p:cNvCxnSpPr/>
          <p:nvPr/>
        </p:nvCxnSpPr>
        <p:spPr>
          <a:xfrm flipH="1">
            <a:off x="5957621" y="37684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9A03CF-40DE-4355-AD93-75528A9F478B}"/>
              </a:ext>
            </a:extLst>
          </p:cNvPr>
          <p:cNvCxnSpPr/>
          <p:nvPr/>
        </p:nvCxnSpPr>
        <p:spPr>
          <a:xfrm flipH="1">
            <a:off x="5682138" y="418071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7201BE-3C93-4A63-BA43-67A62FEC4ED2}"/>
              </a:ext>
            </a:extLst>
          </p:cNvPr>
          <p:cNvCxnSpPr/>
          <p:nvPr/>
        </p:nvCxnSpPr>
        <p:spPr>
          <a:xfrm flipH="1">
            <a:off x="6076273" y="44896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C79AF7-BC9E-409E-97E2-4DB0652CE53E}"/>
              </a:ext>
            </a:extLst>
          </p:cNvPr>
          <p:cNvCxnSpPr/>
          <p:nvPr/>
        </p:nvCxnSpPr>
        <p:spPr>
          <a:xfrm flipH="1">
            <a:off x="6267659" y="51382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6A62B2-152E-4AE6-8776-6161F86098FA}"/>
              </a:ext>
            </a:extLst>
          </p:cNvPr>
          <p:cNvCxnSpPr/>
          <p:nvPr/>
        </p:nvCxnSpPr>
        <p:spPr>
          <a:xfrm flipH="1">
            <a:off x="6441457" y="557242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9BFE7D-B6D3-4AD0-95E2-ACCA724E2862}"/>
              </a:ext>
            </a:extLst>
          </p:cNvPr>
          <p:cNvCxnSpPr/>
          <p:nvPr/>
        </p:nvCxnSpPr>
        <p:spPr>
          <a:xfrm flipH="1">
            <a:off x="6305759" y="596001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F2BCBB-C007-45D1-A27B-BC0050EF2FE2}"/>
              </a:ext>
            </a:extLst>
          </p:cNvPr>
          <p:cNvCxnSpPr/>
          <p:nvPr/>
        </p:nvCxnSpPr>
        <p:spPr>
          <a:xfrm flipH="1">
            <a:off x="5848142" y="618472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C53DDB-8AC1-4CE6-A23D-98547C2F53C7}"/>
              </a:ext>
            </a:extLst>
          </p:cNvPr>
          <p:cNvCxnSpPr/>
          <p:nvPr/>
        </p:nvCxnSpPr>
        <p:spPr>
          <a:xfrm flipH="1">
            <a:off x="8910319" y="28257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9CAB6E-9A2A-44CD-8ED7-4B1393739CBA}"/>
              </a:ext>
            </a:extLst>
          </p:cNvPr>
          <p:cNvCxnSpPr/>
          <p:nvPr/>
        </p:nvCxnSpPr>
        <p:spPr>
          <a:xfrm flipH="1">
            <a:off x="9112102" y="311356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1A8EFB-6E7A-41D2-B13E-29580F44D929}"/>
              </a:ext>
            </a:extLst>
          </p:cNvPr>
          <p:cNvCxnSpPr/>
          <p:nvPr/>
        </p:nvCxnSpPr>
        <p:spPr>
          <a:xfrm flipH="1">
            <a:off x="8756331" y="35483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FA5F6C-94F5-4102-8263-E671E4A57741}"/>
              </a:ext>
            </a:extLst>
          </p:cNvPr>
          <p:cNvCxnSpPr/>
          <p:nvPr/>
        </p:nvCxnSpPr>
        <p:spPr>
          <a:xfrm flipH="1">
            <a:off x="8830994" y="38269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05BE20-2D24-4B45-AD8A-BFC406AC9CB9}"/>
              </a:ext>
            </a:extLst>
          </p:cNvPr>
          <p:cNvCxnSpPr/>
          <p:nvPr/>
        </p:nvCxnSpPr>
        <p:spPr>
          <a:xfrm flipH="1">
            <a:off x="9302866" y="440741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C2CA1A-20B2-43B5-996D-7124996459EB}"/>
              </a:ext>
            </a:extLst>
          </p:cNvPr>
          <p:cNvCxnSpPr/>
          <p:nvPr/>
        </p:nvCxnSpPr>
        <p:spPr>
          <a:xfrm flipH="1">
            <a:off x="8718231" y="48177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1B2C7E6-EC2D-4EE8-A333-1BC050164B93}"/>
              </a:ext>
            </a:extLst>
          </p:cNvPr>
          <p:cNvCxnSpPr/>
          <p:nvPr/>
        </p:nvCxnSpPr>
        <p:spPr>
          <a:xfrm flipH="1">
            <a:off x="8777365" y="51722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3401A6-3A5B-4849-977B-4A9311D903E9}"/>
              </a:ext>
            </a:extLst>
          </p:cNvPr>
          <p:cNvCxnSpPr/>
          <p:nvPr/>
        </p:nvCxnSpPr>
        <p:spPr>
          <a:xfrm flipH="1">
            <a:off x="8860841" y="54953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61BC7F-45B3-4896-A0AF-0D0C9FAEF2DA}"/>
              </a:ext>
            </a:extLst>
          </p:cNvPr>
          <p:cNvGrpSpPr/>
          <p:nvPr/>
        </p:nvGrpSpPr>
        <p:grpSpPr>
          <a:xfrm>
            <a:off x="6976428" y="1038732"/>
            <a:ext cx="5203190" cy="768350"/>
            <a:chOff x="708943" y="6033135"/>
            <a:chExt cx="5825836" cy="768350"/>
          </a:xfrm>
        </p:grpSpPr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BE6AF03C-9B5A-4A12-8F50-81C36E1063DA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0E6EF14A-97F5-4080-BBE9-01F89BD18210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30" name="Content Placeholder 10" descr="logo">
            <a:extLst>
              <a:ext uri="{FF2B5EF4-FFF2-40B4-BE49-F238E27FC236}">
                <a16:creationId xmlns:a16="http://schemas.microsoft.com/office/drawing/2014/main" id="{48A297FE-F8FE-450E-B83E-2A00D4ADE0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48218" y="128886"/>
            <a:ext cx="868364" cy="86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1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050B5-E375-4F50-AF28-1C22FC8A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645" y="1065530"/>
            <a:ext cx="7894320" cy="561784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24DA150-F216-4426-9929-CA50616C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71" y="2455486"/>
            <a:ext cx="527050" cy="246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1EAA250-9FB3-41BF-BE75-CC4AE62FF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53" y="4922873"/>
            <a:ext cx="527050" cy="176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B317A59-2C14-466D-A15A-ADEEACE5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68" y="2548749"/>
            <a:ext cx="527050" cy="176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B543BCD-E78D-4712-B4E5-6F90DE0A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484" y="4186163"/>
            <a:ext cx="527050" cy="176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F0A51C1-FC09-47FD-85F0-A0BE0E03AD59}"/>
              </a:ext>
            </a:extLst>
          </p:cNvPr>
          <p:cNvSpPr/>
          <p:nvPr/>
        </p:nvSpPr>
        <p:spPr>
          <a:xfrm>
            <a:off x="3274828" y="2860158"/>
            <a:ext cx="527050" cy="3934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AEDDF2-FB87-4F01-AFDA-DC9324B494EF}"/>
              </a:ext>
            </a:extLst>
          </p:cNvPr>
          <p:cNvSpPr/>
          <p:nvPr/>
        </p:nvSpPr>
        <p:spPr>
          <a:xfrm>
            <a:off x="3413346" y="5167421"/>
            <a:ext cx="527050" cy="3934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FD2C7D-DD4E-4EF0-B42C-510EC6E1C958}"/>
              </a:ext>
            </a:extLst>
          </p:cNvPr>
          <p:cNvSpPr/>
          <p:nvPr/>
        </p:nvSpPr>
        <p:spPr>
          <a:xfrm>
            <a:off x="6192727" y="2941078"/>
            <a:ext cx="527050" cy="3934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B37630-25CA-4742-8686-1776A54B791F}"/>
              </a:ext>
            </a:extLst>
          </p:cNvPr>
          <p:cNvSpPr/>
          <p:nvPr/>
        </p:nvSpPr>
        <p:spPr>
          <a:xfrm>
            <a:off x="6266401" y="4599931"/>
            <a:ext cx="527050" cy="3934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F7950A-6128-4238-A7FD-94E1CC3E91BA}"/>
              </a:ext>
            </a:extLst>
          </p:cNvPr>
          <p:cNvGrpSpPr/>
          <p:nvPr/>
        </p:nvGrpSpPr>
        <p:grpSpPr>
          <a:xfrm>
            <a:off x="6976183" y="1203080"/>
            <a:ext cx="5203190" cy="768350"/>
            <a:chOff x="708943" y="6033135"/>
            <a:chExt cx="5825836" cy="768350"/>
          </a:xfrm>
        </p:grpSpPr>
        <p:sp>
          <p:nvSpPr>
            <p:cNvPr id="15" name="TextBox 19">
              <a:extLst>
                <a:ext uri="{FF2B5EF4-FFF2-40B4-BE49-F238E27FC236}">
                  <a16:creationId xmlns:a16="http://schemas.microsoft.com/office/drawing/2014/main" id="{AD74FC25-FEE5-4DE3-BB59-A9BDB4A83DB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id="{DCA87557-DC4C-49CB-8F09-49014CFDDC46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992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09670" y="1962785"/>
            <a:ext cx="6973732" cy="2955505"/>
            <a:chOff x="3770522" y="943551"/>
            <a:chExt cx="3854331" cy="4972139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54331" cy="4972139"/>
              <a:chOff x="156834" y="1993081"/>
              <a:chExt cx="2126495" cy="4529361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980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Cỏ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dại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Cỏ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mọc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tự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nhiên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  <p:sp>
            <p:nvSpPr>
              <p:cNvPr id="23" name="Hexagon 22">
                <a:extLst>
                  <a:ext uri="{FF2B5EF4-FFF2-40B4-BE49-F238E27FC236}">
                    <a16:creationId xmlns:a16="http://schemas.microsoft.com/office/drawing/2014/main" id="{5CA519C3-BF65-4BCC-8CA7-25167CB5B6B7}"/>
                  </a:ext>
                </a:extLst>
              </p:cNvPr>
              <p:cNvSpPr/>
              <p:nvPr/>
            </p:nvSpPr>
            <p:spPr>
              <a:xfrm>
                <a:off x="174310" y="4413423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5A77B34-F5DA-493C-879A-3BDCB3478EC4}"/>
                  </a:ext>
                </a:extLst>
              </p:cNvPr>
              <p:cNvSpPr txBox="1"/>
              <p:nvPr/>
            </p:nvSpPr>
            <p:spPr>
              <a:xfrm>
                <a:off x="276649" y="4387842"/>
                <a:ext cx="1808630" cy="1650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Thứ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đến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Sau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đó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83113" y="2340310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E7D17C-8ED1-4A76-B91A-CD50EEB51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8410" y="1295980"/>
            <a:ext cx="9525965" cy="1789057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6B20624-2B04-4D35-A636-A913F3068E17}"/>
              </a:ext>
            </a:extLst>
          </p:cNvPr>
          <p:cNvSpPr/>
          <p:nvPr/>
        </p:nvSpPr>
        <p:spPr>
          <a:xfrm>
            <a:off x="1458409" y="3588152"/>
            <a:ext cx="1747777" cy="84495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50D654-247D-4462-A80A-89AA2FCBAB34}"/>
              </a:ext>
            </a:extLst>
          </p:cNvPr>
          <p:cNvSpPr/>
          <p:nvPr/>
        </p:nvSpPr>
        <p:spPr>
          <a:xfrm>
            <a:off x="3831219" y="3683903"/>
            <a:ext cx="2060295" cy="84495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594A5A-D535-496A-A9ED-04A2E8B918EE}"/>
              </a:ext>
            </a:extLst>
          </p:cNvPr>
          <p:cNvSpPr/>
          <p:nvPr/>
        </p:nvSpPr>
        <p:spPr>
          <a:xfrm>
            <a:off x="6516547" y="3683903"/>
            <a:ext cx="2060295" cy="84495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666C73-E01D-4AA8-A553-9CF7CA1D0527}"/>
              </a:ext>
            </a:extLst>
          </p:cNvPr>
          <p:cNvSpPr/>
          <p:nvPr/>
        </p:nvSpPr>
        <p:spPr>
          <a:xfrm>
            <a:off x="9201875" y="3643392"/>
            <a:ext cx="2060295" cy="84495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3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6C0FAD-E468-4442-820B-C78D1F5AD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317" y="102725"/>
            <a:ext cx="8671366" cy="515507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0D96E12F-CE22-4ED2-A58F-B9963A21E812}"/>
              </a:ext>
            </a:extLst>
          </p:cNvPr>
          <p:cNvSpPr/>
          <p:nvPr/>
        </p:nvSpPr>
        <p:spPr>
          <a:xfrm>
            <a:off x="3321934" y="5440362"/>
            <a:ext cx="5405377" cy="131491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98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6E093-1D57-4D6D-9218-61A2A02D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737" y="199142"/>
            <a:ext cx="4155311" cy="2734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345073-FEA0-49BF-9167-1D3DC60EC059}"/>
              </a:ext>
            </a:extLst>
          </p:cNvPr>
          <p:cNvSpPr txBox="1"/>
          <p:nvPr/>
        </p:nvSpPr>
        <p:spPr>
          <a:xfrm>
            <a:off x="1354238" y="3240911"/>
            <a:ext cx="7928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2F0A17-A889-48B0-A173-8B778C285D5F}"/>
              </a:ext>
            </a:extLst>
          </p:cNvPr>
          <p:cNvSpPr txBox="1"/>
          <p:nvPr/>
        </p:nvSpPr>
        <p:spPr>
          <a:xfrm>
            <a:off x="1354237" y="4007216"/>
            <a:ext cx="9734309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2F5B30-A56E-4728-9227-E75D06A88F8B}"/>
              </a:ext>
            </a:extLst>
          </p:cNvPr>
          <p:cNvSpPr/>
          <p:nvPr/>
        </p:nvSpPr>
        <p:spPr>
          <a:xfrm>
            <a:off x="1261641" y="5671595"/>
            <a:ext cx="544010" cy="584775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1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363" y="83653"/>
            <a:ext cx="7894320" cy="561784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2DD74A-687C-4B04-BE56-A2D14DBC334C}"/>
              </a:ext>
            </a:extLst>
          </p:cNvPr>
          <p:cNvSpPr/>
          <p:nvPr/>
        </p:nvSpPr>
        <p:spPr>
          <a:xfrm>
            <a:off x="1936557" y="5884061"/>
            <a:ext cx="10008516" cy="7934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87DF99-5B30-47C0-8E2D-B1F12C1FF6EA}"/>
              </a:ext>
            </a:extLst>
          </p:cNvPr>
          <p:cNvCxnSpPr/>
          <p:nvPr/>
        </p:nvCxnSpPr>
        <p:spPr>
          <a:xfrm>
            <a:off x="5729468" y="2569580"/>
            <a:ext cx="19677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C4699D-4967-4650-8C2E-361D18CAFA32}"/>
              </a:ext>
            </a:extLst>
          </p:cNvPr>
          <p:cNvCxnSpPr>
            <a:cxnSpLocks/>
          </p:cNvCxnSpPr>
          <p:nvPr/>
        </p:nvCxnSpPr>
        <p:spPr>
          <a:xfrm>
            <a:off x="5231757" y="2893672"/>
            <a:ext cx="25464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104B68-3526-4F19-B700-469D811EF3E4}"/>
              </a:ext>
            </a:extLst>
          </p:cNvPr>
          <p:cNvCxnSpPr>
            <a:cxnSpLocks/>
          </p:cNvCxnSpPr>
          <p:nvPr/>
        </p:nvCxnSpPr>
        <p:spPr>
          <a:xfrm>
            <a:off x="8738886" y="2569580"/>
            <a:ext cx="25464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1B3FCA-7907-4D13-AB76-5F71C0CDC1D1}"/>
              </a:ext>
            </a:extLst>
          </p:cNvPr>
          <p:cNvCxnSpPr>
            <a:cxnSpLocks/>
          </p:cNvCxnSpPr>
          <p:nvPr/>
        </p:nvCxnSpPr>
        <p:spPr>
          <a:xfrm>
            <a:off x="8437944" y="2893672"/>
            <a:ext cx="25464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0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655" y="-22860"/>
            <a:ext cx="7894320" cy="561784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6813AD-8ACE-45CD-A194-2CE75D849631}"/>
              </a:ext>
            </a:extLst>
          </p:cNvPr>
          <p:cNvSpPr/>
          <p:nvPr/>
        </p:nvSpPr>
        <p:spPr>
          <a:xfrm>
            <a:off x="1936557" y="5884061"/>
            <a:ext cx="10008516" cy="7934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C11F7D-D349-4077-BCF1-6148FB1B14BA}"/>
              </a:ext>
            </a:extLst>
          </p:cNvPr>
          <p:cNvCxnSpPr/>
          <p:nvPr/>
        </p:nvCxnSpPr>
        <p:spPr>
          <a:xfrm>
            <a:off x="5932170" y="448056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CE4214-133F-4D95-B44A-BC5E29C96668}"/>
              </a:ext>
            </a:extLst>
          </p:cNvPr>
          <p:cNvCxnSpPr>
            <a:cxnSpLocks/>
          </p:cNvCxnSpPr>
          <p:nvPr/>
        </p:nvCxnSpPr>
        <p:spPr>
          <a:xfrm>
            <a:off x="5520690" y="4800600"/>
            <a:ext cx="98298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CF4364-E710-4739-986A-2B921CC41062}"/>
              </a:ext>
            </a:extLst>
          </p:cNvPr>
          <p:cNvCxnSpPr>
            <a:cxnSpLocks/>
          </p:cNvCxnSpPr>
          <p:nvPr/>
        </p:nvCxnSpPr>
        <p:spPr>
          <a:xfrm>
            <a:off x="5932170" y="517779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BCBB6F-D821-417A-83B6-75A9F01785BB}"/>
              </a:ext>
            </a:extLst>
          </p:cNvPr>
          <p:cNvCxnSpPr>
            <a:cxnSpLocks/>
          </p:cNvCxnSpPr>
          <p:nvPr/>
        </p:nvCxnSpPr>
        <p:spPr>
          <a:xfrm>
            <a:off x="5543550" y="547497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329B9E-DD3A-4457-A079-EA26BC6D1D12}"/>
              </a:ext>
            </a:extLst>
          </p:cNvPr>
          <p:cNvCxnSpPr>
            <a:cxnSpLocks/>
          </p:cNvCxnSpPr>
          <p:nvPr/>
        </p:nvCxnSpPr>
        <p:spPr>
          <a:xfrm>
            <a:off x="7600950" y="209169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855C66-B699-45D1-B538-605692DA55C7}"/>
              </a:ext>
            </a:extLst>
          </p:cNvPr>
          <p:cNvCxnSpPr>
            <a:cxnSpLocks/>
          </p:cNvCxnSpPr>
          <p:nvPr/>
        </p:nvCxnSpPr>
        <p:spPr>
          <a:xfrm>
            <a:off x="8618220" y="210312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CC83A6-16D7-4E3D-8FC4-1BC7F2AF1EA2}"/>
              </a:ext>
            </a:extLst>
          </p:cNvPr>
          <p:cNvCxnSpPr>
            <a:cxnSpLocks/>
          </p:cNvCxnSpPr>
          <p:nvPr/>
        </p:nvCxnSpPr>
        <p:spPr>
          <a:xfrm>
            <a:off x="7406640" y="248031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2F689D-9E65-4D8C-A19E-3DC9DD036DF5}"/>
              </a:ext>
            </a:extLst>
          </p:cNvPr>
          <p:cNvCxnSpPr>
            <a:cxnSpLocks/>
          </p:cNvCxnSpPr>
          <p:nvPr/>
        </p:nvCxnSpPr>
        <p:spPr>
          <a:xfrm>
            <a:off x="8229600" y="280035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61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6137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4" r="-7931"/>
          <a:stretch>
            <a:fillRect/>
          </a:stretch>
        </p:blipFill>
        <p:spPr bwMode="auto">
          <a:xfrm>
            <a:off x="0" y="3530712"/>
            <a:ext cx="13228320" cy="300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6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0" y="4671960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6114703" y="743708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" action="ppaction://noaction"/>
          </p:cNvPr>
          <p:cNvSpPr/>
          <p:nvPr/>
        </p:nvSpPr>
        <p:spPr>
          <a:xfrm>
            <a:off x="2779918" y="2830151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9" name="Flowchart: Connector 18">
            <a:hlinkClick r:id="" action="ppaction://noaction"/>
          </p:cNvPr>
          <p:cNvSpPr/>
          <p:nvPr/>
        </p:nvSpPr>
        <p:spPr>
          <a:xfrm>
            <a:off x="3646674" y="2837488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" action="ppaction://noaction"/>
          </p:cNvPr>
          <p:cNvSpPr/>
          <p:nvPr/>
        </p:nvSpPr>
        <p:spPr>
          <a:xfrm>
            <a:off x="4497595" y="2863700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" action="ppaction://noaction"/>
          </p:cNvPr>
          <p:cNvSpPr/>
          <p:nvPr/>
        </p:nvSpPr>
        <p:spPr>
          <a:xfrm>
            <a:off x="5302607" y="2863700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86932" y="4568034"/>
            <a:ext cx="1072105" cy="44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446020" y="5849935"/>
            <a:ext cx="953927" cy="44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29360-F460-4D14-9CEA-BF6A5A99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một câu về một cuốn truyện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A44D4-3BA2-4659-AC43-C404776B6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Truyện Tích Chu nói về tình cảm bà cháu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A0750-EE2A-46EA-86E2-CFBBA5A40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547" y="2755231"/>
            <a:ext cx="6027821" cy="355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0972" y="3066708"/>
            <a:ext cx="4250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tạm biệt các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613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4" r="-7931"/>
          <a:stretch>
            <a:fillRect/>
          </a:stretch>
        </p:blipFill>
        <p:spPr bwMode="auto">
          <a:xfrm>
            <a:off x="0" y="3530712"/>
            <a:ext cx="13136880" cy="300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0" y="3794760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97927" y="4636655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" action="ppaction://noaction"/>
          </p:cNvPr>
          <p:cNvSpPr/>
          <p:nvPr/>
        </p:nvSpPr>
        <p:spPr>
          <a:xfrm>
            <a:off x="2779918" y="2830151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 rot="5400000">
            <a:off x="11389006" y="4633645"/>
            <a:ext cx="1074420" cy="44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11" name="Rectangle 10"/>
          <p:cNvSpPr/>
          <p:nvPr/>
        </p:nvSpPr>
        <p:spPr>
          <a:xfrm rot="5400000">
            <a:off x="11480000" y="5828041"/>
            <a:ext cx="983484" cy="44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1"/>
            <a:ext cx="9144000" cy="230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00" y="376904"/>
            <a:ext cx="841247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32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em đã học bài gì?</a:t>
            </a:r>
            <a:endParaRPr lang="en-US" sz="168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20980" y="3629152"/>
            <a:ext cx="5875020" cy="2482346"/>
          </a:xfrm>
          <a:prstGeom prst="cloudCallout">
            <a:avLst>
              <a:gd name="adj1" fmla="val 87219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2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 của em</a:t>
            </a: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8926487" y="562077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19666"/>
            <a:ext cx="9509760" cy="226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663989"/>
            <a:ext cx="8961119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sách là hàng chữ lớn ở khoảng giữa....</a:t>
            </a:r>
            <a:endParaRPr lang="en-US" sz="192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41303" y="3524575"/>
            <a:ext cx="5612130" cy="2644993"/>
          </a:xfrm>
          <a:prstGeom prst="cloudCallout">
            <a:avLst>
              <a:gd name="adj1" fmla="val 66042"/>
              <a:gd name="adj2" fmla="val -663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 sách</a:t>
            </a: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11252984" y="6044608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" y="411481"/>
            <a:ext cx="9784080" cy="212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8320" y="753160"/>
            <a:ext cx="932687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32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viết sách được gọi là:</a:t>
            </a:r>
            <a:endParaRPr lang="en-US" sz="168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0" y="3703321"/>
            <a:ext cx="5141102" cy="2671812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 giả</a:t>
            </a:r>
            <a:endParaRPr lang="en-US" sz="6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11252984" y="600892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"/>
            <a:ext cx="10241280" cy="248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41120" y="274638"/>
            <a:ext cx="950976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sau trang bìa là gì......</a:t>
            </a:r>
            <a:endParaRPr lang="en-US" sz="192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-121920" y="3819931"/>
            <a:ext cx="4160520" cy="2482346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 lục</a:t>
            </a:r>
            <a:endParaRPr lang="en-US" sz="6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11252984" y="6030914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51839" y="-17570"/>
            <a:ext cx="12243839" cy="233227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0B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83" tIns="54842" rIns="109683" bIns="54842" rtlCol="0" anchor="ctr"/>
          <a:lstStyle/>
          <a:p>
            <a:pPr algn="ctr"/>
            <a:endParaRPr lang="en-US" sz="1685"/>
          </a:p>
        </p:txBody>
      </p:sp>
      <p:grpSp>
        <p:nvGrpSpPr>
          <p:cNvPr id="12" name="Group 11"/>
          <p:cNvGrpSpPr/>
          <p:nvPr/>
        </p:nvGrpSpPr>
        <p:grpSpPr>
          <a:xfrm>
            <a:off x="3078480" y="3024728"/>
            <a:ext cx="7680960" cy="1170172"/>
            <a:chOff x="9566064" y="964372"/>
            <a:chExt cx="5446164" cy="698253"/>
          </a:xfrm>
          <a:solidFill>
            <a:schemeClr val="tx2"/>
          </a:solidFill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3" tIns="54856" rIns="109713" bIns="54856" spcCol="0" rtlCol="0" anchor="ctr"/>
            <a:lstStyle/>
            <a:p>
              <a:pPr algn="ctr"/>
              <a:endParaRPr lang="en-US" sz="1685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3" tIns="54856" rIns="109713" bIns="54856" spcCol="0" rtlCol="0" anchor="ctr"/>
            <a:lstStyle/>
            <a:p>
              <a:pPr algn="ctr"/>
              <a:endParaRPr lang="en-US" sz="1685"/>
            </a:p>
          </p:txBody>
        </p:sp>
      </p:grpSp>
      <p:sp>
        <p:nvSpPr>
          <p:cNvPr id="15" name="Rectangle 10"/>
          <p:cNvSpPr/>
          <p:nvPr/>
        </p:nvSpPr>
        <p:spPr>
          <a:xfrm>
            <a:off x="3109346" y="3110810"/>
            <a:ext cx="7099068" cy="91131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-1" fmla="*/ 0 w 5334002"/>
              <a:gd name="connsiteY0-2" fmla="*/ 0 h 724766"/>
              <a:gd name="connsiteX1-3" fmla="*/ 5334000 w 5334002"/>
              <a:gd name="connsiteY1-4" fmla="*/ 0 h 724766"/>
              <a:gd name="connsiteX2-5" fmla="*/ 4869873 w 5334002"/>
              <a:gd name="connsiteY2-6" fmla="*/ 506124 h 724766"/>
              <a:gd name="connsiteX3-7" fmla="*/ 5334000 w 5334002"/>
              <a:gd name="connsiteY3-8" fmla="*/ 724766 h 724766"/>
              <a:gd name="connsiteX4-9" fmla="*/ 0 w 5334002"/>
              <a:gd name="connsiteY4-10" fmla="*/ 724766 h 724766"/>
              <a:gd name="connsiteX5" fmla="*/ 0 w 5334002"/>
              <a:gd name="connsiteY5" fmla="*/ 0 h 724766"/>
              <a:gd name="connsiteX0-11" fmla="*/ 0 w 5334002"/>
              <a:gd name="connsiteY0-12" fmla="*/ 0 h 724766"/>
              <a:gd name="connsiteX1-13" fmla="*/ 5334000 w 5334002"/>
              <a:gd name="connsiteY1-14" fmla="*/ 0 h 724766"/>
              <a:gd name="connsiteX2-15" fmla="*/ 4849092 w 5334002"/>
              <a:gd name="connsiteY2-16" fmla="*/ 454170 h 724766"/>
              <a:gd name="connsiteX3-17" fmla="*/ 5334000 w 5334002"/>
              <a:gd name="connsiteY3-18" fmla="*/ 724766 h 724766"/>
              <a:gd name="connsiteX4-19" fmla="*/ 0 w 5334002"/>
              <a:gd name="connsiteY4-20" fmla="*/ 724766 h 724766"/>
              <a:gd name="connsiteX5-21" fmla="*/ 0 w 5334002"/>
              <a:gd name="connsiteY5-22" fmla="*/ 0 h 7247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3" tIns="54856" rIns="109713" bIns="54856" spcCol="0" rtlCol="0" anchor="ctr"/>
          <a:lstStyle/>
          <a:p>
            <a:pPr algn="ctr"/>
            <a:endParaRPr lang="en-US" sz="1685"/>
          </a:p>
        </p:txBody>
      </p:sp>
      <p:sp>
        <p:nvSpPr>
          <p:cNvPr id="16" name="Rectangle 16"/>
          <p:cNvSpPr/>
          <p:nvPr/>
        </p:nvSpPr>
        <p:spPr>
          <a:xfrm rot="269291">
            <a:off x="2128567" y="3207533"/>
            <a:ext cx="1427364" cy="1046653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5"/>
          </a:p>
        </p:txBody>
      </p:sp>
      <p:sp>
        <p:nvSpPr>
          <p:cNvPr id="17" name="Rectangle 16"/>
          <p:cNvSpPr/>
          <p:nvPr/>
        </p:nvSpPr>
        <p:spPr>
          <a:xfrm rot="489815">
            <a:off x="2366472" y="3320534"/>
            <a:ext cx="1046237" cy="817644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5"/>
          </a:p>
        </p:txBody>
      </p:sp>
      <p:grpSp>
        <p:nvGrpSpPr>
          <p:cNvPr id="18" name="Group 17"/>
          <p:cNvGrpSpPr/>
          <p:nvPr/>
        </p:nvGrpSpPr>
        <p:grpSpPr>
          <a:xfrm>
            <a:off x="2807281" y="2883437"/>
            <a:ext cx="1422940" cy="1366063"/>
            <a:chOff x="1148781" y="997763"/>
            <a:chExt cx="992332" cy="992332"/>
          </a:xfrm>
          <a:solidFill>
            <a:srgbClr val="E3667B"/>
          </a:solidFill>
        </p:grpSpPr>
        <p:sp>
          <p:nvSpPr>
            <p:cNvPr id="19" name="Oval 18"/>
            <p:cNvSpPr/>
            <p:nvPr/>
          </p:nvSpPr>
          <p:spPr>
            <a:xfrm>
              <a:off x="1148781" y="997763"/>
              <a:ext cx="992332" cy="992332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5"/>
            </a:p>
          </p:txBody>
        </p:sp>
        <p:sp>
          <p:nvSpPr>
            <p:cNvPr id="20" name="Oval 19"/>
            <p:cNvSpPr/>
            <p:nvPr/>
          </p:nvSpPr>
          <p:spPr>
            <a:xfrm>
              <a:off x="1187746" y="997763"/>
              <a:ext cx="914400" cy="914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5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080042" y="3237547"/>
            <a:ext cx="5519650" cy="773430"/>
          </a:xfrm>
          <a:prstGeom prst="rect">
            <a:avLst/>
          </a:prstGeom>
          <a:noFill/>
        </p:spPr>
        <p:txBody>
          <a:bodyPr wrap="square" lIns="109669" tIns="54835" rIns="109669" bIns="54835" rtlCol="0">
            <a:spAutoFit/>
          </a:bodyPr>
          <a:lstStyle/>
          <a:p>
            <a:pPr algn="ctr"/>
            <a:r>
              <a:rPr lang="en-US" sz="432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trang sách mở ra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23224" y="2867371"/>
            <a:ext cx="1690366" cy="1364615"/>
          </a:xfrm>
          <a:prstGeom prst="rect">
            <a:avLst/>
          </a:prstGeom>
          <a:noFill/>
        </p:spPr>
        <p:txBody>
          <a:bodyPr wrap="square" lIns="109669" tIns="54835" rIns="109669" bIns="54835" rtlCol="0">
            <a:spAutoFit/>
          </a:bodyPr>
          <a:lstStyle/>
          <a:p>
            <a:pPr algn="ctr"/>
            <a:r>
              <a:rPr lang="en-US" sz="288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algn="ctr"/>
            <a:r>
              <a:rPr lang="en-US" sz="528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16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194876" y="1556684"/>
              <a:ext cx="139178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554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350</Words>
  <Application>Microsoft Office PowerPoint</Application>
  <PresentationFormat>Widescreen</PresentationFormat>
  <Paragraphs>72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Microsoft YaHei</vt:lpstr>
      <vt:lpstr>SimSun</vt:lpstr>
      <vt:lpstr>SimSun</vt:lpstr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2_Office Theme</vt:lpstr>
      <vt:lpstr>6_Office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Khi trang sách mở ra</vt:lpstr>
      <vt:lpstr>Khi trang sách mở ra</vt:lpstr>
      <vt:lpstr>Khi trang sách mở 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Đặt một câu về một cuốn truyện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Administrator</cp:lastModifiedBy>
  <cp:revision>11</cp:revision>
  <dcterms:created xsi:type="dcterms:W3CDTF">2021-05-25T10:05:27Z</dcterms:created>
  <dcterms:modified xsi:type="dcterms:W3CDTF">2025-04-29T04:05:09Z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