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342" r:id="rId2"/>
    <p:sldId id="634" r:id="rId3"/>
    <p:sldId id="344" r:id="rId4"/>
    <p:sldId id="345" r:id="rId5"/>
    <p:sldId id="405" r:id="rId6"/>
    <p:sldId id="406" r:id="rId7"/>
    <p:sldId id="639" r:id="rId8"/>
    <p:sldId id="637" r:id="rId9"/>
    <p:sldId id="409" r:id="rId10"/>
    <p:sldId id="256" r:id="rId11"/>
    <p:sldId id="349" r:id="rId12"/>
    <p:sldId id="641" r:id="rId13"/>
    <p:sldId id="640" r:id="rId14"/>
    <p:sldId id="642" r:id="rId15"/>
    <p:sldId id="643" r:id="rId16"/>
    <p:sldId id="408" r:id="rId17"/>
    <p:sldId id="407" r:id="rId18"/>
    <p:sldId id="356" r:id="rId19"/>
    <p:sldId id="328" r:id="rId20"/>
    <p:sldId id="644" r:id="rId21"/>
    <p:sldId id="347" r:id="rId22"/>
  </p:sldIdLst>
  <p:sldSz cx="12161838" cy="6858000"/>
  <p:notesSz cx="6858000" cy="9144000"/>
  <p:embeddedFontLst>
    <p:embeddedFont>
      <p:font typeface="Fira Sans Extra Condensed" panose="020B0503050000020004" pitchFamily="34" charset="0"/>
      <p:regular r:id="rId24"/>
      <p:bold r:id="rId25"/>
      <p:italic r:id="rId26"/>
      <p:boldItalic r:id="rId27"/>
    </p:embeddedFont>
    <p:embeddedFont>
      <p:font typeface="Gloria Hallelujah" panose="020B0604020202020204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KV-CooperBlack" panose="020B0604020202020204"/>
      <p:regular r:id="rId33"/>
    </p:embeddedFont>
    <p:embeddedFont>
      <p:font typeface="Maven Pro" panose="020B0604020202020204" charset="0"/>
      <p:regular r:id="rId34"/>
      <p:bold r:id="rId35"/>
    </p:embeddedFon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Raleway SemiBold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097"/>
    <a:srgbClr val="FF53FF"/>
    <a:srgbClr val="FF9FFF"/>
    <a:srgbClr val="CC00CC"/>
    <a:srgbClr val="CDFFCD"/>
    <a:srgbClr val="9FFF9F"/>
    <a:srgbClr val="A3FFA3"/>
    <a:srgbClr val="97F3E8"/>
    <a:srgbClr val="D2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931963-40AD-4E1E-9959-6DFCE9967D4C}">
  <a:tblStyle styleId="{16931963-40AD-4E1E-9959-6DFCE9967D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 autoAdjust="0"/>
    <p:restoredTop sz="89981" autoAdjust="0"/>
  </p:normalViewPr>
  <p:slideViewPr>
    <p:cSldViewPr snapToGrid="0">
      <p:cViewPr varScale="1">
        <p:scale>
          <a:sx n="65" d="100"/>
          <a:sy n="65" d="100"/>
        </p:scale>
        <p:origin x="1050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quan điểm của người soạn: GV nên HDHS tự căn hình thức cân đối trang vở, k nên máy móc về việc lùi mấy ô li</a:t>
            </a:r>
          </a:p>
        </p:txBody>
      </p:sp>
    </p:spTree>
    <p:extLst>
      <p:ext uri="{BB962C8B-B14F-4D97-AF65-F5344CB8AC3E}">
        <p14:creationId xmlns:p14="http://schemas.microsoft.com/office/powerpoint/2010/main" val="4081150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1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22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73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44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/>
              <a:t>Văn mẫu này do người soạn tự viết ra, thầy cô có thể sử dụng tham khảo hoặc thay thế nếu thấy chưa phù hợp nhé!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Tự HS trình bày vào vở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quả chuối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24251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quả chuối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909219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Chỗ này GV nói them về sự thông minh sáng tạo của MAT</a:t>
            </a:r>
          </a:p>
        </p:txBody>
      </p:sp>
    </p:spTree>
    <p:extLst>
      <p:ext uri="{BB962C8B-B14F-4D97-AF65-F5344CB8AC3E}">
        <p14:creationId xmlns:p14="http://schemas.microsoft.com/office/powerpoint/2010/main" val="84572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7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1781" y="-134838"/>
            <a:ext cx="3058504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414439" y="4196092"/>
            <a:ext cx="5537336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/>
          <p:nvPr/>
        </p:nvSpPr>
        <p:spPr>
          <a:xfrm>
            <a:off x="9824589" y="4325035"/>
            <a:ext cx="2751744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7243535" y="-461966"/>
            <a:ext cx="515716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0640133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>
            <a:off x="10640133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10640133" y="12163"/>
            <a:ext cx="234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2672" y="1650633"/>
            <a:ext cx="9316495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18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25439" y="5016400"/>
            <a:ext cx="3310989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SemiBold"/>
              <a:buNone/>
              <a:defRPr sz="2394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05927" y="5489903"/>
            <a:ext cx="810825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386439" y="601815"/>
            <a:ext cx="715105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3685" y="5026056"/>
            <a:ext cx="1484317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0562" y="1008964"/>
            <a:ext cx="876109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85441" y="6305459"/>
            <a:ext cx="1004422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" name="Google Shape;46;p2"/>
          <p:cNvGrpSpPr/>
          <p:nvPr/>
        </p:nvGrpSpPr>
        <p:grpSpPr>
          <a:xfrm>
            <a:off x="11561393" y="2318030"/>
            <a:ext cx="294964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53610" y="5912082"/>
            <a:ext cx="810806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" name="Google Shape;51;p2"/>
          <p:cNvSpPr/>
          <p:nvPr/>
        </p:nvSpPr>
        <p:spPr>
          <a:xfrm rot="-6249525">
            <a:off x="1821159" y="5765749"/>
            <a:ext cx="1723575" cy="156619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" name="Google Shape;52;p2"/>
          <p:cNvGrpSpPr/>
          <p:nvPr/>
        </p:nvGrpSpPr>
        <p:grpSpPr>
          <a:xfrm>
            <a:off x="1713340" y="1017152"/>
            <a:ext cx="576760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35204" y="6130912"/>
            <a:ext cx="326429" cy="294966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56664" y="488031"/>
            <a:ext cx="622255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1" name="Google Shape;61;p2"/>
          <p:cNvGrpSpPr/>
          <p:nvPr/>
        </p:nvGrpSpPr>
        <p:grpSpPr>
          <a:xfrm>
            <a:off x="431429" y="3759130"/>
            <a:ext cx="294964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480757" y="5389822"/>
            <a:ext cx="526458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5610" y="436541"/>
            <a:ext cx="488713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307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76725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8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08781" y="-371332"/>
            <a:ext cx="3499494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" name="Google Shape;74;p3"/>
          <p:cNvSpPr/>
          <p:nvPr/>
        </p:nvSpPr>
        <p:spPr>
          <a:xfrm>
            <a:off x="9853235" y="1941058"/>
            <a:ext cx="2991457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3"/>
          <p:cNvSpPr/>
          <p:nvPr/>
        </p:nvSpPr>
        <p:spPr>
          <a:xfrm>
            <a:off x="-278409" y="5418325"/>
            <a:ext cx="3390332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" name="Google Shape;76;p3"/>
          <p:cNvSpPr/>
          <p:nvPr/>
        </p:nvSpPr>
        <p:spPr>
          <a:xfrm>
            <a:off x="-263799" y="-371331"/>
            <a:ext cx="2595504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39478" y="1333800"/>
            <a:ext cx="4482882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18026" y="4493067"/>
            <a:ext cx="1726119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45268" y="3080033"/>
            <a:ext cx="4071502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128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93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8978599" y="6217200"/>
            <a:ext cx="805730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481725" y="585751"/>
            <a:ext cx="295696" cy="267183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1115" y="4341410"/>
            <a:ext cx="1321874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09663" y="5834764"/>
            <a:ext cx="578189" cy="522470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62150" y="5193745"/>
            <a:ext cx="326429" cy="294966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38491" y="705572"/>
            <a:ext cx="773556" cy="1807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0708" y="656194"/>
            <a:ext cx="295696" cy="267183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6167" y="4623351"/>
            <a:ext cx="4834050" cy="266464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4" name="Google Shape;204;p8"/>
          <p:cNvSpPr/>
          <p:nvPr/>
        </p:nvSpPr>
        <p:spPr>
          <a:xfrm>
            <a:off x="-383449" y="-513083"/>
            <a:ext cx="4167663" cy="2694613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5" name="Google Shape;205;p8"/>
          <p:cNvSpPr/>
          <p:nvPr/>
        </p:nvSpPr>
        <p:spPr>
          <a:xfrm>
            <a:off x="9714927" y="-513075"/>
            <a:ext cx="2640982" cy="310249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6" name="Google Shape;206;p8"/>
          <p:cNvSpPr/>
          <p:nvPr/>
        </p:nvSpPr>
        <p:spPr>
          <a:xfrm>
            <a:off x="7406556" y="5650251"/>
            <a:ext cx="4949379" cy="204842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3665842" y="2623300"/>
            <a:ext cx="4830021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11372406" y="5254884"/>
            <a:ext cx="295695" cy="267181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1284349" y="6044351"/>
            <a:ext cx="287913" cy="260160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4767620" y="464043"/>
            <a:ext cx="704631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981772" y="247300"/>
            <a:ext cx="461742" cy="419283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10395065" y="703803"/>
            <a:ext cx="287197" cy="260807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10448494" y="1972257"/>
            <a:ext cx="1534532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8"/>
          <p:cNvSpPr/>
          <p:nvPr/>
        </p:nvSpPr>
        <p:spPr>
          <a:xfrm rot="-120">
            <a:off x="11010171" y="6369982"/>
            <a:ext cx="704642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0058" y="3868491"/>
            <a:ext cx="3439653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3" name="Google Shape;533;p21"/>
          <p:cNvSpPr/>
          <p:nvPr/>
        </p:nvSpPr>
        <p:spPr>
          <a:xfrm>
            <a:off x="8609475" y="5542353"/>
            <a:ext cx="3898372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4" name="Google Shape;534;p21"/>
          <p:cNvSpPr/>
          <p:nvPr/>
        </p:nvSpPr>
        <p:spPr>
          <a:xfrm>
            <a:off x="-391816" y="-106839"/>
            <a:ext cx="5393673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5" name="Google Shape;535;p21"/>
          <p:cNvSpPr/>
          <p:nvPr/>
        </p:nvSpPr>
        <p:spPr>
          <a:xfrm>
            <a:off x="7880521" y="-295733"/>
            <a:ext cx="4660522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11942" y="1011936"/>
            <a:ext cx="493775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6610" y="3377667"/>
            <a:ext cx="3320166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7508" y="4018400"/>
            <a:ext cx="3320166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20837" y="3377667"/>
            <a:ext cx="3320166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22335" y="4018400"/>
            <a:ext cx="3319767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05064" y="3377667"/>
            <a:ext cx="3320166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06761" y="4018400"/>
            <a:ext cx="3316974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2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385598" y="5429217"/>
            <a:ext cx="287197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196064" y="3308150"/>
            <a:ext cx="372824" cy="336890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89949" y="6237795"/>
            <a:ext cx="1181208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19911" y="249903"/>
            <a:ext cx="725104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8703" y="1232244"/>
            <a:ext cx="387720" cy="350347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29388" y="314092"/>
            <a:ext cx="1552914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12861" y="5886744"/>
            <a:ext cx="692924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67090" y="-228666"/>
            <a:ext cx="4942397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5" name="Google Shape;775;p29"/>
          <p:cNvSpPr/>
          <p:nvPr/>
        </p:nvSpPr>
        <p:spPr>
          <a:xfrm flipH="1">
            <a:off x="8392729" y="4453999"/>
            <a:ext cx="4165992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6" name="Google Shape;776;p29"/>
          <p:cNvSpPr/>
          <p:nvPr/>
        </p:nvSpPr>
        <p:spPr>
          <a:xfrm flipH="1">
            <a:off x="-405700" y="4668132"/>
            <a:ext cx="4657788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7" name="Google Shape;777;p29"/>
          <p:cNvSpPr/>
          <p:nvPr/>
        </p:nvSpPr>
        <p:spPr>
          <a:xfrm flipH="1">
            <a:off x="-230051" y="-461966"/>
            <a:ext cx="515716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1943" y="269176"/>
            <a:ext cx="604057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0975432" y="2028966"/>
            <a:ext cx="371899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48579" y="6095818"/>
            <a:ext cx="924439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72959" y="200179"/>
            <a:ext cx="725104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885479" y="5923262"/>
            <a:ext cx="263693" cy="284375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5875" y="5495984"/>
            <a:ext cx="1552914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3" name="Google Shape;793;p29"/>
          <p:cNvSpPr/>
          <p:nvPr/>
        </p:nvSpPr>
        <p:spPr>
          <a:xfrm rot="368157">
            <a:off x="10998215" y="5660185"/>
            <a:ext cx="692924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5266" y="4065178"/>
            <a:ext cx="294951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340" y="5412084"/>
            <a:ext cx="4743077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0" name="Google Shape;800;p30"/>
          <p:cNvSpPr/>
          <p:nvPr/>
        </p:nvSpPr>
        <p:spPr>
          <a:xfrm>
            <a:off x="9403431" y="-171713"/>
            <a:ext cx="2854177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1" name="Google Shape;801;p30"/>
          <p:cNvSpPr/>
          <p:nvPr/>
        </p:nvSpPr>
        <p:spPr>
          <a:xfrm>
            <a:off x="-592596" y="-388999"/>
            <a:ext cx="6259882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2" name="Google Shape;802;p30"/>
          <p:cNvSpPr/>
          <p:nvPr/>
        </p:nvSpPr>
        <p:spPr>
          <a:xfrm>
            <a:off x="9626473" y="4042864"/>
            <a:ext cx="3175720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72995" y="4182405"/>
            <a:ext cx="16725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64493" y="4726639"/>
            <a:ext cx="14531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40644" y="2853906"/>
            <a:ext cx="982297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3586" y="495825"/>
            <a:ext cx="805730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0494" y="6049338"/>
            <a:ext cx="295696" cy="267183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67157" y="484581"/>
            <a:ext cx="1321874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60064" y="545038"/>
            <a:ext cx="578189" cy="522470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59335" y="1413561"/>
            <a:ext cx="326429" cy="294966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35871" y="6015927"/>
            <a:ext cx="773556" cy="1807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41511" y="5978894"/>
            <a:ext cx="295696" cy="267183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277527" y="3731314"/>
            <a:ext cx="3545789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7" name="Google Shape;827;p31"/>
          <p:cNvSpPr/>
          <p:nvPr/>
        </p:nvSpPr>
        <p:spPr>
          <a:xfrm flipH="1">
            <a:off x="-688944" y="5456811"/>
            <a:ext cx="4018662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8" name="Google Shape;828;p31"/>
          <p:cNvSpPr/>
          <p:nvPr/>
        </p:nvSpPr>
        <p:spPr>
          <a:xfrm flipH="1">
            <a:off x="7048548" y="-261913"/>
            <a:ext cx="5560103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9" name="Google Shape;829;p31"/>
          <p:cNvSpPr/>
          <p:nvPr/>
        </p:nvSpPr>
        <p:spPr>
          <a:xfrm flipH="1">
            <a:off x="-723172" y="-561368"/>
            <a:ext cx="4804329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0" name="Google Shape;830;p31"/>
          <p:cNvSpPr/>
          <p:nvPr/>
        </p:nvSpPr>
        <p:spPr>
          <a:xfrm>
            <a:off x="2587351" y="2802867"/>
            <a:ext cx="16725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1" name="Google Shape;831;p31"/>
          <p:cNvSpPr/>
          <p:nvPr/>
        </p:nvSpPr>
        <p:spPr>
          <a:xfrm>
            <a:off x="2898047" y="2252567"/>
            <a:ext cx="14531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2" name="Google Shape;832;p31"/>
          <p:cNvSpPr/>
          <p:nvPr/>
        </p:nvSpPr>
        <p:spPr>
          <a:xfrm>
            <a:off x="2354128" y="3416334"/>
            <a:ext cx="982297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25741" y="394933"/>
            <a:ext cx="805730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499348" y="1337251"/>
            <a:ext cx="295696" cy="267183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3421" y="5146259"/>
            <a:ext cx="1321874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0159" y="641130"/>
            <a:ext cx="578189" cy="522470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38385" y="6286178"/>
            <a:ext cx="326429" cy="294966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5948" y="327181"/>
            <a:ext cx="771642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894580" y="6155394"/>
            <a:ext cx="295696" cy="267183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19631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0194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7" r:id="rId4"/>
    <p:sldLayoutId id="2147483675" r:id="rId5"/>
    <p:sldLayoutId id="2147483676" r:id="rId6"/>
    <p:sldLayoutId id="2147483677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86" y="4447568"/>
            <a:ext cx="1389255" cy="18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5404417" y="4412023"/>
            <a:ext cx="1372449" cy="18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808545" y="4584240"/>
            <a:ext cx="1466860" cy="1347167"/>
            <a:chOff x="3709663" y="4543865"/>
            <a:chExt cx="2697848" cy="2477707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812">
              <a:off x="4232038" y="4668818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78004" y="4517916"/>
            <a:ext cx="1688797" cy="12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9DF1AC-B28F-07DC-1B09-36D6F6FE85EB}"/>
              </a:ext>
            </a:extLst>
          </p:cNvPr>
          <p:cNvSpPr txBox="1"/>
          <p:nvPr/>
        </p:nvSpPr>
        <p:spPr>
          <a:xfrm>
            <a:off x="157956" y="7395246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974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1E0C9-71FC-B90F-B050-C7E74D26AA75}"/>
              </a:ext>
            </a:extLst>
          </p:cNvPr>
          <p:cNvSpPr txBox="1"/>
          <p:nvPr/>
        </p:nvSpPr>
        <p:spPr>
          <a:xfrm>
            <a:off x="1204280" y="1325699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Sáu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E68AE-8986-0D99-77EF-9FA937AF39E8}"/>
              </a:ext>
            </a:extLst>
          </p:cNvPr>
          <p:cNvSpPr txBox="1"/>
          <p:nvPr/>
        </p:nvSpPr>
        <p:spPr>
          <a:xfrm>
            <a:off x="3593868" y="3335409"/>
            <a:ext cx="3948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5400" b="1">
                <a:solidFill>
                  <a:srgbClr val="7030A0"/>
                </a:solidFill>
                <a:latin typeface="HP001 4 hàng" panose="020B0603050302020204" pitchFamily="34" charset="0"/>
              </a:rPr>
              <a:t>V</a:t>
            </a:r>
            <a:r>
              <a:rPr lang="el-GR" sz="54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5400" b="1">
                <a:solidFill>
                  <a:srgbClr val="7030A0"/>
                </a:solidFill>
                <a:latin typeface="HP001 4 hàng" panose="020B0603050302020204" pitchFamily="34" charset="0"/>
              </a:rPr>
              <a:t>Ğt </a:t>
            </a:r>
            <a:r>
              <a:rPr lang="el-GR" sz="5400" b="1">
                <a:solidFill>
                  <a:srgbClr val="7030A0"/>
                </a:solidFill>
                <a:latin typeface="HP001 4 hàng" panose="020B0603050302020204" pitchFamily="34" charset="0"/>
              </a:rPr>
              <a:t>κ</a:t>
            </a:r>
            <a:r>
              <a:rPr lang="en-US" sz="5400" b="1">
                <a:solidFill>
                  <a:srgbClr val="7030A0"/>
                </a:solidFill>
                <a:latin typeface="HP001 4 hàng" panose="020B0603050302020204" pitchFamily="34" charset="0"/>
              </a:rPr>
              <a:t>ư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6DCA7-6F61-4E5B-68A8-7E4F6F493AB4}"/>
              </a:ext>
            </a:extLst>
          </p:cNvPr>
          <p:cNvSpPr txBox="1"/>
          <p:nvPr/>
        </p:nvSpPr>
        <p:spPr>
          <a:xfrm>
            <a:off x="3286027" y="2339092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  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5"/>
          <p:cNvSpPr txBox="1">
            <a:spLocks noGrp="1"/>
          </p:cNvSpPr>
          <p:nvPr>
            <p:ph type="ctrTitle"/>
          </p:nvPr>
        </p:nvSpPr>
        <p:spPr>
          <a:xfrm>
            <a:off x="956847" y="1845527"/>
            <a:ext cx="10248143" cy="2510973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400" b="1">
                <a:solidFill>
                  <a:schemeClr val="tx1"/>
                </a:solidFill>
                <a:latin typeface="+mn-lt"/>
              </a:rPr>
              <a:t>Luyện tập</a:t>
            </a:r>
            <a:br>
              <a:rPr lang="en-US" sz="4400" b="1">
                <a:solidFill>
                  <a:srgbClr val="FF0000"/>
                </a:solidFill>
                <a:latin typeface="+mn-lt"/>
              </a:rPr>
            </a:br>
            <a:r>
              <a:rPr lang="en-US" sz="4800" b="1">
                <a:solidFill>
                  <a:srgbClr val="FF0000"/>
                </a:solidFill>
                <a:latin typeface="+mn-lt"/>
              </a:rPr>
              <a:t>Viết thư</a:t>
            </a:r>
            <a:endParaRPr lang="en-US" sz="54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10" name="Google Shape;910;p35"/>
          <p:cNvSpPr txBox="1">
            <a:spLocks noGrp="1"/>
          </p:cNvSpPr>
          <p:nvPr>
            <p:ph type="subTitle" idx="1"/>
          </p:nvPr>
        </p:nvSpPr>
        <p:spPr>
          <a:xfrm>
            <a:off x="4425440" y="5012473"/>
            <a:ext cx="3310988" cy="891788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indent="0"/>
            <a:r>
              <a:rPr lang="en" sz="4000"/>
              <a:t>Trang 135</a:t>
            </a:r>
            <a:endParaRPr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F5631-B1B4-9805-2C4C-0B3933C5C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9038" y="901825"/>
            <a:ext cx="9675223" cy="595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633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6BA5D-E9A4-136F-EDC7-23BAD71B830B}"/>
              </a:ext>
            </a:extLst>
          </p:cNvPr>
          <p:cNvSpPr txBox="1"/>
          <p:nvPr/>
        </p:nvSpPr>
        <p:spPr>
          <a:xfrm>
            <a:off x="762729" y="901825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a. Bạn Nga viết thư cho ai?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AA7DB-015A-BCBA-2267-1C412C45F054}"/>
              </a:ext>
            </a:extLst>
          </p:cNvPr>
          <p:cNvSpPr txBox="1"/>
          <p:nvPr/>
        </p:nvSpPr>
        <p:spPr>
          <a:xfrm>
            <a:off x="762728" y="2024870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b. Dòng đầu bức thư ghi những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39072-1092-B3E2-FEB4-B04560E09D25}"/>
              </a:ext>
            </a:extLst>
          </p:cNvPr>
          <p:cNvSpPr txBox="1"/>
          <p:nvPr/>
        </p:nvSpPr>
        <p:spPr>
          <a:xfrm>
            <a:off x="762728" y="3149658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c. Đoạn nào trong thư là lời hỏi thăm?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5975C-C93B-58BB-C8C9-5B45F757953E}"/>
              </a:ext>
            </a:extLst>
          </p:cNvPr>
          <p:cNvSpPr txBox="1"/>
          <p:nvPr/>
        </p:nvSpPr>
        <p:spPr>
          <a:xfrm>
            <a:off x="762729" y="4274446"/>
            <a:ext cx="1103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d. Đoạn nào trong thư là lời Nga kể về mình và gia đình?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30A10-FD38-6444-2528-DE364DD18FB0}"/>
              </a:ext>
            </a:extLst>
          </p:cNvPr>
          <p:cNvSpPr txBox="1"/>
          <p:nvPr/>
        </p:nvSpPr>
        <p:spPr>
          <a:xfrm>
            <a:off x="762728" y="5657671"/>
            <a:ext cx="110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e. Nga mong ước điều gì? Nga chúc chú thế nào?</a:t>
            </a:r>
          </a:p>
        </p:txBody>
      </p:sp>
    </p:spTree>
    <p:extLst>
      <p:ext uri="{BB962C8B-B14F-4D97-AF65-F5344CB8AC3E}">
        <p14:creationId xmlns:p14="http://schemas.microsoft.com/office/powerpoint/2010/main" val="137465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6BA5D-E9A4-136F-EDC7-23BAD71B830B}"/>
              </a:ext>
            </a:extLst>
          </p:cNvPr>
          <p:cNvSpPr txBox="1"/>
          <p:nvPr/>
        </p:nvSpPr>
        <p:spPr>
          <a:xfrm>
            <a:off x="762729" y="901825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a. Bạn Nga viết thư cho ai?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AA7DB-015A-BCBA-2267-1C412C45F054}"/>
              </a:ext>
            </a:extLst>
          </p:cNvPr>
          <p:cNvSpPr txBox="1"/>
          <p:nvPr/>
        </p:nvSpPr>
        <p:spPr>
          <a:xfrm>
            <a:off x="762729" y="2304212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b. Dòng đầu bức thư ghi những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39072-1092-B3E2-FEB4-B04560E09D25}"/>
              </a:ext>
            </a:extLst>
          </p:cNvPr>
          <p:cNvSpPr txBox="1"/>
          <p:nvPr/>
        </p:nvSpPr>
        <p:spPr>
          <a:xfrm>
            <a:off x="762729" y="3706599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c. Đoạn nào trong thư là lời hỏi thăm?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F4C45-F641-6447-7842-243EE251F156}"/>
              </a:ext>
            </a:extLst>
          </p:cNvPr>
          <p:cNvSpPr txBox="1"/>
          <p:nvPr/>
        </p:nvSpPr>
        <p:spPr>
          <a:xfrm>
            <a:off x="1264174" y="1638577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Nga viết thư cho chú Thành.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013E3-22EB-CF20-0133-EC49AAE0ACAF}"/>
              </a:ext>
            </a:extLst>
          </p:cNvPr>
          <p:cNvSpPr txBox="1"/>
          <p:nvPr/>
        </p:nvSpPr>
        <p:spPr>
          <a:xfrm>
            <a:off x="1211158" y="3034595"/>
            <a:ext cx="1063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Dòng đầu bức thư ghi địa điểm, thời gian viết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2026F-0999-D0E2-1B74-846FEE92A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36" t="17297" r="7110" b="62231"/>
          <a:stretch/>
        </p:blipFill>
        <p:spPr>
          <a:xfrm>
            <a:off x="796795" y="4550246"/>
            <a:ext cx="10602313" cy="151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79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5975C-C93B-58BB-C8C9-5B45F757953E}"/>
              </a:ext>
            </a:extLst>
          </p:cNvPr>
          <p:cNvSpPr txBox="1"/>
          <p:nvPr/>
        </p:nvSpPr>
        <p:spPr>
          <a:xfrm>
            <a:off x="747981" y="1162536"/>
            <a:ext cx="1103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d. Đoạn nào trong thư là lời Nga kể về mình và gia đình?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F52A2-6813-F0FC-0465-CA1FDFCA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1" t="47010" r="6805" b="30360"/>
          <a:stretch/>
        </p:blipFill>
        <p:spPr>
          <a:xfrm>
            <a:off x="504423" y="2619238"/>
            <a:ext cx="10742419" cy="170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3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336421" y="0"/>
            <a:ext cx="10636379" cy="901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chemeClr val="tx1"/>
                </a:solidFill>
              </a:rPr>
              <a:t>. Đọc bức thư dưới đây và trả lời câu hỏi.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30A10-FD38-6444-2528-DE364DD18FB0}"/>
              </a:ext>
            </a:extLst>
          </p:cNvPr>
          <p:cNvSpPr txBox="1"/>
          <p:nvPr/>
        </p:nvSpPr>
        <p:spPr>
          <a:xfrm>
            <a:off x="718485" y="1206246"/>
            <a:ext cx="110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e. Nga mong ước điều gì? Nga chúc chú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8237D-53C0-B39E-A944-7BE1B4BDA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328" t="66822" r="5718" b="18974"/>
          <a:stretch/>
        </p:blipFill>
        <p:spPr>
          <a:xfrm>
            <a:off x="610463" y="2288799"/>
            <a:ext cx="10742419" cy="106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9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5561C2-3AE8-6C49-6274-B523080C736C}"/>
              </a:ext>
            </a:extLst>
          </p:cNvPr>
          <p:cNvSpPr/>
          <p:nvPr/>
        </p:nvSpPr>
        <p:spPr>
          <a:xfrm>
            <a:off x="160837" y="414955"/>
            <a:ext cx="11840164" cy="90182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2</a:t>
            </a:r>
            <a:r>
              <a:rPr lang="en-US" sz="3600">
                <a:solidFill>
                  <a:schemeClr val="tx1"/>
                </a:solidFill>
              </a:rPr>
              <a:t>. Trao đổi với bạn: Em muốn viết thư cho ai? Trong thư, em sẽ viết những gì?</a:t>
            </a:r>
          </a:p>
        </p:txBody>
      </p:sp>
      <p:pic>
        <p:nvPicPr>
          <p:cNvPr id="2" name="Picture 2" descr="Happy Cute Little Kids Boy and Girl Study Stock Vector - Illustration of  cartoon, character: 170979379">
            <a:extLst>
              <a:ext uri="{FF2B5EF4-FFF2-40B4-BE49-F238E27FC236}">
                <a16:creationId xmlns:a16="http://schemas.microsoft.com/office/drawing/2014/main" id="{22537985-747F-A1EF-8EAC-D07AF631F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9" b="89775" l="7375" r="95875">
                        <a14:foregroundMark x1="7375" y1="60312" x2="10125" y2="61698"/>
                        <a14:foregroundMark x1="9500" y1="69671" x2="9500" y2="69671"/>
                        <a14:foregroundMark x1="9125" y1="70191" x2="9125" y2="72617"/>
                        <a14:foregroundMark x1="9250" y1="76430" x2="9250" y2="76430"/>
                        <a14:foregroundMark x1="9750" y1="78856" x2="9750" y2="78856"/>
                        <a14:foregroundMark x1="29375" y1="69844" x2="29375" y2="69844"/>
                        <a14:foregroundMark x1="29375" y1="73657" x2="29375" y2="73657"/>
                        <a14:foregroundMark x1="22875" y1="72964" x2="22875" y2="72964"/>
                        <a14:foregroundMark x1="23625" y1="69497" x2="23625" y2="69497"/>
                        <a14:foregroundMark x1="49500" y1="71924" x2="49250" y2="85615"/>
                        <a14:foregroundMark x1="91500" y1="60832" x2="95875" y2="59619"/>
                        <a14:foregroundMark x1="39875" y1="57886" x2="49250" y2="5389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" t="8667" r="-146" b="11581"/>
          <a:stretch/>
        </p:blipFill>
        <p:spPr bwMode="auto">
          <a:xfrm>
            <a:off x="2410402" y="2244868"/>
            <a:ext cx="6733598" cy="40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0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587F586-C2DF-0951-3C4E-5C6AC4AB4A65}"/>
              </a:ext>
            </a:extLst>
          </p:cNvPr>
          <p:cNvSpPr/>
          <p:nvPr/>
        </p:nvSpPr>
        <p:spPr>
          <a:xfrm>
            <a:off x="628160" y="1563329"/>
            <a:ext cx="10905517" cy="5161936"/>
          </a:xfrm>
          <a:custGeom>
            <a:avLst/>
            <a:gdLst>
              <a:gd name="connsiteX0" fmla="*/ 0 w 10905517"/>
              <a:gd name="connsiteY0" fmla="*/ 860340 h 5161936"/>
              <a:gd name="connsiteX1" fmla="*/ 860340 w 10905517"/>
              <a:gd name="connsiteY1" fmla="*/ 0 h 5161936"/>
              <a:gd name="connsiteX2" fmla="*/ 1158847 w 10905517"/>
              <a:gd name="connsiteY2" fmla="*/ 0 h 5161936"/>
              <a:gd name="connsiteX3" fmla="*/ 1916596 w 10905517"/>
              <a:gd name="connsiteY3" fmla="*/ 0 h 5161936"/>
              <a:gd name="connsiteX4" fmla="*/ 2398800 w 10905517"/>
              <a:gd name="connsiteY4" fmla="*/ 0 h 5161936"/>
              <a:gd name="connsiteX5" fmla="*/ 2972853 w 10905517"/>
              <a:gd name="connsiteY5" fmla="*/ 0 h 5161936"/>
              <a:gd name="connsiteX6" fmla="*/ 3363208 w 10905517"/>
              <a:gd name="connsiteY6" fmla="*/ 0 h 5161936"/>
              <a:gd name="connsiteX7" fmla="*/ 3937260 w 10905517"/>
              <a:gd name="connsiteY7" fmla="*/ 0 h 5161936"/>
              <a:gd name="connsiteX8" fmla="*/ 4511313 w 10905517"/>
              <a:gd name="connsiteY8" fmla="*/ 0 h 5161936"/>
              <a:gd name="connsiteX9" fmla="*/ 4809820 w 10905517"/>
              <a:gd name="connsiteY9" fmla="*/ 0 h 5161936"/>
              <a:gd name="connsiteX10" fmla="*/ 5475721 w 10905517"/>
              <a:gd name="connsiteY10" fmla="*/ 0 h 5161936"/>
              <a:gd name="connsiteX11" fmla="*/ 5957925 w 10905517"/>
              <a:gd name="connsiteY11" fmla="*/ 0 h 5161936"/>
              <a:gd name="connsiteX12" fmla="*/ 6531977 w 10905517"/>
              <a:gd name="connsiteY12" fmla="*/ 0 h 5161936"/>
              <a:gd name="connsiteX13" fmla="*/ 6830484 w 10905517"/>
              <a:gd name="connsiteY13" fmla="*/ 0 h 5161936"/>
              <a:gd name="connsiteX14" fmla="*/ 7496385 w 10905517"/>
              <a:gd name="connsiteY14" fmla="*/ 0 h 5161936"/>
              <a:gd name="connsiteX15" fmla="*/ 8162285 w 10905517"/>
              <a:gd name="connsiteY15" fmla="*/ 0 h 5161936"/>
              <a:gd name="connsiteX16" fmla="*/ 8460793 w 10905517"/>
              <a:gd name="connsiteY16" fmla="*/ 0 h 5161936"/>
              <a:gd name="connsiteX17" fmla="*/ 8942997 w 10905517"/>
              <a:gd name="connsiteY17" fmla="*/ 0 h 5161936"/>
              <a:gd name="connsiteX18" fmla="*/ 9425201 w 10905517"/>
              <a:gd name="connsiteY18" fmla="*/ 0 h 5161936"/>
              <a:gd name="connsiteX19" fmla="*/ 10045177 w 10905517"/>
              <a:gd name="connsiteY19" fmla="*/ 0 h 5161936"/>
              <a:gd name="connsiteX20" fmla="*/ 10905517 w 10905517"/>
              <a:gd name="connsiteY20" fmla="*/ 860340 h 5161936"/>
              <a:gd name="connsiteX21" fmla="*/ 10905517 w 10905517"/>
              <a:gd name="connsiteY21" fmla="*/ 1468295 h 5161936"/>
              <a:gd name="connsiteX22" fmla="*/ 10905517 w 10905517"/>
              <a:gd name="connsiteY22" fmla="*/ 1938600 h 5161936"/>
              <a:gd name="connsiteX23" fmla="*/ 10905517 w 10905517"/>
              <a:gd name="connsiteY23" fmla="*/ 2512143 h 5161936"/>
              <a:gd name="connsiteX24" fmla="*/ 10905517 w 10905517"/>
              <a:gd name="connsiteY24" fmla="*/ 3085686 h 5161936"/>
              <a:gd name="connsiteX25" fmla="*/ 10905517 w 10905517"/>
              <a:gd name="connsiteY25" fmla="*/ 3728053 h 5161936"/>
              <a:gd name="connsiteX26" fmla="*/ 10905517 w 10905517"/>
              <a:gd name="connsiteY26" fmla="*/ 4301596 h 5161936"/>
              <a:gd name="connsiteX27" fmla="*/ 10045177 w 10905517"/>
              <a:gd name="connsiteY27" fmla="*/ 5161936 h 5161936"/>
              <a:gd name="connsiteX28" fmla="*/ 9654821 w 10905517"/>
              <a:gd name="connsiteY28" fmla="*/ 5161936 h 5161936"/>
              <a:gd name="connsiteX29" fmla="*/ 9172617 w 10905517"/>
              <a:gd name="connsiteY29" fmla="*/ 5161936 h 5161936"/>
              <a:gd name="connsiteX30" fmla="*/ 8874110 w 10905517"/>
              <a:gd name="connsiteY30" fmla="*/ 5161936 h 5161936"/>
              <a:gd name="connsiteX31" fmla="*/ 8483755 w 10905517"/>
              <a:gd name="connsiteY31" fmla="*/ 5161936 h 5161936"/>
              <a:gd name="connsiteX32" fmla="*/ 8001551 w 10905517"/>
              <a:gd name="connsiteY32" fmla="*/ 5161936 h 5161936"/>
              <a:gd name="connsiteX33" fmla="*/ 7335650 w 10905517"/>
              <a:gd name="connsiteY33" fmla="*/ 5161936 h 5161936"/>
              <a:gd name="connsiteX34" fmla="*/ 6669749 w 10905517"/>
              <a:gd name="connsiteY34" fmla="*/ 5161936 h 5161936"/>
              <a:gd name="connsiteX35" fmla="*/ 6279394 w 10905517"/>
              <a:gd name="connsiteY35" fmla="*/ 5161936 h 5161936"/>
              <a:gd name="connsiteX36" fmla="*/ 5705342 w 10905517"/>
              <a:gd name="connsiteY36" fmla="*/ 5161936 h 5161936"/>
              <a:gd name="connsiteX37" fmla="*/ 5131289 w 10905517"/>
              <a:gd name="connsiteY37" fmla="*/ 5161936 h 5161936"/>
              <a:gd name="connsiteX38" fmla="*/ 4832782 w 10905517"/>
              <a:gd name="connsiteY38" fmla="*/ 5161936 h 5161936"/>
              <a:gd name="connsiteX39" fmla="*/ 4075033 w 10905517"/>
              <a:gd name="connsiteY39" fmla="*/ 5161936 h 5161936"/>
              <a:gd name="connsiteX40" fmla="*/ 3684677 w 10905517"/>
              <a:gd name="connsiteY40" fmla="*/ 5161936 h 5161936"/>
              <a:gd name="connsiteX41" fmla="*/ 2926928 w 10905517"/>
              <a:gd name="connsiteY41" fmla="*/ 5161936 h 5161936"/>
              <a:gd name="connsiteX42" fmla="*/ 2261028 w 10905517"/>
              <a:gd name="connsiteY42" fmla="*/ 5161936 h 5161936"/>
              <a:gd name="connsiteX43" fmla="*/ 1962520 w 10905517"/>
              <a:gd name="connsiteY43" fmla="*/ 5161936 h 5161936"/>
              <a:gd name="connsiteX44" fmla="*/ 860340 w 10905517"/>
              <a:gd name="connsiteY44" fmla="*/ 5161936 h 5161936"/>
              <a:gd name="connsiteX45" fmla="*/ 0 w 10905517"/>
              <a:gd name="connsiteY45" fmla="*/ 4301596 h 5161936"/>
              <a:gd name="connsiteX46" fmla="*/ 0 w 10905517"/>
              <a:gd name="connsiteY46" fmla="*/ 3831291 h 5161936"/>
              <a:gd name="connsiteX47" fmla="*/ 0 w 10905517"/>
              <a:gd name="connsiteY47" fmla="*/ 3188923 h 5161936"/>
              <a:gd name="connsiteX48" fmla="*/ 0 w 10905517"/>
              <a:gd name="connsiteY48" fmla="*/ 2718618 h 5161936"/>
              <a:gd name="connsiteX49" fmla="*/ 0 w 10905517"/>
              <a:gd name="connsiteY49" fmla="*/ 2248313 h 5161936"/>
              <a:gd name="connsiteX50" fmla="*/ 0 w 10905517"/>
              <a:gd name="connsiteY50" fmla="*/ 1605945 h 5161936"/>
              <a:gd name="connsiteX51" fmla="*/ 0 w 10905517"/>
              <a:gd name="connsiteY51" fmla="*/ 860340 h 516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905517" h="5161936" fill="none" extrusionOk="0">
                <a:moveTo>
                  <a:pt x="0" y="860340"/>
                </a:moveTo>
                <a:cubicBezTo>
                  <a:pt x="23252" y="251234"/>
                  <a:pt x="292070" y="-33078"/>
                  <a:pt x="860340" y="0"/>
                </a:cubicBezTo>
                <a:cubicBezTo>
                  <a:pt x="984586" y="-7287"/>
                  <a:pt x="1039660" y="4690"/>
                  <a:pt x="1158847" y="0"/>
                </a:cubicBezTo>
                <a:cubicBezTo>
                  <a:pt x="1278034" y="-4690"/>
                  <a:pt x="1684797" y="43651"/>
                  <a:pt x="1916596" y="0"/>
                </a:cubicBezTo>
                <a:cubicBezTo>
                  <a:pt x="2148395" y="-43651"/>
                  <a:pt x="2239314" y="13136"/>
                  <a:pt x="2398800" y="0"/>
                </a:cubicBezTo>
                <a:cubicBezTo>
                  <a:pt x="2558286" y="-13136"/>
                  <a:pt x="2757136" y="60503"/>
                  <a:pt x="2972853" y="0"/>
                </a:cubicBezTo>
                <a:cubicBezTo>
                  <a:pt x="3188570" y="-60503"/>
                  <a:pt x="3266023" y="42819"/>
                  <a:pt x="3363208" y="0"/>
                </a:cubicBezTo>
                <a:cubicBezTo>
                  <a:pt x="3460394" y="-42819"/>
                  <a:pt x="3667282" y="65819"/>
                  <a:pt x="3937260" y="0"/>
                </a:cubicBezTo>
                <a:cubicBezTo>
                  <a:pt x="4207238" y="-65819"/>
                  <a:pt x="4346328" y="40197"/>
                  <a:pt x="4511313" y="0"/>
                </a:cubicBezTo>
                <a:cubicBezTo>
                  <a:pt x="4676298" y="-40197"/>
                  <a:pt x="4676350" y="27569"/>
                  <a:pt x="4809820" y="0"/>
                </a:cubicBezTo>
                <a:cubicBezTo>
                  <a:pt x="4943290" y="-27569"/>
                  <a:pt x="5221817" y="7832"/>
                  <a:pt x="5475721" y="0"/>
                </a:cubicBezTo>
                <a:cubicBezTo>
                  <a:pt x="5729625" y="-7832"/>
                  <a:pt x="5808667" y="28270"/>
                  <a:pt x="5957925" y="0"/>
                </a:cubicBezTo>
                <a:cubicBezTo>
                  <a:pt x="6107183" y="-28270"/>
                  <a:pt x="6354846" y="10892"/>
                  <a:pt x="6531977" y="0"/>
                </a:cubicBezTo>
                <a:cubicBezTo>
                  <a:pt x="6709108" y="-10892"/>
                  <a:pt x="6737588" y="32928"/>
                  <a:pt x="6830484" y="0"/>
                </a:cubicBezTo>
                <a:cubicBezTo>
                  <a:pt x="6923380" y="-32928"/>
                  <a:pt x="7202921" y="56882"/>
                  <a:pt x="7496385" y="0"/>
                </a:cubicBezTo>
                <a:cubicBezTo>
                  <a:pt x="7789849" y="-56882"/>
                  <a:pt x="7869251" y="13521"/>
                  <a:pt x="8162285" y="0"/>
                </a:cubicBezTo>
                <a:cubicBezTo>
                  <a:pt x="8455319" y="-13521"/>
                  <a:pt x="8330972" y="8076"/>
                  <a:pt x="8460793" y="0"/>
                </a:cubicBezTo>
                <a:cubicBezTo>
                  <a:pt x="8590614" y="-8076"/>
                  <a:pt x="8791500" y="7905"/>
                  <a:pt x="8942997" y="0"/>
                </a:cubicBezTo>
                <a:cubicBezTo>
                  <a:pt x="9094494" y="-7905"/>
                  <a:pt x="9250729" y="6735"/>
                  <a:pt x="9425201" y="0"/>
                </a:cubicBezTo>
                <a:cubicBezTo>
                  <a:pt x="9599673" y="-6735"/>
                  <a:pt x="9905477" y="32868"/>
                  <a:pt x="10045177" y="0"/>
                </a:cubicBezTo>
                <a:cubicBezTo>
                  <a:pt x="10571492" y="-48856"/>
                  <a:pt x="10960340" y="433122"/>
                  <a:pt x="10905517" y="860340"/>
                </a:cubicBezTo>
                <a:cubicBezTo>
                  <a:pt x="10965907" y="1056869"/>
                  <a:pt x="10842272" y="1242946"/>
                  <a:pt x="10905517" y="1468295"/>
                </a:cubicBezTo>
                <a:cubicBezTo>
                  <a:pt x="10968762" y="1693644"/>
                  <a:pt x="10897050" y="1806529"/>
                  <a:pt x="10905517" y="1938600"/>
                </a:cubicBezTo>
                <a:cubicBezTo>
                  <a:pt x="10913984" y="2070672"/>
                  <a:pt x="10895190" y="2334443"/>
                  <a:pt x="10905517" y="2512143"/>
                </a:cubicBezTo>
                <a:cubicBezTo>
                  <a:pt x="10915844" y="2689843"/>
                  <a:pt x="10840163" y="2894754"/>
                  <a:pt x="10905517" y="3085686"/>
                </a:cubicBezTo>
                <a:cubicBezTo>
                  <a:pt x="10970871" y="3276618"/>
                  <a:pt x="10904945" y="3467675"/>
                  <a:pt x="10905517" y="3728053"/>
                </a:cubicBezTo>
                <a:cubicBezTo>
                  <a:pt x="10906089" y="3988431"/>
                  <a:pt x="10865383" y="4045659"/>
                  <a:pt x="10905517" y="4301596"/>
                </a:cubicBezTo>
                <a:cubicBezTo>
                  <a:pt x="10965275" y="4775386"/>
                  <a:pt x="10508927" y="5210471"/>
                  <a:pt x="10045177" y="5161936"/>
                </a:cubicBezTo>
                <a:cubicBezTo>
                  <a:pt x="9948986" y="5180462"/>
                  <a:pt x="9780545" y="5154106"/>
                  <a:pt x="9654821" y="5161936"/>
                </a:cubicBezTo>
                <a:cubicBezTo>
                  <a:pt x="9529097" y="5169766"/>
                  <a:pt x="9390826" y="5147556"/>
                  <a:pt x="9172617" y="5161936"/>
                </a:cubicBezTo>
                <a:cubicBezTo>
                  <a:pt x="8954408" y="5176316"/>
                  <a:pt x="8942787" y="5151192"/>
                  <a:pt x="8874110" y="5161936"/>
                </a:cubicBezTo>
                <a:cubicBezTo>
                  <a:pt x="8805433" y="5172680"/>
                  <a:pt x="8590413" y="5149527"/>
                  <a:pt x="8483755" y="5161936"/>
                </a:cubicBezTo>
                <a:cubicBezTo>
                  <a:pt x="8377098" y="5174345"/>
                  <a:pt x="8220264" y="5150128"/>
                  <a:pt x="8001551" y="5161936"/>
                </a:cubicBezTo>
                <a:cubicBezTo>
                  <a:pt x="7782838" y="5173744"/>
                  <a:pt x="7502559" y="5125187"/>
                  <a:pt x="7335650" y="5161936"/>
                </a:cubicBezTo>
                <a:cubicBezTo>
                  <a:pt x="7168741" y="5198685"/>
                  <a:pt x="6973055" y="5092139"/>
                  <a:pt x="6669749" y="5161936"/>
                </a:cubicBezTo>
                <a:cubicBezTo>
                  <a:pt x="6366443" y="5231733"/>
                  <a:pt x="6373402" y="5150870"/>
                  <a:pt x="6279394" y="5161936"/>
                </a:cubicBezTo>
                <a:cubicBezTo>
                  <a:pt x="6185386" y="5173002"/>
                  <a:pt x="5976549" y="5120046"/>
                  <a:pt x="5705342" y="5161936"/>
                </a:cubicBezTo>
                <a:cubicBezTo>
                  <a:pt x="5434135" y="5203826"/>
                  <a:pt x="5357528" y="5100661"/>
                  <a:pt x="5131289" y="5161936"/>
                </a:cubicBezTo>
                <a:cubicBezTo>
                  <a:pt x="4905050" y="5223211"/>
                  <a:pt x="4952841" y="5158282"/>
                  <a:pt x="4832782" y="5161936"/>
                </a:cubicBezTo>
                <a:cubicBezTo>
                  <a:pt x="4712723" y="5165590"/>
                  <a:pt x="4296704" y="5073453"/>
                  <a:pt x="4075033" y="5161936"/>
                </a:cubicBezTo>
                <a:cubicBezTo>
                  <a:pt x="3853362" y="5250419"/>
                  <a:pt x="3798907" y="5149182"/>
                  <a:pt x="3684677" y="5161936"/>
                </a:cubicBezTo>
                <a:cubicBezTo>
                  <a:pt x="3570447" y="5174690"/>
                  <a:pt x="3300577" y="5150083"/>
                  <a:pt x="2926928" y="5161936"/>
                </a:cubicBezTo>
                <a:cubicBezTo>
                  <a:pt x="2553279" y="5173789"/>
                  <a:pt x="2479500" y="5131826"/>
                  <a:pt x="2261028" y="5161936"/>
                </a:cubicBezTo>
                <a:cubicBezTo>
                  <a:pt x="2042556" y="5192046"/>
                  <a:pt x="2061320" y="5152381"/>
                  <a:pt x="1962520" y="5161936"/>
                </a:cubicBezTo>
                <a:cubicBezTo>
                  <a:pt x="1863720" y="5171491"/>
                  <a:pt x="1197567" y="5143462"/>
                  <a:pt x="860340" y="5161936"/>
                </a:cubicBezTo>
                <a:cubicBezTo>
                  <a:pt x="413772" y="5217702"/>
                  <a:pt x="-43937" y="4788770"/>
                  <a:pt x="0" y="4301596"/>
                </a:cubicBezTo>
                <a:cubicBezTo>
                  <a:pt x="-17689" y="4136059"/>
                  <a:pt x="32959" y="4005864"/>
                  <a:pt x="0" y="3831291"/>
                </a:cubicBezTo>
                <a:cubicBezTo>
                  <a:pt x="-32959" y="3656719"/>
                  <a:pt x="1108" y="3421098"/>
                  <a:pt x="0" y="3188923"/>
                </a:cubicBezTo>
                <a:cubicBezTo>
                  <a:pt x="-1108" y="2956748"/>
                  <a:pt x="13663" y="2952737"/>
                  <a:pt x="0" y="2718618"/>
                </a:cubicBezTo>
                <a:cubicBezTo>
                  <a:pt x="-13663" y="2484499"/>
                  <a:pt x="25728" y="2366314"/>
                  <a:pt x="0" y="2248313"/>
                </a:cubicBezTo>
                <a:cubicBezTo>
                  <a:pt x="-25728" y="2130312"/>
                  <a:pt x="25680" y="1914448"/>
                  <a:pt x="0" y="1605945"/>
                </a:cubicBezTo>
                <a:cubicBezTo>
                  <a:pt x="-25680" y="1297442"/>
                  <a:pt x="35162" y="1220428"/>
                  <a:pt x="0" y="860340"/>
                </a:cubicBezTo>
                <a:close/>
              </a:path>
              <a:path w="10905517" h="5161936" stroke="0" extrusionOk="0">
                <a:moveTo>
                  <a:pt x="0" y="860340"/>
                </a:moveTo>
                <a:cubicBezTo>
                  <a:pt x="30191" y="249678"/>
                  <a:pt x="411939" y="86599"/>
                  <a:pt x="860340" y="0"/>
                </a:cubicBezTo>
                <a:cubicBezTo>
                  <a:pt x="958444" y="-3019"/>
                  <a:pt x="1097606" y="5944"/>
                  <a:pt x="1250696" y="0"/>
                </a:cubicBezTo>
                <a:cubicBezTo>
                  <a:pt x="1403786" y="-5944"/>
                  <a:pt x="1570217" y="52422"/>
                  <a:pt x="1824748" y="0"/>
                </a:cubicBezTo>
                <a:cubicBezTo>
                  <a:pt x="2079279" y="-52422"/>
                  <a:pt x="2005279" y="5797"/>
                  <a:pt x="2123255" y="0"/>
                </a:cubicBezTo>
                <a:cubicBezTo>
                  <a:pt x="2241231" y="-5797"/>
                  <a:pt x="2374230" y="53009"/>
                  <a:pt x="2605459" y="0"/>
                </a:cubicBezTo>
                <a:cubicBezTo>
                  <a:pt x="2836688" y="-53009"/>
                  <a:pt x="3114104" y="36330"/>
                  <a:pt x="3271360" y="0"/>
                </a:cubicBezTo>
                <a:cubicBezTo>
                  <a:pt x="3428616" y="-36330"/>
                  <a:pt x="3708051" y="43364"/>
                  <a:pt x="4029109" y="0"/>
                </a:cubicBezTo>
                <a:cubicBezTo>
                  <a:pt x="4350167" y="-43364"/>
                  <a:pt x="4365831" y="69180"/>
                  <a:pt x="4695009" y="0"/>
                </a:cubicBezTo>
                <a:cubicBezTo>
                  <a:pt x="5024187" y="-69180"/>
                  <a:pt x="5092205" y="2152"/>
                  <a:pt x="5452759" y="0"/>
                </a:cubicBezTo>
                <a:cubicBezTo>
                  <a:pt x="5813313" y="-2152"/>
                  <a:pt x="5714548" y="35584"/>
                  <a:pt x="5934962" y="0"/>
                </a:cubicBezTo>
                <a:cubicBezTo>
                  <a:pt x="6155376" y="-35584"/>
                  <a:pt x="6110221" y="18119"/>
                  <a:pt x="6233470" y="0"/>
                </a:cubicBezTo>
                <a:cubicBezTo>
                  <a:pt x="6356719" y="-18119"/>
                  <a:pt x="6747737" y="17626"/>
                  <a:pt x="6991219" y="0"/>
                </a:cubicBezTo>
                <a:cubicBezTo>
                  <a:pt x="7234701" y="-17626"/>
                  <a:pt x="7211377" y="196"/>
                  <a:pt x="7289726" y="0"/>
                </a:cubicBezTo>
                <a:cubicBezTo>
                  <a:pt x="7368075" y="-196"/>
                  <a:pt x="7574038" y="7216"/>
                  <a:pt x="7680081" y="0"/>
                </a:cubicBezTo>
                <a:cubicBezTo>
                  <a:pt x="7786124" y="-7216"/>
                  <a:pt x="8173796" y="31450"/>
                  <a:pt x="8437831" y="0"/>
                </a:cubicBezTo>
                <a:cubicBezTo>
                  <a:pt x="8701866" y="-31450"/>
                  <a:pt x="8912758" y="73637"/>
                  <a:pt x="9195580" y="0"/>
                </a:cubicBezTo>
                <a:cubicBezTo>
                  <a:pt x="9478402" y="-73637"/>
                  <a:pt x="9789486" y="22913"/>
                  <a:pt x="10045177" y="0"/>
                </a:cubicBezTo>
                <a:cubicBezTo>
                  <a:pt x="10631042" y="-67860"/>
                  <a:pt x="10905148" y="313935"/>
                  <a:pt x="10905517" y="860340"/>
                </a:cubicBezTo>
                <a:cubicBezTo>
                  <a:pt x="10921445" y="1043754"/>
                  <a:pt x="10864845" y="1325347"/>
                  <a:pt x="10905517" y="1468295"/>
                </a:cubicBezTo>
                <a:cubicBezTo>
                  <a:pt x="10946189" y="1611244"/>
                  <a:pt x="10891330" y="1820271"/>
                  <a:pt x="10905517" y="1938600"/>
                </a:cubicBezTo>
                <a:cubicBezTo>
                  <a:pt x="10919704" y="2056930"/>
                  <a:pt x="10894752" y="2419342"/>
                  <a:pt x="10905517" y="2546555"/>
                </a:cubicBezTo>
                <a:cubicBezTo>
                  <a:pt x="10916282" y="2673768"/>
                  <a:pt x="10852573" y="2825513"/>
                  <a:pt x="10905517" y="3016860"/>
                </a:cubicBezTo>
                <a:cubicBezTo>
                  <a:pt x="10958461" y="3208208"/>
                  <a:pt x="10875566" y="3423732"/>
                  <a:pt x="10905517" y="3659228"/>
                </a:cubicBezTo>
                <a:cubicBezTo>
                  <a:pt x="10935468" y="3894724"/>
                  <a:pt x="10894437" y="4109350"/>
                  <a:pt x="10905517" y="4301596"/>
                </a:cubicBezTo>
                <a:cubicBezTo>
                  <a:pt x="10936121" y="4756959"/>
                  <a:pt x="10437116" y="5162555"/>
                  <a:pt x="10045177" y="5161936"/>
                </a:cubicBezTo>
                <a:cubicBezTo>
                  <a:pt x="9857761" y="5195107"/>
                  <a:pt x="9724055" y="5149814"/>
                  <a:pt x="9562973" y="5161936"/>
                </a:cubicBezTo>
                <a:cubicBezTo>
                  <a:pt x="9401891" y="5174058"/>
                  <a:pt x="9124257" y="5143543"/>
                  <a:pt x="8988921" y="5161936"/>
                </a:cubicBezTo>
                <a:cubicBezTo>
                  <a:pt x="8853585" y="5180329"/>
                  <a:pt x="8829153" y="5138185"/>
                  <a:pt x="8690414" y="5161936"/>
                </a:cubicBezTo>
                <a:cubicBezTo>
                  <a:pt x="8551675" y="5185687"/>
                  <a:pt x="8418347" y="5141875"/>
                  <a:pt x="8300058" y="5161936"/>
                </a:cubicBezTo>
                <a:cubicBezTo>
                  <a:pt x="8181769" y="5181997"/>
                  <a:pt x="8079768" y="5134362"/>
                  <a:pt x="7909702" y="5161936"/>
                </a:cubicBezTo>
                <a:cubicBezTo>
                  <a:pt x="7739636" y="5189510"/>
                  <a:pt x="7491905" y="5137714"/>
                  <a:pt x="7243802" y="5161936"/>
                </a:cubicBezTo>
                <a:cubicBezTo>
                  <a:pt x="6995699" y="5186158"/>
                  <a:pt x="6852042" y="5101651"/>
                  <a:pt x="6669749" y="5161936"/>
                </a:cubicBezTo>
                <a:cubicBezTo>
                  <a:pt x="6487456" y="5222221"/>
                  <a:pt x="6358786" y="5153627"/>
                  <a:pt x="6279394" y="5161936"/>
                </a:cubicBezTo>
                <a:cubicBezTo>
                  <a:pt x="6200003" y="5170245"/>
                  <a:pt x="5937790" y="5096759"/>
                  <a:pt x="5613493" y="5161936"/>
                </a:cubicBezTo>
                <a:cubicBezTo>
                  <a:pt x="5289196" y="5227113"/>
                  <a:pt x="5136043" y="5156234"/>
                  <a:pt x="4947592" y="5161936"/>
                </a:cubicBezTo>
                <a:cubicBezTo>
                  <a:pt x="4759141" y="5167638"/>
                  <a:pt x="4659477" y="5141816"/>
                  <a:pt x="4557237" y="5161936"/>
                </a:cubicBezTo>
                <a:cubicBezTo>
                  <a:pt x="4454997" y="5182056"/>
                  <a:pt x="4291602" y="5134176"/>
                  <a:pt x="4166881" y="5161936"/>
                </a:cubicBezTo>
                <a:cubicBezTo>
                  <a:pt x="4042160" y="5189696"/>
                  <a:pt x="3823658" y="5109901"/>
                  <a:pt x="3684677" y="5161936"/>
                </a:cubicBezTo>
                <a:cubicBezTo>
                  <a:pt x="3545696" y="5213971"/>
                  <a:pt x="3307256" y="5108536"/>
                  <a:pt x="3110625" y="5161936"/>
                </a:cubicBezTo>
                <a:cubicBezTo>
                  <a:pt x="2913994" y="5215336"/>
                  <a:pt x="2850480" y="5120805"/>
                  <a:pt x="2720269" y="5161936"/>
                </a:cubicBezTo>
                <a:cubicBezTo>
                  <a:pt x="2590058" y="5203067"/>
                  <a:pt x="2137522" y="5088939"/>
                  <a:pt x="1962520" y="5161936"/>
                </a:cubicBezTo>
                <a:cubicBezTo>
                  <a:pt x="1787518" y="5234933"/>
                  <a:pt x="1259019" y="5106966"/>
                  <a:pt x="860340" y="5161936"/>
                </a:cubicBezTo>
                <a:cubicBezTo>
                  <a:pt x="332803" y="5152904"/>
                  <a:pt x="54588" y="4690282"/>
                  <a:pt x="0" y="4301596"/>
                </a:cubicBezTo>
                <a:cubicBezTo>
                  <a:pt x="-16458" y="4075096"/>
                  <a:pt x="18123" y="3841778"/>
                  <a:pt x="0" y="3659228"/>
                </a:cubicBezTo>
                <a:cubicBezTo>
                  <a:pt x="-18123" y="3476678"/>
                  <a:pt x="62162" y="3335497"/>
                  <a:pt x="0" y="3051273"/>
                </a:cubicBezTo>
                <a:cubicBezTo>
                  <a:pt x="-62162" y="2767049"/>
                  <a:pt x="42884" y="2635461"/>
                  <a:pt x="0" y="2443318"/>
                </a:cubicBezTo>
                <a:cubicBezTo>
                  <a:pt x="-42884" y="2251175"/>
                  <a:pt x="16776" y="2148517"/>
                  <a:pt x="0" y="1973013"/>
                </a:cubicBezTo>
                <a:cubicBezTo>
                  <a:pt x="-16776" y="1797509"/>
                  <a:pt x="10423" y="1518308"/>
                  <a:pt x="0" y="1399470"/>
                </a:cubicBezTo>
                <a:cubicBezTo>
                  <a:pt x="-10423" y="1280632"/>
                  <a:pt x="29624" y="977756"/>
                  <a:pt x="0" y="86034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Đà Nẵng, ngày … tháng… năm 2022.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bà yêu quý!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lâu rồi cháu không về thăm ông bà được. Ông bà dạo này có khoẻ không ạ?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 và em Nhi nhớ ông bà nhiều lắm. Chúng cháu luôn mong tới hè để được về chơi với ông bà. 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 chúc ông bà luôn khoẻ mạnh và vui vẻ ạ!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Cháu của ông bà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Huyền Diều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08F78E-CD4F-3D6F-85B2-29233997FE09}"/>
              </a:ext>
            </a:extLst>
          </p:cNvPr>
          <p:cNvSpPr/>
          <p:nvPr/>
        </p:nvSpPr>
        <p:spPr>
          <a:xfrm>
            <a:off x="160837" y="414955"/>
            <a:ext cx="11840164" cy="90182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en-US" sz="2800">
                <a:solidFill>
                  <a:schemeClr val="tx1"/>
                </a:solidFill>
              </a:rPr>
              <a:t>. Dựa vào những điều đã trao đổi với bạn, em hãy viết 3 – 4 câu hỏi thăm tình hình của người nhận thư.</a:t>
            </a:r>
          </a:p>
        </p:txBody>
      </p:sp>
    </p:spTree>
    <p:extLst>
      <p:ext uri="{BB962C8B-B14F-4D97-AF65-F5344CB8AC3E}">
        <p14:creationId xmlns:p14="http://schemas.microsoft.com/office/powerpoint/2010/main" val="34224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6E8BF02-E4E7-8C1B-3F6E-6619EF3C844D}"/>
              </a:ext>
            </a:extLst>
          </p:cNvPr>
          <p:cNvSpPr txBox="1"/>
          <p:nvPr/>
        </p:nvSpPr>
        <p:spPr>
          <a:xfrm>
            <a:off x="-533499" y="357608"/>
            <a:ext cx="1154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9683">
              <a:buClrTx/>
              <a:defRPr/>
            </a:pP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……..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3200" b="1" kern="1200" err="1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3200" b="1" kern="1200" err="1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11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3200" b="1" kern="1200">
                <a:solidFill>
                  <a:schemeClr val="bg1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</a:t>
            </a:r>
            <a:endParaRPr lang="en-VN" sz="3200" b="1" kern="1200" dirty="0">
              <a:solidFill>
                <a:schemeClr val="bg1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0D55E-CB07-708B-B4A5-ACBDE56C4347}"/>
              </a:ext>
            </a:extLst>
          </p:cNvPr>
          <p:cNvSpPr txBox="1"/>
          <p:nvPr/>
        </p:nvSpPr>
        <p:spPr>
          <a:xfrm>
            <a:off x="3452605" y="942383"/>
            <a:ext cx="35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9683">
              <a:buClrTx/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Lu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ΐ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İn Ǉập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391DFD-E4F5-0DDB-7712-D57C6CCCFE72}"/>
              </a:ext>
            </a:extLst>
          </p:cNvPr>
          <p:cNvSpPr txBox="1"/>
          <p:nvPr/>
        </p:nvSpPr>
        <p:spPr>
          <a:xfrm>
            <a:off x="852849" y="2482137"/>
            <a:ext cx="192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600" b="1" kern="1200">
                <a:solidFill>
                  <a:schemeClr val="bg1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B8E15-2C01-BBE9-8241-C8C8463D5028}"/>
              </a:ext>
            </a:extLst>
          </p:cNvPr>
          <p:cNvSpPr txBox="1"/>
          <p:nvPr/>
        </p:nvSpPr>
        <p:spPr>
          <a:xfrm>
            <a:off x="3198933" y="2482136"/>
            <a:ext cx="408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9683">
              <a:buClrTx/>
              <a:defRPr/>
            </a:pPr>
            <a:r>
              <a:rPr lang="en-US" sz="3600" b="1" kern="1200">
                <a:solidFill>
                  <a:schemeClr val="bg1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làm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9EE2C8-07F0-72BB-4916-2757726A80BE}"/>
              </a:ext>
            </a:extLst>
          </p:cNvPr>
          <p:cNvSpPr txBox="1"/>
          <p:nvPr/>
        </p:nvSpPr>
        <p:spPr>
          <a:xfrm>
            <a:off x="4414229" y="1615879"/>
            <a:ext cx="677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V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Ğt 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endParaRPr lang="en-VN" sz="3600" b="1" kern="1200" dirty="0">
              <a:solidFill>
                <a:schemeClr val="bg1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tx1"/>
                </a:solidFill>
              </a:rPr>
              <a:t>MỞ RỘNG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5F68F-DB3D-644C-BC2A-EA65A1C3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4BA68-3F93-FBCA-0242-B6547E4382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BA42-0717-6B24-2E30-F3D88A31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8B9B6-F349-05DC-E77C-65768E037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791" y="0"/>
            <a:ext cx="7362331" cy="69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9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2287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+mj-lt"/>
              </a:rPr>
              <a:t>TIẾNG VIỆT 3</a:t>
            </a:r>
            <a:endParaRPr sz="80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lipart - Cartoon monkey | Cartoon monkey, Monkeys funny, Cartoon animals">
            <a:extLst>
              <a:ext uri="{FF2B5EF4-FFF2-40B4-BE49-F238E27FC236}">
                <a16:creationId xmlns:a16="http://schemas.microsoft.com/office/drawing/2014/main" id="{028C1058-BF1B-42F4-8F54-1066693A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1" y="3054768"/>
            <a:ext cx="4115177" cy="33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143A0533-B826-4446-990E-4C2EE329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2" y="5219143"/>
            <a:ext cx="2723623" cy="1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CBE640D5-65C7-41BA-B989-05411F90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3691">
            <a:off x="4926665" y="1135267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nana Fruit Cartoon, Resolution:1920x964 HD Png Download - CPPNG.com">
            <a:extLst>
              <a:ext uri="{FF2B5EF4-FFF2-40B4-BE49-F238E27FC236}">
                <a16:creationId xmlns:a16="http://schemas.microsoft.com/office/drawing/2014/main" id="{7FCE4E35-989D-405B-98D3-20A86F3D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8846194" y="782696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ana Fruit Cartoon, Resolution:1920x964 HD Png Download - CPPNG.com">
            <a:extLst>
              <a:ext uri="{FF2B5EF4-FFF2-40B4-BE49-F238E27FC236}">
                <a16:creationId xmlns:a16="http://schemas.microsoft.com/office/drawing/2014/main" id="{398E42F1-A46A-4B9B-9164-486D8712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313121" y="4000273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anana Fruit Cartoon, Resolution:1920x964 HD Png Download - CPPNG.com">
            <a:extLst>
              <a:ext uri="{FF2B5EF4-FFF2-40B4-BE49-F238E27FC236}">
                <a16:creationId xmlns:a16="http://schemas.microsoft.com/office/drawing/2014/main" id="{A945C29E-ABA5-441F-942A-35526C01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81" y="3126794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nana Fruit Cartoon, Resolution:1920x964 HD Png Download - CPPNG.com">
            <a:extLst>
              <a:ext uri="{FF2B5EF4-FFF2-40B4-BE49-F238E27FC236}">
                <a16:creationId xmlns:a16="http://schemas.microsoft.com/office/drawing/2014/main" id="{5E4F57F4-EAA2-4621-B7F1-0C0A723D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51" y="6008862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anana Fruit Cartoon, Resolution:1920x964 HD Png Download - CPPNG.com">
            <a:extLst>
              <a:ext uri="{FF2B5EF4-FFF2-40B4-BE49-F238E27FC236}">
                <a16:creationId xmlns:a16="http://schemas.microsoft.com/office/drawing/2014/main" id="{0AB930B1-0620-481B-BA05-4438FD4E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72" y="5902804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BDD19-46F3-45B5-835D-266EA74B3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409" y="-403949"/>
            <a:ext cx="5724640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167727" y="211809"/>
            <a:ext cx="11852208" cy="112661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nào phù hợp khi viết mở đầu đoạn văn?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348422" y="2141562"/>
            <a:ext cx="7045417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Mẹ mới mua cho em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	một cây bút chì.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348422" y="3586246"/>
            <a:ext cx="7045417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Em sẽ giữ gìn cây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bút ấy thật cẩn thận.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348422" y="5030930"/>
            <a:ext cx="7045417" cy="1806848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Thân bút được trang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trí hình những chú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mèo dễ thương.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600016" y="1530013"/>
            <a:ext cx="1163577" cy="2064111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551024" y="3003432"/>
            <a:ext cx="1163577" cy="2064111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551024" y="4412923"/>
            <a:ext cx="1163577" cy="2064111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389" y="2996600"/>
            <a:ext cx="3773751" cy="37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840" y="2866257"/>
            <a:ext cx="4419575" cy="4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167727" y="211809"/>
            <a:ext cx="11852208" cy="112661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nào phù hợp khi viết mở đầu đoạn văn?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348422" y="5001798"/>
            <a:ext cx="7045417" cy="181195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Thân bút được trang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trí hình những chú 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mèo dễ thương.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348422" y="3367248"/>
            <a:ext cx="7045417" cy="136072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Em sẽ giữ gìn cây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bút ấy thật cẩn thận.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348422" y="1678813"/>
            <a:ext cx="7045417" cy="1384240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Mẹ mới mua cho em</a:t>
            </a:r>
          </a:p>
          <a:p>
            <a:pPr algn="just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	một cây bút chì.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600016" y="4710588"/>
            <a:ext cx="1163577" cy="2064111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551024" y="2914114"/>
            <a:ext cx="1163577" cy="2064111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551024" y="1060806"/>
            <a:ext cx="1163577" cy="2064111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389" y="2996600"/>
            <a:ext cx="3773751" cy="37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840" y="2866257"/>
            <a:ext cx="4419575" cy="4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595040" y="286242"/>
            <a:ext cx="8157002" cy="2081939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muốn hỏi thăm người thân hoặc bạn bè </a:t>
            </a:r>
          </a:p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xa, em có thể: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937969" y="4998358"/>
            <a:ext cx="7415456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Viết thư hỏi thăm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977171" y="3318901"/>
            <a:ext cx="7426814" cy="1231047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Chạy tới hỏi thăm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1189562" y="4386809"/>
            <a:ext cx="1163577" cy="2064111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1179772" y="2736087"/>
            <a:ext cx="1163577" cy="2064111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389" y="2996600"/>
            <a:ext cx="3773751" cy="37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840" y="2866257"/>
            <a:ext cx="4419575" cy="40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0" y="20222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8749" y="2370311"/>
            <a:ext cx="4419575" cy="4018251"/>
          </a:xfrm>
          <a:prstGeom prst="rect">
            <a:avLst/>
          </a:prstGeom>
        </p:spPr>
      </p:pic>
      <p:pic>
        <p:nvPicPr>
          <p:cNvPr id="18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25E9F8B0-8D8E-4DD2-9784-9C317C3A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2" y="5219143"/>
            <a:ext cx="2723623" cy="1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anana Fruit Cartoon, Resolution:1920x964 HD Png Download - CPPNG.com">
            <a:extLst>
              <a:ext uri="{FF2B5EF4-FFF2-40B4-BE49-F238E27FC236}">
                <a16:creationId xmlns:a16="http://schemas.microsoft.com/office/drawing/2014/main" id="{FEBD8FCE-8274-40F4-9F83-C939570F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3691">
            <a:off x="3093943" y="806727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Banana Fruit Cartoon, Resolution:1920x964 HD Png Download - CPPNG.com">
            <a:extLst>
              <a:ext uri="{FF2B5EF4-FFF2-40B4-BE49-F238E27FC236}">
                <a16:creationId xmlns:a16="http://schemas.microsoft.com/office/drawing/2014/main" id="{FE631710-6D96-4596-9B35-0EEBADA4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8846194" y="782696"/>
            <a:ext cx="2064111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nana Fruit Cartoon, Resolution:1920x964 HD Png Download - CPPNG.com">
            <a:extLst>
              <a:ext uri="{FF2B5EF4-FFF2-40B4-BE49-F238E27FC236}">
                <a16:creationId xmlns:a16="http://schemas.microsoft.com/office/drawing/2014/main" id="{155782D7-537B-4798-B12A-FB5072F7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72" y="5902804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A1E1B72C-3B7F-4C9A-8E76-396A21A3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4" y="923065"/>
            <a:ext cx="2046298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anana Fruit Cartoon, Resolution:1920x964 HD Png Download - CPPNG.com">
            <a:extLst>
              <a:ext uri="{FF2B5EF4-FFF2-40B4-BE49-F238E27FC236}">
                <a16:creationId xmlns:a16="http://schemas.microsoft.com/office/drawing/2014/main" id="{6964A24E-CF5F-4865-AA8B-F41AD5FD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26" y="4574287"/>
            <a:ext cx="1284514" cy="6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E503BD-99F8-4DD2-9BC7-E03FB6EE1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985" y="3694052"/>
            <a:ext cx="28742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21 C -0.01331 -0.05209 -0.01331 -0.0882 -0.01148 -0.12385 C -0.00757 -0.20047 0.00301 -0.35301 0.00301 -0.35278 C 0.00679 -0.2963 0.01045 -0.24352 0.01214 -0.18473 C 0.01358 -0.13959 0.01306 -0.09422 0.01358 -0.04908 C 0.01397 -0.07014 0.01449 -0.09121 0.01488 -0.11227 C 0.0158 -0.18311 0.0158 -0.39607 0.0175 -0.325 C 0.01958 -0.23542 0.01658 -0.14584 0.01619 -0.05602 C 0.01306 -0.0757 0.00914 -0.09468 0.00692 -0.11459 C 0.00261 -0.15324 -0.00065 -0.27061 -0.00365 -0.23149 C -0.01135 -0.13033 -0.00626 -0.02732 -0.00757 0.075 C -0.00718 -0.02176 -0.00718 -0.11852 -0.00626 -0.21505 C -0.00613 -0.22385 -0.00509 -0.19792 -0.00496 -0.18936 C -0.00104 0.06088 -0.00574 -0.1257 -0.00235 0.00231 C -0.00274 -0.04445 -0.00365 -0.09121 -0.00365 -0.13797 C -0.00365 -0.16459 -0.00352 -0.08496 -0.00235 -0.05834 C -0.00221 -0.05625 -0.00026 -0.05186 0.0004 -0.05371 C 0.00157 -0.05787 0.0004 -0.0632 0.0004 -0.06783 L 0.0004 -0.0676 " pathEditMode="relative" rAng="0" ptsTypes="AAAAAAAAAAAA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9 -0.05417 L 0.00679 -0.05417 C 0.0051 -0.07755 0.00131 -0.1007 0.0017 -0.12431 C 0.00183 -0.12917 0.00731 -0.13797 0.0081 -0.13334 C 0.01188 -0.11088 0.01071 -0.08658 0.01188 -0.0632 C 0.0111 -0.09792 0.01006 -0.13264 0.0094 -0.16736 C 0.00875 -0.19815 -0.00417 -0.28172 0.0081 -0.25996 C 0.02102 -0.23704 0.0128 -0.19514 0.01188 -0.16273 C 0.01175 -0.1544 0.00483 -0.23565 0.00431 -0.2419 C 0.00092 -0.19977 -0.00169 -0.15718 -0.00587 -0.11528 C -0.00809 -0.09306 -0.00352 -0.03959 -0.01488 -0.04977 C -0.02741 -0.06088 -0.01566 -0.09954 -0.01618 -0.12431 C -0.01657 -0.10162 -0.00509 -0.05023 -0.01736 -0.05648 C -0.03067 -0.0632 -0.02297 -0.10463 -0.02506 -0.12894 C -0.02636 -0.14375 -0.03002 -0.18866 -0.02767 -0.17408 C -0.02271 -0.14375 -0.01527 -0.05023 -0.01736 -0.08148 C -0.02023 -0.12385 -0.01723 -0.10787 -0.02245 -0.13102 L -0.01866 -0.09491 L -0.01866 -0.09491 " pathEditMode="relative" ptsTypes="AAAAAAAAAAAAAAAAA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1454</Words>
  <Application>Microsoft Office PowerPoint</Application>
  <PresentationFormat>Custom</PresentationFormat>
  <Paragraphs>144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Maven Pro</vt:lpstr>
      <vt:lpstr>Fira Sans Extra Condensed</vt:lpstr>
      <vt:lpstr>KV-CooperBlack</vt:lpstr>
      <vt:lpstr>Raleway SemiBold</vt:lpstr>
      <vt:lpstr>HP001 4 hàng</vt:lpstr>
      <vt:lpstr>Nunito</vt:lpstr>
      <vt:lpstr>HP001 5 hàng</vt:lpstr>
      <vt:lpstr>Gloria Hallelujah</vt:lpstr>
      <vt:lpstr>Team Building Class for Elementary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Viết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Building Class</dc:title>
  <dc:creator>PC</dc:creator>
  <cp:lastModifiedBy>ADMIN</cp:lastModifiedBy>
  <cp:revision>176</cp:revision>
  <dcterms:modified xsi:type="dcterms:W3CDTF">2025-05-12T04:44:00Z</dcterms:modified>
</cp:coreProperties>
</file>