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1"/>
  </p:notesMasterIdLst>
  <p:sldIdLst>
    <p:sldId id="256" r:id="rId5"/>
    <p:sldId id="258" r:id="rId6"/>
    <p:sldId id="275" r:id="rId7"/>
    <p:sldId id="266" r:id="rId8"/>
    <p:sldId id="276" r:id="rId9"/>
    <p:sldId id="277" r:id="rId10"/>
    <p:sldId id="288" r:id="rId11"/>
    <p:sldId id="299" r:id="rId12"/>
    <p:sldId id="300" r:id="rId13"/>
    <p:sldId id="290" r:id="rId14"/>
    <p:sldId id="301" r:id="rId15"/>
    <p:sldId id="278" r:id="rId16"/>
    <p:sldId id="291" r:id="rId17"/>
    <p:sldId id="292" r:id="rId18"/>
    <p:sldId id="293" r:id="rId19"/>
    <p:sldId id="267" r:id="rId20"/>
    <p:sldId id="279" r:id="rId21"/>
    <p:sldId id="268" r:id="rId22"/>
    <p:sldId id="281" r:id="rId23"/>
    <p:sldId id="269" r:id="rId24"/>
    <p:sldId id="282" r:id="rId25"/>
    <p:sldId id="270" r:id="rId26"/>
    <p:sldId id="283" r:id="rId27"/>
    <p:sldId id="271" r:id="rId28"/>
    <p:sldId id="284" r:id="rId29"/>
    <p:sldId id="285" r:id="rId30"/>
    <p:sldId id="272" r:id="rId31"/>
    <p:sldId id="286" r:id="rId32"/>
    <p:sldId id="273" r:id="rId33"/>
    <p:sldId id="287" r:id="rId34"/>
    <p:sldId id="294" r:id="rId35"/>
    <p:sldId id="295" r:id="rId36"/>
    <p:sldId id="296" r:id="rId37"/>
    <p:sldId id="297" r:id="rId38"/>
    <p:sldId id="298" r:id="rId39"/>
    <p:sldId id="274" r:id="rId40"/>
  </p:sldIdLst>
  <p:sldSz cx="9144000" cy="5143500" type="screen16x9"/>
  <p:notesSz cx="6858000" cy="9144000"/>
  <p:embeddedFontLst>
    <p:embeddedFont>
      <p:font typeface="DFPOP1-W9" panose="020B0604020202020204" charset="-128"/>
      <p:regular r:id="rId42"/>
    </p:embeddedFont>
    <p:embeddedFont>
      <p:font typeface="Arial-Rounded" panose="020B0500000000000000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8"/>
            <p14:sldId id="299"/>
            <p14:sldId id="300"/>
            <p14:sldId id="290"/>
            <p14:sldId id="301"/>
            <p14:sldId id="278"/>
            <p14:sldId id="291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2" autoAdjust="0"/>
  </p:normalViewPr>
  <p:slideViewPr>
    <p:cSldViewPr snapToGrid="0">
      <p:cViewPr varScale="1">
        <p:scale>
          <a:sx n="91" d="100"/>
          <a:sy n="91" d="100"/>
        </p:scale>
        <p:origin x="95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5.xml"/><Relationship Id="rId5" Type="http://schemas.openxmlformats.org/officeDocument/2006/relationships/image" Target="../media/image24.png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34522" cy="943727"/>
            <a:chOff x="3282361" y="1815065"/>
            <a:chExt cx="163452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1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non.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42900" y="1348199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02689" y="1316108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29736" y="227699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94050" y="2303933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22419" y="2303933"/>
            <a:ext cx="136358" cy="38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646591" y="2719431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82262" y="1776752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569" y="400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958" y="108872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878314"/>
            <a:ext cx="835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1" y="1509142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526925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1" y="4118144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1636" y="4497169"/>
            <a:ext cx="202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a</a:t>
            </a:r>
            <a:r>
              <a:rPr lang="vi-VN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và b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6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Thân cây liễu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401756" y="1335744"/>
            <a:ext cx="5521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2554719" y="2104469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562626" y="2116113"/>
            <a:ext cx="6361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 mại, có thể chuyển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chiều gió.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tóc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 dai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369990" y="30518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3392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5184" y="1905822"/>
            <a:ext cx="32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đũa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203637"/>
            <a:ext cx="3196533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8" y="10769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048256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186537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145792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298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46" y="1329313"/>
            <a:ext cx="263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lắng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62127" y="2147455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89348" y="21474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33790" y="3037792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54600" y="3029770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7800" y="38238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7821" y="3831875"/>
            <a:ext cx="880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14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1112</Words>
  <Application>Microsoft Office PowerPoint</Application>
  <PresentationFormat>On-screen Show (16:9)</PresentationFormat>
  <Paragraphs>176</Paragraphs>
  <Slides>36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Times New Roman</vt:lpstr>
      <vt:lpstr>DFPOP1-W9</vt:lpstr>
      <vt:lpstr>Arial-Rounded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40</cp:revision>
  <dcterms:created xsi:type="dcterms:W3CDTF">2020-08-13T09:19:08Z</dcterms:created>
  <dcterms:modified xsi:type="dcterms:W3CDTF">2025-05-12T04:40:53Z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