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1" r:id="rId3"/>
    <p:sldId id="292" r:id="rId4"/>
    <p:sldId id="293" r:id="rId5"/>
    <p:sldId id="281" r:id="rId6"/>
    <p:sldId id="282" r:id="rId7"/>
    <p:sldId id="264" r:id="rId8"/>
    <p:sldId id="265" r:id="rId9"/>
    <p:sldId id="294" r:id="rId10"/>
    <p:sldId id="284" r:id="rId11"/>
    <p:sldId id="267" r:id="rId12"/>
    <p:sldId id="296" r:id="rId13"/>
    <p:sldId id="295" r:id="rId14"/>
    <p:sldId id="297" r:id="rId15"/>
    <p:sldId id="269" r:id="rId16"/>
    <p:sldId id="298" r:id="rId17"/>
    <p:sldId id="299" r:id="rId18"/>
    <p:sldId id="300" r:id="rId19"/>
    <p:sldId id="302" r:id="rId20"/>
    <p:sldId id="301" r:id="rId21"/>
    <p:sldId id="303" r:id="rId22"/>
    <p:sldId id="268" r:id="rId23"/>
    <p:sldId id="270" r:id="rId24"/>
    <p:sldId id="304" r:id="rId25"/>
    <p:sldId id="305" r:id="rId26"/>
    <p:sldId id="306" r:id="rId27"/>
    <p:sldId id="280" r:id="rId28"/>
    <p:sldId id="260" r:id="rId29"/>
    <p:sldId id="288" r:id="rId30"/>
    <p:sldId id="307"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8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2025/5/12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0.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0.em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3473" y="365071"/>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567</Words>
  <Application>Microsoft Office PowerPoint</Application>
  <PresentationFormat>Widescreen</PresentationFormat>
  <Paragraphs>73</Paragraphs>
  <Slides>31</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微软雅黑</vt:lpstr>
      <vt:lpstr>Arial</vt:lpstr>
      <vt:lpstr>Arial-Rounded</vt:lpstr>
      <vt:lpstr>Calibri</vt:lpstr>
      <vt:lpstr>Coiny</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2022-11-12T13:14:48Z</dcterms:created>
  <dcterms:modified xsi:type="dcterms:W3CDTF">2025-05-12T04:36:00Z</dcterms:modified>
</cp:coreProperties>
</file>