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744" y="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ĐẠI BẢN II</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cs typeface="Arial" charset="0"/>
              </a:rPr>
              <a:t>QUAY ĐỂ TÌM PHƯƠNG TIỆN</a:t>
            </a: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PHƯƠNG TIỆN GIAO THÔNG</a:t>
            </a: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Nhộn: </a:t>
            </a:r>
            <a:r>
              <a:rPr lang="en-US" sz="3600" b="1">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1084</Words>
  <Application>Microsoft Office PowerPoint</Application>
  <PresentationFormat>Custom</PresentationFormat>
  <Paragraphs>125</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1035</cp:revision>
  <dcterms:created xsi:type="dcterms:W3CDTF">2008-09-09T22:52:10Z</dcterms:created>
  <dcterms:modified xsi:type="dcterms:W3CDTF">2025-05-12T04:27:58Z</dcterms:modified>
</cp:coreProperties>
</file>