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711" r:id="rId4"/>
  </p:sldMasterIdLst>
  <p:notesMasterIdLst>
    <p:notesMasterId r:id="rId12"/>
  </p:notesMasterIdLst>
  <p:sldIdLst>
    <p:sldId id="256" r:id="rId5"/>
    <p:sldId id="259" r:id="rId6"/>
    <p:sldId id="331" r:id="rId7"/>
    <p:sldId id="329" r:id="rId8"/>
    <p:sldId id="273" r:id="rId9"/>
    <p:sldId id="274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2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89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767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4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05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6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753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444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2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219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5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454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8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606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34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96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7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623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0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6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577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97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1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4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7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58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7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67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2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82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5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 Cùng Bé MAI VY - Thần Đồng Âm Nhạc Việt Nam 2019 Bé MAI VY [MV Official]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31F85624-C0A8-1D13-EAFF-D915CFDCB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12191999" cy="635409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C7A0565-A9F8-DA45-E157-953313087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66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356280-C287-FBD1-F0D6-6C85F812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08" y="-12700"/>
            <a:ext cx="12720081" cy="6870700"/>
          </a:xfrm>
          <a:prstGeom prst="rect">
            <a:avLst/>
          </a:prstGeom>
        </p:spPr>
      </p:pic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7C8DA8A0-A3DA-BAF2-710D-62C0EA12A9A9}"/>
              </a:ext>
            </a:extLst>
          </p:cNvPr>
          <p:cNvSpPr/>
          <p:nvPr/>
        </p:nvSpPr>
        <p:spPr>
          <a:xfrm>
            <a:off x="1671280" y="1216087"/>
            <a:ext cx="8524772" cy="456036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vi-VN" sz="4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tính rồi tính.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– 39               50 – 15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E8C47-D5C9-4B82-DDDA-4FFDB0AE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271006A3-2F63-4BFF-9BEE-AA1CD1E2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6ACA1B1-403A-963C-65C0-F0D13A587637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1E81B-2407-D70F-FF53-3A2C2B1893B2}"/>
              </a:ext>
            </a:extLst>
          </p:cNvPr>
          <p:cNvGrpSpPr/>
          <p:nvPr/>
        </p:nvGrpSpPr>
        <p:grpSpPr>
          <a:xfrm>
            <a:off x="1612490" y="2865984"/>
            <a:ext cx="8612384" cy="911427"/>
            <a:chOff x="1824226" y="3918824"/>
            <a:chExt cx="5704105" cy="9114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6D84FB-B8F8-0B4D-68CE-2015E8264994}"/>
                </a:ext>
              </a:extLst>
            </p:cNvPr>
            <p:cNvSpPr/>
            <p:nvPr/>
          </p:nvSpPr>
          <p:spPr>
            <a:xfrm>
              <a:off x="1824226" y="3928658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40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0719-E776-6500-021A-891981EED446}"/>
                </a:ext>
              </a:extLst>
            </p:cNvPr>
            <p:cNvSpPr/>
            <p:nvPr/>
          </p:nvSpPr>
          <p:spPr>
            <a:xfrm>
              <a:off x="3953233" y="3918825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70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A7350C-AF70-3E20-7D8E-E7EBEF737C9D}"/>
                </a:ext>
              </a:extLst>
            </p:cNvPr>
            <p:cNvSpPr/>
            <p:nvPr/>
          </p:nvSpPr>
          <p:spPr>
            <a:xfrm>
              <a:off x="5978048" y="3918824"/>
              <a:ext cx="1550283" cy="90159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/>
                <a:t>100 – 90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AA8B1A-4FCE-CF46-667C-C77F75496195}"/>
              </a:ext>
            </a:extLst>
          </p:cNvPr>
          <p:cNvSpPr txBox="1"/>
          <p:nvPr/>
        </p:nvSpPr>
        <p:spPr>
          <a:xfrm>
            <a:off x="1426060" y="1518454"/>
            <a:ext cx="261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B43A0BB-0FF6-4D72-CD1A-283897D32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1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1299770" y="1534646"/>
            <a:ext cx="9805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xăng của một ô tô có 42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xăng. Ô tô đã đi một quãng đường hết 15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xăng. Hỏi bình xăng của ô tô còn lại bao nhiêu lít xăng?</a:t>
            </a:r>
          </a:p>
        </p:txBody>
      </p:sp>
      <p:pic>
        <p:nvPicPr>
          <p:cNvPr id="1026" name="Picture 2" descr="How to Draw a Cartoon Car | Easy Step-by-Step Drawing Guides | Cartoon car  drawing, Car cartoon, Cars coloring pages">
            <a:extLst>
              <a:ext uri="{FF2B5EF4-FFF2-40B4-BE49-F238E27FC236}">
                <a16:creationId xmlns:a16="http://schemas.microsoft.com/office/drawing/2014/main" id="{67D247C1-9389-4682-9661-5A454F3E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4" y="3662598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09BAD2-7FD0-6CB4-7E8A-1B417C1C4C73}"/>
              </a:ext>
            </a:extLst>
          </p:cNvPr>
          <p:cNvCxnSpPr>
            <a:cxnSpLocks/>
          </p:cNvCxnSpPr>
          <p:nvPr/>
        </p:nvCxnSpPr>
        <p:spPr>
          <a:xfrm>
            <a:off x="1396373" y="2223869"/>
            <a:ext cx="959679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2C2A6F-85CC-4AA3-44EA-C5B254CD4C06}"/>
              </a:ext>
            </a:extLst>
          </p:cNvPr>
          <p:cNvCxnSpPr>
            <a:cxnSpLocks/>
          </p:cNvCxnSpPr>
          <p:nvPr/>
        </p:nvCxnSpPr>
        <p:spPr>
          <a:xfrm>
            <a:off x="1401291" y="2821031"/>
            <a:ext cx="74161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27C576-A848-0460-B019-CA2D92677CF4}"/>
              </a:ext>
            </a:extLst>
          </p:cNvPr>
          <p:cNvCxnSpPr>
            <a:cxnSpLocks/>
          </p:cNvCxnSpPr>
          <p:nvPr/>
        </p:nvCxnSpPr>
        <p:spPr>
          <a:xfrm>
            <a:off x="9190652" y="2830362"/>
            <a:ext cx="1774518" cy="12438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2F75CE-EAE8-A7D6-8F6F-F1070E13F92E}"/>
              </a:ext>
            </a:extLst>
          </p:cNvPr>
          <p:cNvCxnSpPr>
            <a:cxnSpLocks/>
          </p:cNvCxnSpPr>
          <p:nvPr/>
        </p:nvCxnSpPr>
        <p:spPr>
          <a:xfrm>
            <a:off x="1387997" y="3437627"/>
            <a:ext cx="8073244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397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854753" y="512487"/>
            <a:ext cx="2385943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585420" cy="58738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509" y="328812"/>
            <a:ext cx="2237784" cy="863493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479235" y="512487"/>
            <a:ext cx="2981739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460974" y="512487"/>
            <a:ext cx="2523808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732105" y="4146076"/>
            <a:ext cx="10506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Rô-bốt có thân dạng khối lập phương ghi phép tính có kết quả bằng bao nhiêu?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771431" y="5350699"/>
            <a:ext cx="10171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Rô-bốt nào ghi phép tính có kết quả lớn nhất?</a:t>
            </a:r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880852" y="675507"/>
            <a:ext cx="637462" cy="54629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18314" y="606684"/>
            <a:ext cx="569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quần phù hợp với áo.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99" y="328812"/>
            <a:ext cx="2237784" cy="89298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CA69-91EE-4362-B89A-3DAD6EAC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1259" y="1192305"/>
            <a:ext cx="8868809" cy="50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67148" y="0"/>
            <a:ext cx="12359148" cy="67449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71DA2FE-8AE1-232F-DFCB-875096FFA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7894" y="2252159"/>
            <a:ext cx="7580672" cy="2306384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  <a:r>
              <a:rPr lang="vi-VN" sz="3200" kern="0" dirty="0">
                <a:ea typeface="Times New Roman" panose="02020603050405020304" pitchFamily="18" charset="0"/>
              </a:rPr>
              <a:t>Mỗi đội chơi có 3 HS cầm tấm thẻ hình áo ghi phép tính, 3 HS cầm tấm thẻ hình quần ghi số là kết quả tương ứng với phép tính. Sau thời gian 1 phút bạn cầm thẻ áo ghép với bạn cầm thẻ quần. Đội nào có nhiều cặp ghép đúng và nhanh thì đội đó chiến thắng.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D590D-15CD-FA28-1AA5-120B458A3444}"/>
              </a:ext>
            </a:extLst>
          </p:cNvPr>
          <p:cNvSpPr txBox="1"/>
          <p:nvPr/>
        </p:nvSpPr>
        <p:spPr>
          <a:xfrm flipH="1">
            <a:off x="4105700" y="1376515"/>
            <a:ext cx="4222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GHÉP ĐÔI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45B0ED2D-B4A0-1C10-9F00-61A5B2D81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78136" y="4757097"/>
            <a:ext cx="2534048" cy="1432437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177</Words>
  <Application>Microsoft Office PowerPoint</Application>
  <PresentationFormat>Widescreen</PresentationFormat>
  <Paragraphs>16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Cookies</vt:lpstr>
      <vt:lpstr>Office Theme</vt:lpstr>
      <vt:lpstr>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Cách chơi: Mỗi đội chơi có 3 HS cầm tấm thẻ hình áo ghi phép tính, 3 HS cầm tấm thẻ hình quần ghi số là kết quả tương ứng với phép tính. Sau thời gian 1 phút bạn cầm thẻ áo ghép với bạn cầm thẻ quần. Đội nào có nhiều cặp ghép đúng và nhanh thì đội đó chiến thắng.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Hai</dc:creator>
  <cp:lastModifiedBy>Thanh Hai</cp:lastModifiedBy>
  <cp:revision>35</cp:revision>
  <dcterms:created xsi:type="dcterms:W3CDTF">2024-10-13T15:58:09Z</dcterms:created>
  <dcterms:modified xsi:type="dcterms:W3CDTF">2025-05-09T01:10:31Z</dcterms:modified>
</cp:coreProperties>
</file>