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58" r:id="rId4"/>
    <p:sldId id="342" r:id="rId5"/>
    <p:sldId id="340" r:id="rId6"/>
    <p:sldId id="338" r:id="rId7"/>
    <p:sldId id="339" r:id="rId8"/>
    <p:sldId id="336" r:id="rId9"/>
    <p:sldId id="319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10CE4F"/>
    <a:srgbClr val="FFFF99"/>
    <a:srgbClr val="FFFFCC"/>
    <a:srgbClr val="ECF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10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80474-F937-4D12-9249-BA4AC72647C1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A1310-3B41-4FAF-B4FD-4FBFE7247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90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6C6F1-FE1E-4512-B865-FE769A3FD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6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B5E0-0F99-CD02-3A75-C14EA55FB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E1536-61BA-7D9A-0412-63CAB618E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FFABF-0D94-4B42-60F4-F97BCA64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FF5E4-69F6-347E-FEC6-DA49F2F0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578D7-5E48-3A7E-E227-7C43B4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3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6C0D6-B69C-82C3-35ED-84D1241D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6A4B6-37DE-5C2D-62D7-BDA30B2A8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C0ECA-5AE9-8157-759A-8285E5AE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171BC-7414-4FB8-0BA4-AA6F1883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82F6D-3CC8-377E-4894-CF1068C1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A7E93-CD06-37FB-887E-3588D6F6F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543A2-9887-91DB-FFC2-A9C7FF8D9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670FE-B26F-1F85-A5A3-97A4086E3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2D349-BBB8-0C8A-1DD7-DEAC856A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9B813-180B-8D7A-9625-5026720D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7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E92F7-B7B2-0BFD-5A63-3CC1EBA75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FC95E1-754F-E46E-E89A-499996484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B8BBB-AA24-39D6-7959-DC97E7046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BE785-DF48-C448-F19C-48D619E9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C08FE-E239-8F0F-5009-A4897F0A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73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A8DA-0E9B-9659-AC5E-519C2D14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F5780-A958-6A51-EB1B-01CD796C8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C506A-5C4C-4AA1-EFE7-75ABD088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5C5F9-4295-914D-2DB2-25B6C2467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42769-4900-657F-DC06-718D9215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03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20CD-D8DE-39DF-8243-20EC1167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58B92-0843-CD5D-BDA0-4E83E3AAD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CBE18-EB6E-B36F-93D1-1B3E8CC5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F9846-3E04-B7E8-268A-032D378AB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22638-3415-CDC5-D83C-60D902D0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25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6618B-DD96-84BC-84D9-2848D691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83439-C831-1493-6DAA-2561F5C16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E9053-E034-9891-31CA-9A411603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BC42D-16E6-0AE5-A095-B1F46002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24EAB-034E-4B86-EA43-4473159D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FB16-399D-3A86-48F6-66045C8A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51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8C23-98C9-18E2-A69B-959C5186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A825B-B3C9-CE31-845D-8243B483F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E1EC7-51F1-90A6-84D4-C70772C20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EB76B-7C96-1C7B-67F4-8400031DE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23103-5ABC-9C9F-1B5D-637141455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591D68-6E5C-2411-96D6-7E6392C4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3384E0-BB54-D220-848B-73E79CE31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C9B25D-36B1-94AE-11D8-AD6B0487C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36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32B8-49F1-64E2-9833-F6484CCF6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72FCB-E72A-7FFE-2646-2737700A9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4B67B2-A337-EF3C-DB9B-61A54A41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4065D-AB81-0A20-7F6F-C0B7717C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28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00C0B6-CE94-9DEF-2E64-986D885D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3A8C6-8AC9-4347-1437-DAD858A6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8BED2-12A8-02AB-5A69-A08E02E9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75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3F74-9C31-D3D9-6A2D-090F09A1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5BA0-AA85-F8BB-292F-5C631E773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75DB0-58FF-5DFB-B81C-EDFEC6D3E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13C52-4B90-733A-7D23-5ACC5A57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68FD0-6A02-9563-E9C1-19D1A2EF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56D06-AFA2-BA54-3D77-C3D937C6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7379B-FC66-DB51-1752-BB86CEC0D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DA84F-6C43-DD31-C9A7-9FB103DBB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9594C-5409-DB70-7564-7DC7A194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5F8C-C4C0-D5BB-6300-4D3F4B130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10215-1652-BEA9-7406-A3DD2B46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91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3DCF0-8BA8-074E-5318-32ACA0361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14531C-89D5-9E66-1259-A0631D457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4A02B-920B-BCA1-DE18-B2CACFC74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FBE32-7990-B4CF-14D1-C9834497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64F37-F28B-33A8-8CC7-44C18E0A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E61CB-16CA-4008-1E52-1E397588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48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3094-DE4A-861C-4D4B-D11E6D48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6C4E8-4EA3-36F9-7FB2-A70BF6DFA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80A73-998B-0E68-859C-5D5A3D35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F544D-0915-ABFF-A758-6D59501B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385E4-3837-9311-B144-B0A343CF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29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F33A5-FCB9-2FAF-44FE-3ADC7D633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E9C8B-3BDD-7F7D-BEAA-427197EB6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BECE5-22A3-D3EB-D34B-0F7DE098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97085-646A-C309-8410-03BABB65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BF23C-C30D-D115-3619-784271C2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75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4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41409-4708-EC74-9869-4B1BE174F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9E178-7BC9-7B79-1092-3475B6573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4DF98-F2F6-C785-56FF-3D86E6A6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6192-2967-6D3A-843A-EB66BC313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2C9CE-894A-8354-955F-810348B2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29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F001-2A70-C5DC-309B-1F7E1B898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A7AF4-9A4D-CFEE-8D0F-4D4353041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6A69D-0262-EDA2-1642-4C0E7334C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93829-6CCF-262C-2AC0-367E6B65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1CFCB-4CAA-C21B-D997-0AD3C19C2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75DBD-2707-926B-AE52-9A11BFFB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1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7820B-D84E-0108-85F4-BC061EA6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2FC061-0BD7-0C12-13BD-BB802D696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05A5F-6698-6690-A4A7-2D98F73E0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BDD31-238A-4A21-3818-617827795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02647E-0B45-8365-AD42-360FA7C93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5D518-0817-7E7B-D4C3-8AA1E5BC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205E6-B857-B121-4AAD-1A4469F5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3CBD9-1867-2F08-5519-E00225EF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3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8546B-E757-A991-186C-D0D8D4E40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B1570-D5E7-31CE-04F3-33A1A2F2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98511-86E7-7212-468D-2F099241D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690E1-8AA4-2A6F-AD27-25337ECB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9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CF5A9-BD19-BEB6-998F-24321382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4895D-7A68-4F68-7FEB-FD113B43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477EE-819F-F14F-0DD0-8D2E64D3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8ED9-9AA5-3AF2-28CA-2B45F7FB5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29082-B0EE-2DE0-3344-D91E144B1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68280-ACAD-65C3-6955-D691922D55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27BB4-2B30-F0F4-4A77-5096CB69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407AA-7D51-4393-2CE7-FFD5FD96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8D0BF-4A02-2D64-DD36-DEC4225F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8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9EDA-DE39-3911-029E-654CE5DD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908A00-8BA3-B0F6-FBA7-E0D6D886F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BB1F2-D887-1C6F-A999-0EEA7FA6A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FA9E2-978D-3BC9-45DD-3FE668A9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5D5EA-0AAB-3119-7322-76AD72AF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C632F-2361-4E91-450E-F96B2F7E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7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9A6F3D-9CA4-6EB6-26AA-2DCF7CA2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8670B-DF1E-615A-1B62-4E938EDDF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219C1-41DE-526C-C5A3-97E73C8FB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93A6F-B98D-4268-A691-6EAFDA5DD3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6371F-8795-9509-A391-4D2D39162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4C9E1-7407-9610-66BE-C8AE6DEF4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0D24C-90C4-4F77-B43D-7B29C79BD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3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389875-4790-BC2D-12B4-B14EDFEE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6715E-DBF6-3C01-8E0C-1108585BE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6C0CA-CF08-753C-5DA3-9A679D21F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AC7AE-3889-4847-8601-B3AD2DD0B42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4045D-8314-BACC-9AF6-AA757BB6B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CDE2D-EB24-01FB-1025-128BAD353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CE1BE-DD4E-49E4-9738-3A19FF41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5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93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436">
              <a:srgbClr val="FFFF99"/>
            </a:gs>
            <a:gs pos="0">
              <a:srgbClr val="FFFF99"/>
            </a:gs>
            <a:gs pos="18182">
              <a:srgbClr val="FFFF99"/>
            </a:gs>
            <a:gs pos="36363">
              <a:srgbClr val="FFFF99"/>
            </a:gs>
            <a:gs pos="27955">
              <a:srgbClr val="FFFF99"/>
            </a:gs>
            <a:gs pos="7679">
              <a:srgbClr val="FFFF99"/>
            </a:gs>
            <a:gs pos="85000">
              <a:srgbClr val="FFFFCC"/>
            </a:gs>
            <a:gs pos="91615">
              <a:srgbClr val="FFFFCC"/>
            </a:gs>
            <a:gs pos="7000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0" y="2235756"/>
            <a:ext cx="9144000" cy="335280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871015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5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0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5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000" b="1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0096" y="2335076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tập: Viết đoạn văn kể về việc chăm sóc cây cối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</p:txBody>
      </p:sp>
      <p:sp>
        <p:nvSpPr>
          <p:cNvPr id="9" name="AutoShape 4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AutoShape 6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AutoShape 8" descr="TLTH - Bộ SGK Lớp 6 - Kết nối tri thức với cuộc sống - Công ty Cổ phần Đầu  tư và Phát triển Giáo dục Phương Nam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90430"/>
            <a:ext cx="1231759" cy="89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273B59-23E7-7163-8DC7-047D85255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8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6633" y="3755923"/>
            <a:ext cx="14565498" cy="3109415"/>
          </a:xfrm>
          <a:prstGeom prst="rect">
            <a:avLst/>
          </a:prstGeom>
        </p:spPr>
      </p:pic>
      <p:pic>
        <p:nvPicPr>
          <p:cNvPr id="4" name="Picture 6" descr="DSTARS-P">
            <a:extLst>
              <a:ext uri="{FF2B5EF4-FFF2-40B4-BE49-F238E27FC236}">
                <a16:creationId xmlns:a16="http://schemas.microsoft.com/office/drawing/2014/main" id="{FE180A91-1BC4-46E0-8899-C32C3646FD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76" y="5933237"/>
            <a:ext cx="878225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STARS-P">
            <a:extLst>
              <a:ext uri="{FF2B5EF4-FFF2-40B4-BE49-F238E27FC236}">
                <a16:creationId xmlns:a16="http://schemas.microsoft.com/office/drawing/2014/main" id="{E83029C7-25C9-0112-D30D-967000B18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5288596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DSTARS-P">
            <a:extLst>
              <a:ext uri="{FF2B5EF4-FFF2-40B4-BE49-F238E27FC236}">
                <a16:creationId xmlns:a16="http://schemas.microsoft.com/office/drawing/2014/main" id="{C1CB7C40-7D6D-3415-5CCF-0F5ADC778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75" y="5477235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DSTARS-P">
            <a:extLst>
              <a:ext uri="{FF2B5EF4-FFF2-40B4-BE49-F238E27FC236}">
                <a16:creationId xmlns:a16="http://schemas.microsoft.com/office/drawing/2014/main" id="{CEDC4EEF-6F1B-EEBB-76A7-0E81FCC83F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6297172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DSTARS-P">
            <a:extLst>
              <a:ext uri="{FF2B5EF4-FFF2-40B4-BE49-F238E27FC236}">
                <a16:creationId xmlns:a16="http://schemas.microsoft.com/office/drawing/2014/main" id="{A8C02109-149F-EE11-B598-3A9F98BE3F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715001"/>
            <a:ext cx="609600" cy="53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Abstract Dark Brown Blurred Lights Background">
            <a:extLst>
              <a:ext uri="{FF2B5EF4-FFF2-40B4-BE49-F238E27FC236}">
                <a16:creationId xmlns:a16="http://schemas.microsoft.com/office/drawing/2014/main" id="{5EB1DF04-AE26-D9D8-D1A5-75E256D277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12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xxx">
            <a:hlinkClick r:id="" action="ppaction://media"/>
            <a:extLst>
              <a:ext uri="{FF2B5EF4-FFF2-40B4-BE49-F238E27FC236}">
                <a16:creationId xmlns:a16="http://schemas.microsoft.com/office/drawing/2014/main" id="{46FC0C46-B90C-AC2F-20B2-6445E436ED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116" y="383458"/>
            <a:ext cx="11189110" cy="59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27B76-99E2-7568-4A13-D276A0E56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D96C9C-ADAB-16E9-8656-4AB439B811A4}"/>
              </a:ext>
            </a:extLst>
          </p:cNvPr>
          <p:cNvSpPr txBox="1"/>
          <p:nvPr/>
        </p:nvSpPr>
        <p:spPr>
          <a:xfrm>
            <a:off x="1183795" y="199815"/>
            <a:ext cx="10296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 tranh, nói về việc bạn nhỏ đang làm.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0ABD1-B524-FEB0-CAF6-3CAAEA225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1703" y="1046922"/>
            <a:ext cx="906149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0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3EB238-CD04-33ED-D0BC-96B4DF5E5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8363" y="648929"/>
            <a:ext cx="9059637" cy="552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E219D-2926-451A-55EC-6DEC20998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6FC6F54-5E92-01A0-4198-E63BFC2853F2}"/>
              </a:ext>
            </a:extLst>
          </p:cNvPr>
          <p:cNvSpPr txBox="1"/>
          <p:nvPr/>
        </p:nvSpPr>
        <p:spPr>
          <a:xfrm>
            <a:off x="1183795" y="199815"/>
            <a:ext cx="10296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 tranh, nói về việc bạn nhỏ đang làm.</a:t>
            </a:r>
          </a:p>
        </p:txBody>
      </p:sp>
      <p:pic>
        <p:nvPicPr>
          <p:cNvPr id="2" name="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EFAC641C-24F9-69D4-DD78-0471AF5C3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0684" y="30144"/>
            <a:ext cx="1661220" cy="1231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45B6FF-FCC6-E406-CF5D-AFA714326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006" y="3790374"/>
            <a:ext cx="8849032" cy="2867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401EE1-9C76-C5C9-E3B0-8738F60D0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722" y="1110430"/>
            <a:ext cx="4214659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BB4EAF-6331-9DD5-D51A-A6D91CE34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45" y="719966"/>
            <a:ext cx="4847302" cy="3045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837B66-37EE-8F89-D81E-50DD5726F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8" y="719966"/>
            <a:ext cx="4965287" cy="3045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221AD-BA9F-BD40-6FDF-5385CC275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44" y="3873908"/>
            <a:ext cx="4847302" cy="2900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80DAF2-2517-8F21-5ACD-145C1194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8" y="3873907"/>
            <a:ext cx="4965287" cy="290019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3B65476-1310-786B-6E77-97EA2837FCFD}"/>
              </a:ext>
            </a:extLst>
          </p:cNvPr>
          <p:cNvSpPr/>
          <p:nvPr/>
        </p:nvSpPr>
        <p:spPr>
          <a:xfrm>
            <a:off x="1235772" y="867451"/>
            <a:ext cx="553700" cy="509065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0A13AD-B74F-4555-9478-96E39FAC79FF}"/>
              </a:ext>
            </a:extLst>
          </p:cNvPr>
          <p:cNvSpPr/>
          <p:nvPr/>
        </p:nvSpPr>
        <p:spPr>
          <a:xfrm>
            <a:off x="6284636" y="906779"/>
            <a:ext cx="553700" cy="509065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2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02796E-C56B-F511-B530-50C7930BFB99}"/>
              </a:ext>
            </a:extLst>
          </p:cNvPr>
          <p:cNvSpPr/>
          <p:nvPr/>
        </p:nvSpPr>
        <p:spPr>
          <a:xfrm>
            <a:off x="1245605" y="4008856"/>
            <a:ext cx="553700" cy="509065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3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CB02275-0764-8B64-E210-6AF418D804EA}"/>
              </a:ext>
            </a:extLst>
          </p:cNvPr>
          <p:cNvSpPr/>
          <p:nvPr/>
        </p:nvSpPr>
        <p:spPr>
          <a:xfrm>
            <a:off x="6264972" y="4038352"/>
            <a:ext cx="553700" cy="509065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</a:rPr>
              <a:t>4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635B1C-FA0C-3FBD-5D1E-978EEFC97344}"/>
              </a:ext>
            </a:extLst>
          </p:cNvPr>
          <p:cNvSpPr txBox="1"/>
          <p:nvPr/>
        </p:nvSpPr>
        <p:spPr>
          <a:xfrm>
            <a:off x="1001260" y="10974"/>
            <a:ext cx="102960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tranh, nói về việc bạn nhỏ đang làm.    </a:t>
            </a:r>
          </a:p>
        </p:txBody>
      </p:sp>
    </p:spTree>
    <p:extLst>
      <p:ext uri="{BB962C8B-B14F-4D97-AF65-F5344CB8AC3E}">
        <p14:creationId xmlns:p14="http://schemas.microsoft.com/office/powerpoint/2010/main" val="3033811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8B0958-5FB6-3712-0830-BE5C68306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id="{9B37FDCE-CA92-19B4-5BC6-2209FCC3E7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07E26B-B49C-C41A-492E-FB70D53A9F8B}"/>
              </a:ext>
            </a:extLst>
          </p:cNvPr>
          <p:cNvSpPr txBox="1"/>
          <p:nvPr/>
        </p:nvSpPr>
        <p:spPr>
          <a:xfrm>
            <a:off x="945126" y="1967400"/>
            <a:ext cx="10439400" cy="2916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3500" b="1" kern="0" spc="2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 ý: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500" b="1" kern="0" spc="2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Em và các bạn đã làm việc gì để chăm sóc cây?</a:t>
            </a:r>
            <a:endParaRPr lang="en-US" sz="3500" b="1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500" b="1" kern="0" spc="2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Kết quả công việc ra sao?</a:t>
            </a:r>
            <a:endParaRPr lang="en-US" sz="3500" b="1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35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Em có suy nghĩ gì khi làm xong việc đó?</a:t>
            </a:r>
            <a:endParaRPr lang="en-US" sz="3500" b="1" kern="1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E38FCB-1BDF-4846-5A3C-0E2D9F3383A2}"/>
              </a:ext>
            </a:extLst>
          </p:cNvPr>
          <p:cNvSpPr txBox="1"/>
          <p:nvPr/>
        </p:nvSpPr>
        <p:spPr>
          <a:xfrm>
            <a:off x="1183795" y="1012718"/>
            <a:ext cx="102960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3 – 5 câu kể lại việc em và các bạn chăm sóc cây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8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3356280-C287-FBD1-F0D6-6C85F8123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110" y="-12700"/>
            <a:ext cx="14648189" cy="6870700"/>
          </a:xfrm>
          <a:prstGeom prst="rect">
            <a:avLst/>
          </a:prstGeom>
        </p:spPr>
      </p:pic>
      <p:sp>
        <p:nvSpPr>
          <p:cNvPr id="33" name="Rounded Rectangle 1">
            <a:extLst>
              <a:ext uri="{FF2B5EF4-FFF2-40B4-BE49-F238E27FC236}">
                <a16:creationId xmlns:a16="http://schemas.microsoft.com/office/drawing/2014/main" id="{7C8DA8A0-A3DA-BAF2-710D-62C0EA12A9A9}"/>
              </a:ext>
            </a:extLst>
          </p:cNvPr>
          <p:cNvSpPr/>
          <p:nvPr/>
        </p:nvSpPr>
        <p:spPr>
          <a:xfrm>
            <a:off x="1478280" y="1280161"/>
            <a:ext cx="9829800" cy="5273040"/>
          </a:xfrm>
          <a:prstGeom prst="roundRect">
            <a:avLst/>
          </a:prstGeom>
          <a:solidFill>
            <a:sysClr val="window" lastClr="FFFFFF">
              <a:alpha val="88000"/>
            </a:sysClr>
          </a:solidFill>
          <a:ln w="57150">
            <a:solidFill>
              <a:srgbClr val="00B050"/>
            </a:solidFill>
          </a:ln>
          <a:effectLst/>
        </p:spPr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br>
              <a:rPr lang="en-US" sz="40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43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842F5E-AED5-615F-CA67-189C49AE9AE5}"/>
              </a:ext>
            </a:extLst>
          </p:cNvPr>
          <p:cNvSpPr txBox="1"/>
          <p:nvPr/>
        </p:nvSpPr>
        <p:spPr>
          <a:xfrm flipH="1">
            <a:off x="2499360" y="419875"/>
            <a:ext cx="78333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F0E70C-1D1A-95B8-D4F1-26B298DDB3C2}"/>
              </a:ext>
            </a:extLst>
          </p:cNvPr>
          <p:cNvSpPr txBox="1"/>
          <p:nvPr/>
        </p:nvSpPr>
        <p:spPr>
          <a:xfrm flipH="1">
            <a:off x="1987940" y="2083388"/>
            <a:ext cx="9095391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  <a:defRPr/>
            </a:pPr>
            <a:r>
              <a:rPr lang="vi-VN" sz="4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Nội dung đoạn văn đúng yêu cầu.</a:t>
            </a:r>
          </a:p>
          <a:p>
            <a:pPr marL="571500" indent="-571500">
              <a:lnSpc>
                <a:spcPct val="150000"/>
              </a:lnSpc>
              <a:buFontTx/>
              <a:buChar char="-"/>
              <a:defRPr/>
            </a:pPr>
            <a:r>
              <a:rPr lang="vi-VN" sz="40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Dùng từ đúng, sắp xếp ý hợp lí, sử dụng đúng dấu câu.</a:t>
            </a:r>
          </a:p>
          <a:p>
            <a:pPr marL="571500" lvl="0" indent="-5715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vi-VN" sz="4000" kern="0" spc="-1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 bày đúng hình thức đoạn văn.</a:t>
            </a:r>
            <a:endParaRPr lang="en-US" sz="40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1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183</Words>
  <Application>Microsoft Office PowerPoint</Application>
  <PresentationFormat>Widescreen</PresentationFormat>
  <Paragraphs>25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Thanh Hai</dc:creator>
  <cp:lastModifiedBy>Thanh Hai</cp:lastModifiedBy>
  <cp:revision>65</cp:revision>
  <dcterms:created xsi:type="dcterms:W3CDTF">2024-10-13T15:58:09Z</dcterms:created>
  <dcterms:modified xsi:type="dcterms:W3CDTF">2025-05-09T01:08:27Z</dcterms:modified>
</cp:coreProperties>
</file>