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3684" r:id="rId2"/>
  </p:sldMasterIdLst>
  <p:notesMasterIdLst>
    <p:notesMasterId r:id="rId26"/>
  </p:notesMasterIdLst>
  <p:sldIdLst>
    <p:sldId id="4423" r:id="rId3"/>
    <p:sldId id="298" r:id="rId4"/>
    <p:sldId id="4417" r:id="rId5"/>
    <p:sldId id="4418" r:id="rId6"/>
    <p:sldId id="299" r:id="rId7"/>
    <p:sldId id="262" r:id="rId8"/>
    <p:sldId id="264" r:id="rId9"/>
    <p:sldId id="256" r:id="rId10"/>
    <p:sldId id="275" r:id="rId11"/>
    <p:sldId id="289" r:id="rId12"/>
    <p:sldId id="4424" r:id="rId13"/>
    <p:sldId id="4426" r:id="rId14"/>
    <p:sldId id="285" r:id="rId15"/>
    <p:sldId id="286" r:id="rId16"/>
    <p:sldId id="4420" r:id="rId17"/>
    <p:sldId id="4421" r:id="rId18"/>
    <p:sldId id="4422" r:id="rId19"/>
    <p:sldId id="287" r:id="rId20"/>
    <p:sldId id="288" r:id="rId21"/>
    <p:sldId id="4427" r:id="rId22"/>
    <p:sldId id="260" r:id="rId23"/>
    <p:sldId id="272"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2" d="100"/>
          <a:sy n="62" d="100"/>
        </p:scale>
        <p:origin x="72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ngoc" userId="062f772b29081f97" providerId="LiveId" clId="{065D1083-1273-4D62-978E-913A7E83CAC3}"/>
    <pc:docChg chg="undo custSel addSld delSld modSld sldOrd">
      <pc:chgData name="do ngoc" userId="062f772b29081f97" providerId="LiveId" clId="{065D1083-1273-4D62-978E-913A7E83CAC3}" dt="2025-04-12T11:51:05.578" v="2883" actId="2696"/>
      <pc:docMkLst>
        <pc:docMk/>
      </pc:docMkLst>
      <pc:sldChg chg="modNotesTx">
        <pc:chgData name="do ngoc" userId="062f772b29081f97" providerId="LiveId" clId="{065D1083-1273-4D62-978E-913A7E83CAC3}" dt="2025-04-11T08:50:15.229" v="113"/>
        <pc:sldMkLst>
          <pc:docMk/>
          <pc:sldMk cId="759306257" sldId="256"/>
        </pc:sldMkLst>
      </pc:sldChg>
      <pc:sldChg chg="modSp add del mod">
        <pc:chgData name="do ngoc" userId="062f772b29081f97" providerId="LiveId" clId="{065D1083-1273-4D62-978E-913A7E83CAC3}" dt="2025-04-11T08:44:15.259" v="23" actId="2696"/>
        <pc:sldMkLst>
          <pc:docMk/>
          <pc:sldMk cId="2051093900" sldId="257"/>
        </pc:sldMkLst>
        <pc:spChg chg="mod">
          <ac:chgData name="do ngoc" userId="062f772b29081f97" providerId="LiveId" clId="{065D1083-1273-4D62-978E-913A7E83CAC3}" dt="2025-04-11T08:43:00.486" v="11" actId="13926"/>
          <ac:spMkLst>
            <pc:docMk/>
            <pc:sldMk cId="2051093900" sldId="257"/>
            <ac:spMk id="9" creationId="{42784AAD-C47B-4078-8CB2-0FCB41D34D9E}"/>
          </ac:spMkLst>
        </pc:spChg>
      </pc:sldChg>
      <pc:sldChg chg="del">
        <pc:chgData name="do ngoc" userId="062f772b29081f97" providerId="LiveId" clId="{065D1083-1273-4D62-978E-913A7E83CAC3}" dt="2025-04-11T08:43:35.543" v="16" actId="2696"/>
        <pc:sldMkLst>
          <pc:docMk/>
          <pc:sldMk cId="204682241" sldId="259"/>
        </pc:sldMkLst>
      </pc:sldChg>
      <pc:sldChg chg="add del">
        <pc:chgData name="do ngoc" userId="062f772b29081f97" providerId="LiveId" clId="{065D1083-1273-4D62-978E-913A7E83CAC3}" dt="2025-04-11T08:43:23.611" v="14" actId="2696"/>
        <pc:sldMkLst>
          <pc:docMk/>
          <pc:sldMk cId="2132657148" sldId="260"/>
        </pc:sldMkLst>
      </pc:sldChg>
      <pc:sldChg chg="modSp mod">
        <pc:chgData name="do ngoc" userId="062f772b29081f97" providerId="LiveId" clId="{065D1083-1273-4D62-978E-913A7E83CAC3}" dt="2025-04-12T08:29:46.064" v="180" actId="14100"/>
        <pc:sldMkLst>
          <pc:docMk/>
          <pc:sldMk cId="1525677546" sldId="264"/>
        </pc:sldMkLst>
        <pc:graphicFrameChg chg="mod modGraphic">
          <ac:chgData name="do ngoc" userId="062f772b29081f97" providerId="LiveId" clId="{065D1083-1273-4D62-978E-913A7E83CAC3}" dt="2025-04-12T08:29:46.064" v="180" actId="14100"/>
          <ac:graphicFrameMkLst>
            <pc:docMk/>
            <pc:sldMk cId="1525677546" sldId="264"/>
            <ac:graphicFrameMk id="2" creationId="{C40A6FFB-CF8B-7B32-48CE-72E588B52C64}"/>
          </ac:graphicFrameMkLst>
        </pc:graphicFrameChg>
      </pc:sldChg>
      <pc:sldChg chg="del">
        <pc:chgData name="do ngoc" userId="062f772b29081f97" providerId="LiveId" clId="{065D1083-1273-4D62-978E-913A7E83CAC3}" dt="2025-04-11T08:43:30.006" v="15" actId="2696"/>
        <pc:sldMkLst>
          <pc:docMk/>
          <pc:sldMk cId="1997461437" sldId="273"/>
        </pc:sldMkLst>
      </pc:sldChg>
      <pc:sldChg chg="del">
        <pc:chgData name="do ngoc" userId="062f772b29081f97" providerId="LiveId" clId="{065D1083-1273-4D62-978E-913A7E83CAC3}" dt="2025-04-11T08:43:04.773" v="12" actId="2696"/>
        <pc:sldMkLst>
          <pc:docMk/>
          <pc:sldMk cId="1181295031" sldId="276"/>
        </pc:sldMkLst>
      </pc:sldChg>
      <pc:sldChg chg="modSp mod">
        <pc:chgData name="do ngoc" userId="062f772b29081f97" providerId="LiveId" clId="{065D1083-1273-4D62-978E-913A7E83CAC3}" dt="2025-04-12T11:35:29.830" v="1614" actId="1076"/>
        <pc:sldMkLst>
          <pc:docMk/>
          <pc:sldMk cId="3854183404" sldId="286"/>
        </pc:sldMkLst>
        <pc:picChg chg="mod">
          <ac:chgData name="do ngoc" userId="062f772b29081f97" providerId="LiveId" clId="{065D1083-1273-4D62-978E-913A7E83CAC3}" dt="2025-04-12T11:35:29.830" v="1614" actId="1076"/>
          <ac:picMkLst>
            <pc:docMk/>
            <pc:sldMk cId="3854183404" sldId="286"/>
            <ac:picMk id="4" creationId="{A0D20DB0-26B8-A711-43D9-12E187F0BA86}"/>
          </ac:picMkLst>
        </pc:picChg>
      </pc:sldChg>
      <pc:sldChg chg="modSp add del mod">
        <pc:chgData name="do ngoc" userId="062f772b29081f97" providerId="LiveId" clId="{065D1083-1273-4D62-978E-913A7E83CAC3}" dt="2025-04-12T11:51:05.578" v="2883" actId="2696"/>
        <pc:sldMkLst>
          <pc:docMk/>
          <pc:sldMk cId="1161006883" sldId="287"/>
        </pc:sldMkLst>
        <pc:spChg chg="mod">
          <ac:chgData name="do ngoc" userId="062f772b29081f97" providerId="LiveId" clId="{065D1083-1273-4D62-978E-913A7E83CAC3}" dt="2025-04-11T09:09:10.658" v="120" actId="1076"/>
          <ac:spMkLst>
            <pc:docMk/>
            <pc:sldMk cId="1161006883" sldId="287"/>
            <ac:spMk id="5" creationId="{D78A73D5-D57C-28D1-EDB4-CC59874BA988}"/>
          </ac:spMkLst>
        </pc:spChg>
      </pc:sldChg>
      <pc:sldChg chg="modNotesTx">
        <pc:chgData name="do ngoc" userId="062f772b29081f97" providerId="LiveId" clId="{065D1083-1273-4D62-978E-913A7E83CAC3}" dt="2025-04-11T08:56:21.671" v="119"/>
        <pc:sldMkLst>
          <pc:docMk/>
          <pc:sldMk cId="4005596555" sldId="288"/>
        </pc:sldMkLst>
      </pc:sldChg>
      <pc:sldChg chg="modSp del mod">
        <pc:chgData name="do ngoc" userId="062f772b29081f97" providerId="LiveId" clId="{065D1083-1273-4D62-978E-913A7E83CAC3}" dt="2025-04-12T07:23:39.196" v="172" actId="2696"/>
        <pc:sldMkLst>
          <pc:docMk/>
          <pc:sldMk cId="4130210019" sldId="295"/>
        </pc:sldMkLst>
        <pc:spChg chg="mod">
          <ac:chgData name="do ngoc" userId="062f772b29081f97" providerId="LiveId" clId="{065D1083-1273-4D62-978E-913A7E83CAC3}" dt="2025-04-12T07:22:08.278" v="154" actId="1076"/>
          <ac:spMkLst>
            <pc:docMk/>
            <pc:sldMk cId="4130210019" sldId="295"/>
            <ac:spMk id="7" creationId="{00000000-0000-0000-0000-000000000000}"/>
          </ac:spMkLst>
        </pc:spChg>
      </pc:sldChg>
      <pc:sldChg chg="modSp add del mod ord modNotesTx">
        <pc:chgData name="do ngoc" userId="062f772b29081f97" providerId="LiveId" clId="{065D1083-1273-4D62-978E-913A7E83CAC3}" dt="2025-04-12T09:52:52.028" v="1613" actId="2696"/>
        <pc:sldMkLst>
          <pc:docMk/>
          <pc:sldMk cId="513605508" sldId="296"/>
        </pc:sldMkLst>
        <pc:spChg chg="mod">
          <ac:chgData name="do ngoc" userId="062f772b29081f97" providerId="LiveId" clId="{065D1083-1273-4D62-978E-913A7E83CAC3}" dt="2025-04-11T08:44:30.640" v="54" actId="20577"/>
          <ac:spMkLst>
            <pc:docMk/>
            <pc:sldMk cId="513605508" sldId="296"/>
            <ac:spMk id="6" creationId="{1210C1EB-2021-9C00-E616-8C5E1FBC3338}"/>
          </ac:spMkLst>
        </pc:spChg>
        <pc:spChg chg="mod">
          <ac:chgData name="do ngoc" userId="062f772b29081f97" providerId="LiveId" clId="{065D1083-1273-4D62-978E-913A7E83CAC3}" dt="2025-04-11T08:45:35.280" v="75" actId="20577"/>
          <ac:spMkLst>
            <pc:docMk/>
            <pc:sldMk cId="513605508" sldId="296"/>
            <ac:spMk id="9" creationId="{71A51FA9-8F14-218B-5245-6AA06D555306}"/>
          </ac:spMkLst>
        </pc:spChg>
        <pc:spChg chg="mod">
          <ac:chgData name="do ngoc" userId="062f772b29081f97" providerId="LiveId" clId="{065D1083-1273-4D62-978E-913A7E83CAC3}" dt="2025-04-11T08:45:46.132" v="111" actId="20577"/>
          <ac:spMkLst>
            <pc:docMk/>
            <pc:sldMk cId="513605508" sldId="296"/>
            <ac:spMk id="12" creationId="{CADAB4B6-0F9C-6B32-93B9-73C479948F02}"/>
          </ac:spMkLst>
        </pc:spChg>
        <pc:grpChg chg="mod">
          <ac:chgData name="do ngoc" userId="062f772b29081f97" providerId="LiveId" clId="{065D1083-1273-4D62-978E-913A7E83CAC3}" dt="2025-04-11T08:44:32.230" v="55" actId="14100"/>
          <ac:grpSpMkLst>
            <pc:docMk/>
            <pc:sldMk cId="513605508" sldId="296"/>
            <ac:grpSpMk id="3" creationId="{A2F56762-8B73-209A-428C-E3CDB1AA9166}"/>
          </ac:grpSpMkLst>
        </pc:grpChg>
        <pc:cxnChg chg="mod">
          <ac:chgData name="do ngoc" userId="062f772b29081f97" providerId="LiveId" clId="{065D1083-1273-4D62-978E-913A7E83CAC3}" dt="2025-04-11T08:44:32.230" v="55" actId="14100"/>
          <ac:cxnSpMkLst>
            <pc:docMk/>
            <pc:sldMk cId="513605508" sldId="296"/>
            <ac:cxnSpMk id="13" creationId="{7908D9CB-5412-48C9-5F75-9F983CADF86C}"/>
          </ac:cxnSpMkLst>
        </pc:cxnChg>
        <pc:cxnChg chg="mod">
          <ac:chgData name="do ngoc" userId="062f772b29081f97" providerId="LiveId" clId="{065D1083-1273-4D62-978E-913A7E83CAC3}" dt="2025-04-11T08:44:32.230" v="55" actId="14100"/>
          <ac:cxnSpMkLst>
            <pc:docMk/>
            <pc:sldMk cId="513605508" sldId="296"/>
            <ac:cxnSpMk id="15" creationId="{D2E5E750-4308-5C26-7706-D4D0AEAACE3F}"/>
          </ac:cxnSpMkLst>
        </pc:cxnChg>
      </pc:sldChg>
      <pc:sldChg chg="add del">
        <pc:chgData name="do ngoc" userId="062f772b29081f97" providerId="LiveId" clId="{065D1083-1273-4D62-978E-913A7E83CAC3}" dt="2025-04-11T08:42:09.290" v="8" actId="2696"/>
        <pc:sldMkLst>
          <pc:docMk/>
          <pc:sldMk cId="1539130444" sldId="296"/>
        </pc:sldMkLst>
      </pc:sldChg>
      <pc:sldChg chg="addSp modSp add del mod">
        <pc:chgData name="do ngoc" userId="062f772b29081f97" providerId="LiveId" clId="{065D1083-1273-4D62-978E-913A7E83CAC3}" dt="2025-04-11T08:41:57.799" v="6" actId="2696"/>
        <pc:sldMkLst>
          <pc:docMk/>
          <pc:sldMk cId="3925102263" sldId="296"/>
        </pc:sldMkLst>
        <pc:picChg chg="add mod">
          <ac:chgData name="do ngoc" userId="062f772b29081f97" providerId="LiveId" clId="{065D1083-1273-4D62-978E-913A7E83CAC3}" dt="2025-04-11T08:41:41.568" v="5" actId="1076"/>
          <ac:picMkLst>
            <pc:docMk/>
            <pc:sldMk cId="3925102263" sldId="296"/>
            <ac:picMk id="2" creationId="{4279C466-6EC5-1941-70BA-B3750BABB2BE}"/>
          </ac:picMkLst>
        </pc:picChg>
      </pc:sldChg>
      <pc:sldChg chg="add ord modNotesTx">
        <pc:chgData name="do ngoc" userId="062f772b29081f97" providerId="LiveId" clId="{065D1083-1273-4D62-978E-913A7E83CAC3}" dt="2025-04-11T08:51:03.272" v="114"/>
        <pc:sldMkLst>
          <pc:docMk/>
          <pc:sldMk cId="1759787957" sldId="297"/>
        </pc:sldMkLst>
      </pc:sldChg>
      <pc:sldChg chg="addSp delSp modSp add mod ord delAnim modAnim">
        <pc:chgData name="do ngoc" userId="062f772b29081f97" providerId="LiveId" clId="{065D1083-1273-4D62-978E-913A7E83CAC3}" dt="2025-04-12T07:21:52.610" v="139"/>
        <pc:sldMkLst>
          <pc:docMk/>
          <pc:sldMk cId="2175358056" sldId="298"/>
        </pc:sldMkLst>
        <pc:spChg chg="add">
          <ac:chgData name="do ngoc" userId="062f772b29081f97" providerId="LiveId" clId="{065D1083-1273-4D62-978E-913A7E83CAC3}" dt="2025-04-12T07:21:07.865" v="126" actId="11529"/>
          <ac:spMkLst>
            <pc:docMk/>
            <pc:sldMk cId="2175358056" sldId="298"/>
            <ac:spMk id="4" creationId="{69049C15-90CE-AA82-118C-B1252DD3ECD9}"/>
          </ac:spMkLst>
        </pc:spChg>
        <pc:spChg chg="add mod">
          <ac:chgData name="do ngoc" userId="062f772b29081f97" providerId="LiveId" clId="{065D1083-1273-4D62-978E-913A7E83CAC3}" dt="2025-04-12T07:21:47.290" v="138" actId="1076"/>
          <ac:spMkLst>
            <pc:docMk/>
            <pc:sldMk cId="2175358056" sldId="298"/>
            <ac:spMk id="8" creationId="{1B67C3FF-A50E-9532-CB99-12D483D6ABC8}"/>
          </ac:spMkLst>
        </pc:spChg>
        <pc:grpChg chg="del">
          <ac:chgData name="do ngoc" userId="062f772b29081f97" providerId="LiveId" clId="{065D1083-1273-4D62-978E-913A7E83CAC3}" dt="2025-04-12T07:20:53.070" v="125" actId="21"/>
          <ac:grpSpMkLst>
            <pc:docMk/>
            <pc:sldMk cId="2175358056" sldId="298"/>
            <ac:grpSpMk id="14" creationId="{044DDB1F-7CFC-4443-B7D2-14BEB08B0D10}"/>
          </ac:grpSpMkLst>
        </pc:grpChg>
        <pc:picChg chg="del">
          <ac:chgData name="do ngoc" userId="062f772b29081f97" providerId="LiveId" clId="{065D1083-1273-4D62-978E-913A7E83CAC3}" dt="2025-04-12T07:20:50.093" v="124" actId="21"/>
          <ac:picMkLst>
            <pc:docMk/>
            <pc:sldMk cId="2175358056" sldId="298"/>
            <ac:picMk id="5" creationId="{8240ED6B-6D98-F1B5-2DE7-A507D7721626}"/>
          </ac:picMkLst>
        </pc:picChg>
      </pc:sldChg>
      <pc:sldChg chg="addSp modSp add mod modAnim">
        <pc:chgData name="do ngoc" userId="062f772b29081f97" providerId="LiveId" clId="{065D1083-1273-4D62-978E-913A7E83CAC3}" dt="2025-04-12T07:23:34.280" v="171"/>
        <pc:sldMkLst>
          <pc:docMk/>
          <pc:sldMk cId="2828279321" sldId="299"/>
        </pc:sldMkLst>
        <pc:spChg chg="mod">
          <ac:chgData name="do ngoc" userId="062f772b29081f97" providerId="LiveId" clId="{065D1083-1273-4D62-978E-913A7E83CAC3}" dt="2025-04-12T07:23:10.202" v="165" actId="1076"/>
          <ac:spMkLst>
            <pc:docMk/>
            <pc:sldMk cId="2828279321" sldId="299"/>
            <ac:spMk id="8" creationId="{FAAAC502-4EA8-4999-C39F-72DB62816949}"/>
          </ac:spMkLst>
        </pc:spChg>
        <pc:picChg chg="add mod">
          <ac:chgData name="do ngoc" userId="062f772b29081f97" providerId="LiveId" clId="{065D1083-1273-4D62-978E-913A7E83CAC3}" dt="2025-04-12T07:23:19.096" v="168" actId="1076"/>
          <ac:picMkLst>
            <pc:docMk/>
            <pc:sldMk cId="2828279321" sldId="299"/>
            <ac:picMk id="5" creationId="{1793FBC4-EBD4-D50C-9832-4E47F30C0157}"/>
          </ac:picMkLst>
        </pc:picChg>
      </pc:sldChg>
      <pc:sldChg chg="addSp modSp add mod modAnim">
        <pc:chgData name="do ngoc" userId="062f772b29081f97" providerId="LiveId" clId="{065D1083-1273-4D62-978E-913A7E83CAC3}" dt="2025-04-12T09:51:45.169" v="1611" actId="1076"/>
        <pc:sldMkLst>
          <pc:docMk/>
          <pc:sldMk cId="575024862" sldId="4417"/>
        </pc:sldMkLst>
        <pc:picChg chg="add mod">
          <ac:chgData name="do ngoc" userId="062f772b29081f97" providerId="LiveId" clId="{065D1083-1273-4D62-978E-913A7E83CAC3}" dt="2025-04-12T09:51:45.169" v="1611" actId="1076"/>
          <ac:picMkLst>
            <pc:docMk/>
            <pc:sldMk cId="575024862" sldId="4417"/>
            <ac:picMk id="4" creationId="{E0319C42-0507-35C3-E69A-C3121F8FF0A3}"/>
          </ac:picMkLst>
        </pc:picChg>
      </pc:sldChg>
      <pc:sldChg chg="addSp modSp add mod modAnim">
        <pc:chgData name="do ngoc" userId="062f772b29081f97" providerId="LiveId" clId="{065D1083-1273-4D62-978E-913A7E83CAC3}" dt="2025-04-12T09:52:00.021" v="1612"/>
        <pc:sldMkLst>
          <pc:docMk/>
          <pc:sldMk cId="625507523" sldId="4418"/>
        </pc:sldMkLst>
        <pc:spChg chg="mod">
          <ac:chgData name="do ngoc" userId="062f772b29081f97" providerId="LiveId" clId="{065D1083-1273-4D62-978E-913A7E83CAC3}" dt="2025-04-12T09:24:19.752" v="802" actId="20577"/>
          <ac:spMkLst>
            <pc:docMk/>
            <pc:sldMk cId="625507523" sldId="4418"/>
            <ac:spMk id="2" creationId="{930FFD44-A626-792A-211F-1DBBAA651A55}"/>
          </ac:spMkLst>
        </pc:spChg>
        <pc:spChg chg="mod">
          <ac:chgData name="do ngoc" userId="062f772b29081f97" providerId="LiveId" clId="{065D1083-1273-4D62-978E-913A7E83CAC3}" dt="2025-04-12T09:20:29.354" v="187"/>
          <ac:spMkLst>
            <pc:docMk/>
            <pc:sldMk cId="625507523" sldId="4418"/>
            <ac:spMk id="8" creationId="{1ACB2B1E-A7BC-8681-FBB9-4EAC9CCCA954}"/>
          </ac:spMkLst>
        </pc:spChg>
        <pc:spChg chg="mod">
          <ac:chgData name="do ngoc" userId="062f772b29081f97" providerId="LiveId" clId="{065D1083-1273-4D62-978E-913A7E83CAC3}" dt="2025-04-12T09:22:19.518" v="741" actId="20577"/>
          <ac:spMkLst>
            <pc:docMk/>
            <pc:sldMk cId="625507523" sldId="4418"/>
            <ac:spMk id="9" creationId="{7CFA926B-AE6A-601F-5AEE-CB9203BE03DB}"/>
          </ac:spMkLst>
        </pc:spChg>
        <pc:picChg chg="add mod">
          <ac:chgData name="do ngoc" userId="062f772b29081f97" providerId="LiveId" clId="{065D1083-1273-4D62-978E-913A7E83CAC3}" dt="2025-04-12T09:52:00.021" v="1612"/>
          <ac:picMkLst>
            <pc:docMk/>
            <pc:sldMk cId="625507523" sldId="4418"/>
            <ac:picMk id="4" creationId="{0E0A7AA4-3E12-5499-93FF-75A0B29768FE}"/>
          </ac:picMkLst>
        </pc:picChg>
      </pc:sldChg>
      <pc:sldChg chg="addSp modSp new mod modAnim">
        <pc:chgData name="do ngoc" userId="062f772b29081f97" providerId="LiveId" clId="{065D1083-1273-4D62-978E-913A7E83CAC3}" dt="2025-04-12T09:30:24.161" v="1607"/>
        <pc:sldMkLst>
          <pc:docMk/>
          <pc:sldMk cId="4223482317" sldId="4419"/>
        </pc:sldMkLst>
        <pc:spChg chg="add mod">
          <ac:chgData name="do ngoc" userId="062f772b29081f97" providerId="LiveId" clId="{065D1083-1273-4D62-978E-913A7E83CAC3}" dt="2025-04-12T09:30:17.382" v="1606" actId="123"/>
          <ac:spMkLst>
            <pc:docMk/>
            <pc:sldMk cId="4223482317" sldId="4419"/>
            <ac:spMk id="2" creationId="{E84A1423-B739-C537-087D-2C4C8AAB2D88}"/>
          </ac:spMkLst>
        </pc:spChg>
      </pc:sldChg>
      <pc:sldChg chg="addSp modSp new mod modAnim">
        <pc:chgData name="do ngoc" userId="062f772b29081f97" providerId="LiveId" clId="{065D1083-1273-4D62-978E-913A7E83CAC3}" dt="2025-04-12T11:40:38.722" v="1909" actId="113"/>
        <pc:sldMkLst>
          <pc:docMk/>
          <pc:sldMk cId="4128270845" sldId="4420"/>
        </pc:sldMkLst>
        <pc:spChg chg="add mod">
          <ac:chgData name="do ngoc" userId="062f772b29081f97" providerId="LiveId" clId="{065D1083-1273-4D62-978E-913A7E83CAC3}" dt="2025-04-12T11:40:38.722" v="1909" actId="113"/>
          <ac:spMkLst>
            <pc:docMk/>
            <pc:sldMk cId="4128270845" sldId="4420"/>
            <ac:spMk id="2" creationId="{BBBA3FD5-64AA-560C-E390-677B168E05E7}"/>
          </ac:spMkLst>
        </pc:spChg>
        <pc:picChg chg="add mod">
          <ac:chgData name="do ngoc" userId="062f772b29081f97" providerId="LiveId" clId="{065D1083-1273-4D62-978E-913A7E83CAC3}" dt="2025-04-12T11:36:04.621" v="1621" actId="1076"/>
          <ac:picMkLst>
            <pc:docMk/>
            <pc:sldMk cId="4128270845" sldId="4420"/>
            <ac:picMk id="1026" creationId="{BB417089-7843-5EA0-DA6C-E2042657D9C3}"/>
          </ac:picMkLst>
        </pc:picChg>
      </pc:sldChg>
      <pc:sldChg chg="addSp modSp new mod modAnim">
        <pc:chgData name="do ngoc" userId="062f772b29081f97" providerId="LiveId" clId="{065D1083-1273-4D62-978E-913A7E83CAC3}" dt="2025-04-12T11:45:50.589" v="2422"/>
        <pc:sldMkLst>
          <pc:docMk/>
          <pc:sldMk cId="4178889020" sldId="4421"/>
        </pc:sldMkLst>
        <pc:spChg chg="add mod">
          <ac:chgData name="do ngoc" userId="062f772b29081f97" providerId="LiveId" clId="{065D1083-1273-4D62-978E-913A7E83CAC3}" dt="2025-04-12T11:43:46.356" v="2400" actId="113"/>
          <ac:spMkLst>
            <pc:docMk/>
            <pc:sldMk cId="4178889020" sldId="4421"/>
            <ac:spMk id="2" creationId="{0660EDCA-42DF-6E63-A800-0D4CC91B6013}"/>
          </ac:spMkLst>
        </pc:spChg>
        <pc:spChg chg="add mod">
          <ac:chgData name="do ngoc" userId="062f772b29081f97" providerId="LiveId" clId="{065D1083-1273-4D62-978E-913A7E83CAC3}" dt="2025-04-12T11:45:17.459" v="2419" actId="14100"/>
          <ac:spMkLst>
            <pc:docMk/>
            <pc:sldMk cId="4178889020" sldId="4421"/>
            <ac:spMk id="3" creationId="{9D242E95-7AF6-639F-06EA-858C2ADE6888}"/>
          </ac:spMkLst>
        </pc:spChg>
        <pc:picChg chg="add mod">
          <ac:chgData name="do ngoc" userId="062f772b29081f97" providerId="LiveId" clId="{065D1083-1273-4D62-978E-913A7E83CAC3}" dt="2025-04-12T11:45:45.945" v="2421" actId="1076"/>
          <ac:picMkLst>
            <pc:docMk/>
            <pc:sldMk cId="4178889020" sldId="4421"/>
            <ac:picMk id="2050" creationId="{DCB40AF4-EAF5-72E5-F7D1-7DB6E737F130}"/>
          </ac:picMkLst>
        </pc:picChg>
      </pc:sldChg>
      <pc:sldChg chg="addSp modSp new mod modAnim">
        <pc:chgData name="do ngoc" userId="062f772b29081f97" providerId="LiveId" clId="{065D1083-1273-4D62-978E-913A7E83CAC3}" dt="2025-04-12T11:50:29.199" v="2881" actId="2711"/>
        <pc:sldMkLst>
          <pc:docMk/>
          <pc:sldMk cId="2174316867" sldId="4422"/>
        </pc:sldMkLst>
        <pc:spChg chg="add mod">
          <ac:chgData name="do ngoc" userId="062f772b29081f97" providerId="LiveId" clId="{065D1083-1273-4D62-978E-913A7E83CAC3}" dt="2025-04-12T11:49:37.004" v="2873" actId="113"/>
          <ac:spMkLst>
            <pc:docMk/>
            <pc:sldMk cId="2174316867" sldId="4422"/>
            <ac:spMk id="2" creationId="{AAC338A3-DC55-647E-D34B-2C76FB7057CE}"/>
          </ac:spMkLst>
        </pc:spChg>
        <pc:spChg chg="add mod">
          <ac:chgData name="do ngoc" userId="062f772b29081f97" providerId="LiveId" clId="{065D1083-1273-4D62-978E-913A7E83CAC3}" dt="2025-04-12T11:50:29.199" v="2881" actId="2711"/>
          <ac:spMkLst>
            <pc:docMk/>
            <pc:sldMk cId="2174316867" sldId="4422"/>
            <ac:spMk id="3" creationId="{062A03DE-B660-8DB6-3D7A-DE3A65240532}"/>
          </ac:spMkLst>
        </pc:spChg>
        <pc:picChg chg="add mod">
          <ac:chgData name="do ngoc" userId="062f772b29081f97" providerId="LiveId" clId="{065D1083-1273-4D62-978E-913A7E83CAC3}" dt="2025-04-12T11:49:16.811" v="2870" actId="1076"/>
          <ac:picMkLst>
            <pc:docMk/>
            <pc:sldMk cId="2174316867" sldId="4422"/>
            <ac:picMk id="3074" creationId="{89750A33-CFFB-CD83-B87B-BAD9F1267986}"/>
          </ac:picMkLst>
        </pc:picChg>
      </pc:sldChg>
      <pc:sldMasterChg chg="delSldLayout">
        <pc:chgData name="do ngoc" userId="062f772b29081f97" providerId="LiveId" clId="{065D1083-1273-4D62-978E-913A7E83CAC3}" dt="2025-04-11T08:44:15.259" v="23" actId="2696"/>
        <pc:sldMasterMkLst>
          <pc:docMk/>
          <pc:sldMasterMk cId="1006079528" sldId="2147483658"/>
        </pc:sldMasterMkLst>
        <pc:sldLayoutChg chg="del">
          <pc:chgData name="do ngoc" userId="062f772b29081f97" providerId="LiveId" clId="{065D1083-1273-4D62-978E-913A7E83CAC3}" dt="2025-04-11T08:41:57.799" v="6" actId="2696"/>
          <pc:sldLayoutMkLst>
            <pc:docMk/>
            <pc:sldMasterMk cId="1006079528" sldId="2147483658"/>
            <pc:sldLayoutMk cId="1818678736" sldId="2147483696"/>
          </pc:sldLayoutMkLst>
        </pc:sldLayoutChg>
        <pc:sldLayoutChg chg="del">
          <pc:chgData name="do ngoc" userId="062f772b29081f97" providerId="LiveId" clId="{065D1083-1273-4D62-978E-913A7E83CAC3}" dt="2025-04-11T08:44:15.259" v="23" actId="2696"/>
          <pc:sldLayoutMkLst>
            <pc:docMk/>
            <pc:sldMasterMk cId="1006079528" sldId="2147483658"/>
            <pc:sldLayoutMk cId="2833969070" sldId="2147483696"/>
          </pc:sldLayoutMkLst>
        </pc:sldLayoutChg>
        <pc:sldLayoutChg chg="del">
          <pc:chgData name="do ngoc" userId="062f772b29081f97" providerId="LiveId" clId="{065D1083-1273-4D62-978E-913A7E83CAC3}" dt="2025-04-11T08:42:09.290" v="8" actId="2696"/>
          <pc:sldLayoutMkLst>
            <pc:docMk/>
            <pc:sldMasterMk cId="1006079528" sldId="2147483658"/>
            <pc:sldLayoutMk cId="3662480741" sldId="2147483696"/>
          </pc:sldLayoutMkLst>
        </pc:sldLayoutChg>
      </pc:sldMasterChg>
    </pc:docChg>
  </pc:docChgLst>
  <pc:docChgLst>
    <pc:chgData name="do ngoc" userId="062f772b29081f97" providerId="LiveId" clId="{1FC02952-89EE-4DCD-B57A-FB94718B54BA}"/>
    <pc:docChg chg="undo custSel addSld delSld modSld sldOrd">
      <pc:chgData name="do ngoc" userId="062f772b29081f97" providerId="LiveId" clId="{1FC02952-89EE-4DCD-B57A-FB94718B54BA}" dt="2025-04-11T07:53:24.337" v="496" actId="1076"/>
      <pc:docMkLst>
        <pc:docMk/>
      </pc:docMkLst>
      <pc:sldChg chg="modSp add del ord modAnim">
        <pc:chgData name="do ngoc" userId="062f772b29081f97" providerId="LiveId" clId="{1FC02952-89EE-4DCD-B57A-FB94718B54BA}" dt="2025-04-11T07:52:56.350" v="492"/>
        <pc:sldMkLst>
          <pc:docMk/>
          <pc:sldMk cId="759306257" sldId="256"/>
        </pc:sldMkLst>
        <pc:graphicFrameChg chg="mod">
          <ac:chgData name="do ngoc" userId="062f772b29081f97" providerId="LiveId" clId="{1FC02952-89EE-4DCD-B57A-FB94718B54BA}" dt="2025-04-11T07:52:42.599" v="491"/>
          <ac:graphicFrameMkLst>
            <pc:docMk/>
            <pc:sldMk cId="759306257" sldId="256"/>
            <ac:graphicFrameMk id="4" creationId="{6003A556-6D4B-79C2-822D-D917A32E440E}"/>
          </ac:graphicFrameMkLst>
        </pc:graphicFrameChg>
      </pc:sldChg>
      <pc:sldChg chg="del modNotesTx">
        <pc:chgData name="do ngoc" userId="062f772b29081f97" providerId="LiveId" clId="{1FC02952-89EE-4DCD-B57A-FB94718B54BA}" dt="2025-04-11T07:44:46.277" v="480" actId="2696"/>
        <pc:sldMkLst>
          <pc:docMk/>
          <pc:sldMk cId="2648738802" sldId="257"/>
        </pc:sldMkLst>
      </pc:sldChg>
      <pc:sldChg chg="del">
        <pc:chgData name="do ngoc" userId="062f772b29081f97" providerId="LiveId" clId="{1FC02952-89EE-4DCD-B57A-FB94718B54BA}" dt="2025-04-11T07:44:49.290" v="481" actId="2696"/>
        <pc:sldMkLst>
          <pc:docMk/>
          <pc:sldMk cId="3795256217" sldId="263"/>
        </pc:sldMkLst>
      </pc:sldChg>
      <pc:sldChg chg="del">
        <pc:chgData name="do ngoc" userId="062f772b29081f97" providerId="LiveId" clId="{1FC02952-89EE-4DCD-B57A-FB94718B54BA}" dt="2025-04-11T07:40:56.099" v="282" actId="2696"/>
        <pc:sldMkLst>
          <pc:docMk/>
          <pc:sldMk cId="382140046" sldId="283"/>
        </pc:sldMkLst>
      </pc:sldChg>
      <pc:sldChg chg="del">
        <pc:chgData name="do ngoc" userId="062f772b29081f97" providerId="LiveId" clId="{1FC02952-89EE-4DCD-B57A-FB94718B54BA}" dt="2025-04-11T07:49:18.479" v="486" actId="2696"/>
        <pc:sldMkLst>
          <pc:docMk/>
          <pc:sldMk cId="299082100" sldId="284"/>
        </pc:sldMkLst>
      </pc:sldChg>
      <pc:sldChg chg="addSp delSp modSp mod addAnim delAnim modAnim">
        <pc:chgData name="do ngoc" userId="062f772b29081f97" providerId="LiveId" clId="{1FC02952-89EE-4DCD-B57A-FB94718B54BA}" dt="2025-04-11T07:39:12.427" v="281"/>
        <pc:sldMkLst>
          <pc:docMk/>
          <pc:sldMk cId="4005596555" sldId="288"/>
        </pc:sldMkLst>
        <pc:spChg chg="mod">
          <ac:chgData name="do ngoc" userId="062f772b29081f97" providerId="LiveId" clId="{1FC02952-89EE-4DCD-B57A-FB94718B54BA}" dt="2025-04-11T07:35:03.139" v="262" actId="1035"/>
          <ac:spMkLst>
            <pc:docMk/>
            <pc:sldMk cId="4005596555" sldId="288"/>
            <ac:spMk id="3" creationId="{185AC6A3-E7CB-851C-3810-2A793A574A07}"/>
          </ac:spMkLst>
        </pc:spChg>
        <pc:spChg chg="add mod">
          <ac:chgData name="do ngoc" userId="062f772b29081f97" providerId="LiveId" clId="{1FC02952-89EE-4DCD-B57A-FB94718B54BA}" dt="2025-04-11T07:35:03.139" v="262" actId="1035"/>
          <ac:spMkLst>
            <pc:docMk/>
            <pc:sldMk cId="4005596555" sldId="288"/>
            <ac:spMk id="4" creationId="{32B8ECFA-EDCD-E9C2-825B-ECA360BC90C3}"/>
          </ac:spMkLst>
        </pc:spChg>
        <pc:spChg chg="mod">
          <ac:chgData name="do ngoc" userId="062f772b29081f97" providerId="LiveId" clId="{1FC02952-89EE-4DCD-B57A-FB94718B54BA}" dt="2025-04-11T07:35:03.139" v="262" actId="1035"/>
          <ac:spMkLst>
            <pc:docMk/>
            <pc:sldMk cId="4005596555" sldId="288"/>
            <ac:spMk id="5" creationId="{97D5BC1A-841A-8AC4-FF5C-6CCB9A256BBD}"/>
          </ac:spMkLst>
        </pc:spChg>
        <pc:spChg chg="add del mod">
          <ac:chgData name="do ngoc" userId="062f772b29081f97" providerId="LiveId" clId="{1FC02952-89EE-4DCD-B57A-FB94718B54BA}" dt="2025-04-11T07:35:03.139" v="262" actId="1035"/>
          <ac:spMkLst>
            <pc:docMk/>
            <pc:sldMk cId="4005596555" sldId="288"/>
            <ac:spMk id="6" creationId="{1D73D110-8955-547D-3CA5-5D133C5EB6F3}"/>
          </ac:spMkLst>
        </pc:spChg>
        <pc:spChg chg="mod">
          <ac:chgData name="do ngoc" userId="062f772b29081f97" providerId="LiveId" clId="{1FC02952-89EE-4DCD-B57A-FB94718B54BA}" dt="2025-04-11T07:35:09.167" v="263" actId="20577"/>
          <ac:spMkLst>
            <pc:docMk/>
            <pc:sldMk cId="4005596555" sldId="288"/>
            <ac:spMk id="7" creationId="{99D938AB-8DD6-4714-43BF-DAD7BD81DD74}"/>
          </ac:spMkLst>
        </pc:spChg>
        <pc:spChg chg="del mod">
          <ac:chgData name="do ngoc" userId="062f772b29081f97" providerId="LiveId" clId="{1FC02952-89EE-4DCD-B57A-FB94718B54BA}" dt="2025-04-11T07:27:38.877" v="95" actId="478"/>
          <ac:spMkLst>
            <pc:docMk/>
            <pc:sldMk cId="4005596555" sldId="288"/>
            <ac:spMk id="8" creationId="{D90F091B-5DA0-60DA-D18B-3B4C86016398}"/>
          </ac:spMkLst>
        </pc:spChg>
        <pc:spChg chg="add mod">
          <ac:chgData name="do ngoc" userId="062f772b29081f97" providerId="LiveId" clId="{1FC02952-89EE-4DCD-B57A-FB94718B54BA}" dt="2025-04-11T07:35:03.139" v="262" actId="1035"/>
          <ac:spMkLst>
            <pc:docMk/>
            <pc:sldMk cId="4005596555" sldId="288"/>
            <ac:spMk id="9" creationId="{21F2514D-8531-4BA1-1BBD-D7B4B92DDA14}"/>
          </ac:spMkLst>
        </pc:spChg>
        <pc:spChg chg="add mod">
          <ac:chgData name="do ngoc" userId="062f772b29081f97" providerId="LiveId" clId="{1FC02952-89EE-4DCD-B57A-FB94718B54BA}" dt="2025-04-11T07:35:03.139" v="262" actId="1035"/>
          <ac:spMkLst>
            <pc:docMk/>
            <pc:sldMk cId="4005596555" sldId="288"/>
            <ac:spMk id="10" creationId="{6C1F8699-7902-643B-4A98-FA8114CE09BB}"/>
          </ac:spMkLst>
        </pc:spChg>
        <pc:spChg chg="add mod">
          <ac:chgData name="do ngoc" userId="062f772b29081f97" providerId="LiveId" clId="{1FC02952-89EE-4DCD-B57A-FB94718B54BA}" dt="2025-04-11T07:33:08.369" v="255" actId="571"/>
          <ac:spMkLst>
            <pc:docMk/>
            <pc:sldMk cId="4005596555" sldId="288"/>
            <ac:spMk id="11" creationId="{10EA4806-1716-C762-C726-9B79763CCC41}"/>
          </ac:spMkLst>
        </pc:spChg>
      </pc:sldChg>
      <pc:sldChg chg="addSp modSp new mod modTransition modNotesTx">
        <pc:chgData name="do ngoc" userId="062f772b29081f97" providerId="LiveId" clId="{1FC02952-89EE-4DCD-B57A-FB94718B54BA}" dt="2025-04-11T07:08:07.816" v="16"/>
        <pc:sldMkLst>
          <pc:docMk/>
          <pc:sldMk cId="445339305" sldId="289"/>
        </pc:sldMkLst>
        <pc:spChg chg="add mod">
          <ac:chgData name="do ngoc" userId="062f772b29081f97" providerId="LiveId" clId="{1FC02952-89EE-4DCD-B57A-FB94718B54BA}" dt="2025-04-11T07:07:44.936" v="14" actId="207"/>
          <ac:spMkLst>
            <pc:docMk/>
            <pc:sldMk cId="445339305" sldId="289"/>
            <ac:spMk id="2" creationId="{795A6E83-6741-5D73-0FEA-972A196492D5}"/>
          </ac:spMkLst>
        </pc:spChg>
        <pc:picChg chg="add mod">
          <ac:chgData name="do ngoc" userId="062f772b29081f97" providerId="LiveId" clId="{1FC02952-89EE-4DCD-B57A-FB94718B54BA}" dt="2025-04-11T07:07:06.308" v="6" actId="14100"/>
          <ac:picMkLst>
            <pc:docMk/>
            <pc:sldMk cId="445339305" sldId="289"/>
            <ac:picMk id="1026" creationId="{95DBA0AE-5396-93C8-36E6-0CAD6A29CAE1}"/>
          </ac:picMkLst>
        </pc:picChg>
      </pc:sldChg>
      <pc:sldChg chg="add">
        <pc:chgData name="do ngoc" userId="062f772b29081f97" providerId="LiveId" clId="{1FC02952-89EE-4DCD-B57A-FB94718B54BA}" dt="2025-04-11T07:09:00.518" v="17"/>
        <pc:sldMkLst>
          <pc:docMk/>
          <pc:sldMk cId="1969583487" sldId="290"/>
        </pc:sldMkLst>
      </pc:sldChg>
      <pc:sldChg chg="addSp delSp modSp new del mod setBg">
        <pc:chgData name="do ngoc" userId="062f772b29081f97" providerId="LiveId" clId="{1FC02952-89EE-4DCD-B57A-FB94718B54BA}" dt="2025-04-11T07:24:35.157" v="93" actId="2696"/>
        <pc:sldMkLst>
          <pc:docMk/>
          <pc:sldMk cId="856395885" sldId="291"/>
        </pc:sldMkLst>
        <pc:spChg chg="del">
          <ac:chgData name="do ngoc" userId="062f772b29081f97" providerId="LiveId" clId="{1FC02952-89EE-4DCD-B57A-FB94718B54BA}" dt="2025-04-11T07:18:42.317" v="19" actId="478"/>
          <ac:spMkLst>
            <pc:docMk/>
            <pc:sldMk cId="856395885" sldId="291"/>
            <ac:spMk id="2" creationId="{E8ED9753-221E-652C-D26E-5E6DAB894CA9}"/>
          </ac:spMkLst>
        </pc:spChg>
        <pc:spChg chg="del">
          <ac:chgData name="do ngoc" userId="062f772b29081f97" providerId="LiveId" clId="{1FC02952-89EE-4DCD-B57A-FB94718B54BA}" dt="2025-04-11T07:18:42.317" v="19" actId="478"/>
          <ac:spMkLst>
            <pc:docMk/>
            <pc:sldMk cId="856395885" sldId="291"/>
            <ac:spMk id="3" creationId="{8F68B8AE-09B9-5761-A92F-E3A2698B624E}"/>
          </ac:spMkLst>
        </pc:spChg>
        <pc:graphicFrameChg chg="add mod modGraphic">
          <ac:chgData name="do ngoc" userId="062f772b29081f97" providerId="LiveId" clId="{1FC02952-89EE-4DCD-B57A-FB94718B54BA}" dt="2025-04-11T07:22:31.427" v="89"/>
          <ac:graphicFrameMkLst>
            <pc:docMk/>
            <pc:sldMk cId="856395885" sldId="291"/>
            <ac:graphicFrameMk id="6" creationId="{0C367924-15DD-8851-6278-5C54ADACA10C}"/>
          </ac:graphicFrameMkLst>
        </pc:graphicFrameChg>
      </pc:sldChg>
      <pc:sldChg chg="addSp modSp add mod modAnim">
        <pc:chgData name="do ngoc" userId="062f772b29081f97" providerId="LiveId" clId="{1FC02952-89EE-4DCD-B57A-FB94718B54BA}" dt="2025-04-11T07:53:24.337" v="496" actId="1076"/>
        <pc:sldMkLst>
          <pc:docMk/>
          <pc:sldMk cId="4130210019" sldId="295"/>
        </pc:sldMkLst>
        <pc:spChg chg="mod">
          <ac:chgData name="do ngoc" userId="062f772b29081f97" providerId="LiveId" clId="{1FC02952-89EE-4DCD-B57A-FB94718B54BA}" dt="2025-04-11T07:44:19.255" v="478" actId="20577"/>
          <ac:spMkLst>
            <pc:docMk/>
            <pc:sldMk cId="4130210019" sldId="295"/>
            <ac:spMk id="7" creationId="{00000000-0000-0000-0000-000000000000}"/>
          </ac:spMkLst>
        </pc:spChg>
        <pc:spChg chg="mod">
          <ac:chgData name="do ngoc" userId="062f772b29081f97" providerId="LiveId" clId="{1FC02952-89EE-4DCD-B57A-FB94718B54BA}" dt="2025-04-11T07:44:25.679" v="479" actId="1076"/>
          <ac:spMkLst>
            <pc:docMk/>
            <pc:sldMk cId="4130210019" sldId="295"/>
            <ac:spMk id="8" creationId="{00000000-0000-0000-0000-000000000000}"/>
          </ac:spMkLst>
        </pc:spChg>
        <pc:spChg chg="mod">
          <ac:chgData name="do ngoc" userId="062f772b29081f97" providerId="LiveId" clId="{1FC02952-89EE-4DCD-B57A-FB94718B54BA}" dt="2025-04-11T07:43:02.689" v="328" actId="20577"/>
          <ac:spMkLst>
            <pc:docMk/>
            <pc:sldMk cId="4130210019" sldId="295"/>
            <ac:spMk id="9" creationId="{00000000-0000-0000-0000-000000000000}"/>
          </ac:spMkLst>
        </pc:spChg>
        <pc:picChg chg="add mod">
          <ac:chgData name="do ngoc" userId="062f772b29081f97" providerId="LiveId" clId="{1FC02952-89EE-4DCD-B57A-FB94718B54BA}" dt="2025-04-11T07:53:24.337" v="496" actId="1076"/>
          <ac:picMkLst>
            <pc:docMk/>
            <pc:sldMk cId="4130210019" sldId="295"/>
            <ac:picMk id="2" creationId="{9B4DC94A-7FF2-0545-99BD-FC3747A0643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17-Apr-25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18</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in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buFont typeface="+mj-lt"/>
              <a:buAutoNum type="arabicPeriod"/>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níu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 phố du lịch” thay cho từ Đà Lạt vì để đảm bảo sự liên kết chặt chẽ với câu trước đó là :Đà Lạt là địa danh du lịch nổi tiếng của nước ta</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rũ</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Đồng thời, từ ngữ cho thấy sự đánh giá cao, sự hài lòng của du khách về thành phố du lịch này sau khi đã có những trải nghiệm</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Thay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73050">
              <a:lnSpc>
                <a:spcPct val="107000"/>
              </a:lnSpc>
              <a:buNone/>
            </a:pPr>
            <a:r>
              <a:rPr lang="vi-VN"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73050">
              <a:lnSpc>
                <a:spcPct val="107000"/>
              </a:lnSpc>
              <a:buNone/>
            </a:pP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Chốt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Thay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lặp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mượt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73050">
              <a:lnSpc>
                <a:spcPct val="107000"/>
              </a:lnSpc>
              <a:buNone/>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chẽ</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73050">
              <a:lnSpc>
                <a:spcPct val="107000"/>
              </a:lnSpc>
              <a:spcAft>
                <a:spcPts val="80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hút</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23</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E369-16D9-59C1-B746-964C8809B84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E3DE51-3DCE-6D89-BB5A-53B03ED0594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483449-ECAC-013B-947A-736EAC89F44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E5BBE8C-4D41-40B3-EEE4-3CE0BD1774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213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 bài 1, bằng cách sử dụng đại từ “đó và chúng” đã thay thế cho cụm danh từ đã nói ở câu trước. Từ đó làm cho các câu liên kết với nhau, làm cho đoạn văn mạch lạc, tránh lặp từ.</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124995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Beethoven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(1770–1827)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soạn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Đức,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vĩ</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Tây.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nghịch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phi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thính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hủ</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Giao </a:t>
            </a:r>
            <a:r>
              <a:rPr lang="en-US" sz="1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1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1800" b="1"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Sonata Ánh </a:t>
            </a:r>
            <a:r>
              <a:rPr lang="en-US" sz="1800" b="1"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trăng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vượt</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lay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tận</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a:t>
            </a:r>
            <a:r>
              <a:rPr lang="vi-VN" sz="1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Chính vì lẽ đó tác giả đã dùng cụm danh từ “nhà soạn nhạc thiên tài” để nói về Bét-tô-ven.</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197683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11</a:t>
            </a:fld>
            <a:endParaRPr lang="en-US"/>
          </a:p>
        </p:txBody>
      </p:sp>
    </p:spTree>
    <p:extLst>
      <p:ext uri="{BB962C8B-B14F-4D97-AF65-F5344CB8AC3E}">
        <p14:creationId xmlns:p14="http://schemas.microsoft.com/office/powerpoint/2010/main" val="220303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 bài 1, bằng cách sử dụng đại từ “đó và chúng” đã thay thế cho cụm danh từ đã nói ở câu trước. Từ đó làm cho các câu liên kết với nhau, làm cho đoạn văn mạch lạc, tránh lặp từ.</a:t>
            </a:r>
            <a:endPar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01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17-Apr-25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17-Apr-25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17-Apr-25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43AA-3347-2C4A-28A8-1D37879CF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75B6E7-5E8A-ECCA-2BB0-C12FF227D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BF339D-CA84-5DBE-3D27-5B1B16242AB5}"/>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20B5E110-F6B6-64CF-1A07-028E9A9B9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65887-8698-2391-1CD8-FB8C2B6788EC}"/>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1326983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BF8D0-605F-68CB-3AD4-12086CC2C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FF87B-BE38-E20D-02F6-B70677973F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F7B71-4A4C-8B6D-6A19-BE7403FEBB4E}"/>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A0E365D0-3398-8F8E-B776-54D0672DB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B89D6-C8C7-441A-8EA4-0DBF024F4BFB}"/>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136383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18B6-BB21-9D00-000B-91A580115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B683E-ABA4-B0A6-2365-CB5BFBD49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BDC1C-19D1-FE4E-F4FA-3EC2292E6B01}"/>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DB0F26FA-7078-207A-6E74-5FF2F31D9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5774B-33D8-E69E-0C55-4C1D8D33D180}"/>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1855088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2F51-ABAD-95D5-74D8-50A4265C8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545669-ABA7-D283-7DCF-49DD958746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7739B-5A0D-EA56-BB96-0746FFB34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ABD555-95E9-7DA3-1983-8261220D205E}"/>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6" name="Footer Placeholder 5">
            <a:extLst>
              <a:ext uri="{FF2B5EF4-FFF2-40B4-BE49-F238E27FC236}">
                <a16:creationId xmlns:a16="http://schemas.microsoft.com/office/drawing/2014/main" id="{F2BB49CB-1502-E7BC-01C3-61EDCFD19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A76D5C-0B08-622D-413D-5659AE0AA442}"/>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42363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43C1A-EC1A-C0B2-B601-07C97A97EB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EB6A8D-5189-C4B2-3B6A-422C37F37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FF499-BC9F-6BCA-289D-4CD2F99990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3BC4DA-DED2-3D99-AC1C-6499737D0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FDCF1-CA08-1E9A-74A0-234D6FC9B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D66627-0C1E-12CA-6082-4FE6B306DB76}"/>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8" name="Footer Placeholder 7">
            <a:extLst>
              <a:ext uri="{FF2B5EF4-FFF2-40B4-BE49-F238E27FC236}">
                <a16:creationId xmlns:a16="http://schemas.microsoft.com/office/drawing/2014/main" id="{C2ED6119-377E-A88C-6688-5EFC2EE6BA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CC68EE-4B35-4003-0E58-9852DFE7B7E0}"/>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33267336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1D5A-14A0-CBE8-587B-B64170B8CA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2B6040-A9E6-F95F-B2CD-A31C07D55861}"/>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4" name="Footer Placeholder 3">
            <a:extLst>
              <a:ext uri="{FF2B5EF4-FFF2-40B4-BE49-F238E27FC236}">
                <a16:creationId xmlns:a16="http://schemas.microsoft.com/office/drawing/2014/main" id="{4EB674DB-8752-E0DD-F7DC-E6CB9E4021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9ABB47-9218-E80A-87BC-BBBCA7E8370A}"/>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2813131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B5939F-74EE-732A-F695-13F948589203}"/>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3" name="Footer Placeholder 2">
            <a:extLst>
              <a:ext uri="{FF2B5EF4-FFF2-40B4-BE49-F238E27FC236}">
                <a16:creationId xmlns:a16="http://schemas.microsoft.com/office/drawing/2014/main" id="{8C186AD7-368B-9E6C-F890-ACD46E9934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B46AA-CA2D-3E13-367C-5FEDF150F53A}"/>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3764350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83906-B12E-432F-8BFB-D303F0D69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3EB8FA-1F0A-9D19-9194-B77B507DF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47BC2D-B04F-76AA-4C77-BEA1A49C85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AFA9F-0C27-202C-91C1-39D4542F6D2B}"/>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6" name="Footer Placeholder 5">
            <a:extLst>
              <a:ext uri="{FF2B5EF4-FFF2-40B4-BE49-F238E27FC236}">
                <a16:creationId xmlns:a16="http://schemas.microsoft.com/office/drawing/2014/main" id="{1EBAFE54-E470-6E54-0B87-2EF34966C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4135B-CF6B-B320-9511-35FC52D4376A}"/>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2955802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873E-B66D-2C88-81B6-301FC4F987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433823-2911-6E10-A8F7-E4E2F4293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930B39-7875-DF37-01E2-17606DB7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51E94-FD48-0504-61A1-144262ECD268}"/>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6" name="Footer Placeholder 5">
            <a:extLst>
              <a:ext uri="{FF2B5EF4-FFF2-40B4-BE49-F238E27FC236}">
                <a16:creationId xmlns:a16="http://schemas.microsoft.com/office/drawing/2014/main" id="{402EE518-8843-EAC4-E9C1-5AE4D254C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8F7B7-89B0-FC8A-7CAB-7CFA57663768}"/>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3234543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3364-3D68-F16F-CC6C-AD7C34B97B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6E31C4-0756-E8ED-383B-6FE6B520BA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9C03D-F7C6-A288-E6B1-B812B0467E46}"/>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18EC8C3F-4D57-2908-7CB4-113AF9593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4FFDB-5BA6-7557-DF90-81FE04216B88}"/>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899665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A47EA-388A-EEDE-D782-DFDCE1D66C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E4877-24B8-DA4B-BCA9-4B0E380B8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0D4F0-0110-7B72-7627-5970AE3DFB24}"/>
              </a:ext>
            </a:extLst>
          </p:cNvPr>
          <p:cNvSpPr>
            <a:spLocks noGrp="1"/>
          </p:cNvSpPr>
          <p:nvPr>
            <p:ph type="dt" sz="half" idx="10"/>
          </p:nvPr>
        </p:nvSpPr>
        <p:spPr/>
        <p:txBody>
          <a:body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294F4886-AF54-1A89-E669-B53D2B915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5250D-07C3-03F0-1FAB-D2D85C083D10}"/>
              </a:ext>
            </a:extLst>
          </p:cNvPr>
          <p:cNvSpPr>
            <a:spLocks noGrp="1"/>
          </p:cNvSpPr>
          <p:nvPr>
            <p:ph type="sldNum" sz="quarter" idx="12"/>
          </p:nvPr>
        </p:nvSpPr>
        <p:spPr/>
        <p:txBody>
          <a:bodyPr/>
          <a:lstStyle/>
          <a:p>
            <a:fld id="{9217538C-C738-46F4-8381-6A1157709857}" type="slidenum">
              <a:rPr lang="en-US" smtClean="0"/>
              <a:t>‹#›</a:t>
            </a:fld>
            <a:endParaRPr lang="en-US"/>
          </a:p>
        </p:txBody>
      </p:sp>
    </p:spTree>
    <p:extLst>
      <p:ext uri="{BB962C8B-B14F-4D97-AF65-F5344CB8AC3E}">
        <p14:creationId xmlns:p14="http://schemas.microsoft.com/office/powerpoint/2010/main" val="3696310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551235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17-Apr-25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17-Apr-25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5DA9A-31E3-A2FE-C2E9-88A204D44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175A1-0281-001C-7A54-4FAE3B8F6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2E553-D5B6-5356-E2D7-E5CADCE92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EB2A6-B2C1-411F-A3FE-4ACD039F1B77}" type="datetimeFigureOut">
              <a:rPr lang="en-US" smtClean="0"/>
              <a:t>17-Apr-25</a:t>
            </a:fld>
            <a:endParaRPr lang="en-US"/>
          </a:p>
        </p:txBody>
      </p:sp>
      <p:sp>
        <p:nvSpPr>
          <p:cNvPr id="5" name="Footer Placeholder 4">
            <a:extLst>
              <a:ext uri="{FF2B5EF4-FFF2-40B4-BE49-F238E27FC236}">
                <a16:creationId xmlns:a16="http://schemas.microsoft.com/office/drawing/2014/main" id="{E5480818-B555-7BD8-DB0A-761CD4E88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9527E-FF60-BAA4-A1D6-8DB864F7F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17538C-C738-46F4-8381-6A1157709857}" type="slidenum">
              <a:rPr lang="en-US" smtClean="0"/>
              <a:t>‹#›</a:t>
            </a:fld>
            <a:endParaRPr lang="en-US"/>
          </a:p>
        </p:txBody>
      </p:sp>
    </p:spTree>
    <p:extLst>
      <p:ext uri="{BB962C8B-B14F-4D97-AF65-F5344CB8AC3E}">
        <p14:creationId xmlns:p14="http://schemas.microsoft.com/office/powerpoint/2010/main" val="23815547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3707F-E381-4649-B5DF-DC48AE617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 y="-18738"/>
            <a:ext cx="5945182" cy="6858000"/>
          </a:xfrm>
          <a:prstGeom prst="rect">
            <a:avLst/>
          </a:prstGeom>
        </p:spPr>
      </p:pic>
      <p:pic>
        <p:nvPicPr>
          <p:cNvPr id="5" name="Picture 4">
            <a:extLst>
              <a:ext uri="{FF2B5EF4-FFF2-40B4-BE49-F238E27FC236}">
                <a16:creationId xmlns:a16="http://schemas.microsoft.com/office/drawing/2014/main" id="{5639AF8B-E5D7-47A0-8EC7-C5D6E3096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933" y="18738"/>
            <a:ext cx="6248067" cy="6820524"/>
          </a:xfrm>
          <a:prstGeom prst="rect">
            <a:avLst/>
          </a:prstGeom>
        </p:spPr>
      </p:pic>
      <p:sp>
        <p:nvSpPr>
          <p:cNvPr id="6" name="TextBox 5">
            <a:extLst>
              <a:ext uri="{FF2B5EF4-FFF2-40B4-BE49-F238E27FC236}">
                <a16:creationId xmlns:a16="http://schemas.microsoft.com/office/drawing/2014/main" id="{2974E194-A485-4FF9-9130-AD838D8704BD}"/>
              </a:ext>
            </a:extLst>
          </p:cNvPr>
          <p:cNvSpPr txBox="1"/>
          <p:nvPr/>
        </p:nvSpPr>
        <p:spPr>
          <a:xfrm>
            <a:off x="5407645" y="533896"/>
            <a:ext cx="7320643" cy="707886"/>
          </a:xfrm>
          <a:prstGeom prst="rect">
            <a:avLst/>
          </a:prstGeom>
          <a:noFill/>
        </p:spPr>
        <p:txBody>
          <a:bodyPr wrap="square">
            <a:spAutoFit/>
          </a:bodyPr>
          <a:lstStyle/>
          <a:p>
            <a:pPr algn="ctr" eaLnBrk="1" hangingPunct="1"/>
            <a:r>
              <a:rPr lang="vi-VN" altLang="en-US" sz="4000" b="1" dirty="0">
                <a:latin typeface="Times New Roman" panose="02020603050405020304" pitchFamily="18" charset="0"/>
                <a:cs typeface="Times New Roman" panose="02020603050405020304" pitchFamily="18" charset="0"/>
              </a:rPr>
              <a:t>LUYỆN TỪ VÀ CÂU</a:t>
            </a:r>
          </a:p>
        </p:txBody>
      </p:sp>
      <p:pic>
        <p:nvPicPr>
          <p:cNvPr id="7" name="Picture 6">
            <a:extLst>
              <a:ext uri="{FF2B5EF4-FFF2-40B4-BE49-F238E27FC236}">
                <a16:creationId xmlns:a16="http://schemas.microsoft.com/office/drawing/2014/main" id="{E1786B6C-A625-4AF3-A65F-CE60E1209543}"/>
              </a:ext>
            </a:extLst>
          </p:cNvPr>
          <p:cNvPicPr>
            <a:picLocks noChangeAspect="1"/>
          </p:cNvPicPr>
          <p:nvPr/>
        </p:nvPicPr>
        <p:blipFill>
          <a:blip r:embed="rId4"/>
          <a:stretch>
            <a:fillRect/>
          </a:stretch>
        </p:blipFill>
        <p:spPr>
          <a:xfrm>
            <a:off x="5407645" y="1241782"/>
            <a:ext cx="6978243" cy="2202716"/>
          </a:xfrm>
          <a:prstGeom prst="rect">
            <a:avLst/>
          </a:prstGeom>
        </p:spPr>
      </p:pic>
      <p:sp>
        <p:nvSpPr>
          <p:cNvPr id="8" name="TextBox 7">
            <a:extLst>
              <a:ext uri="{FF2B5EF4-FFF2-40B4-BE49-F238E27FC236}">
                <a16:creationId xmlns:a16="http://schemas.microsoft.com/office/drawing/2014/main" id="{94933A36-69B3-4B9B-AB4C-F272FCC7F017}"/>
              </a:ext>
            </a:extLst>
          </p:cNvPr>
          <p:cNvSpPr txBox="1"/>
          <p:nvPr/>
        </p:nvSpPr>
        <p:spPr>
          <a:xfrm>
            <a:off x="5968472" y="4140760"/>
            <a:ext cx="6248067" cy="830997"/>
          </a:xfrm>
          <a:prstGeom prst="rect">
            <a:avLst/>
          </a:prstGeom>
          <a:noFill/>
        </p:spPr>
        <p:txBody>
          <a:bodyPr wrap="square" rtlCol="0">
            <a:spAutoFit/>
          </a:bodyPr>
          <a:lstStyle/>
          <a:p>
            <a:r>
              <a:rPr lang="en-US" sz="2400" b="1">
                <a:solidFill>
                  <a:schemeClr val="accent1">
                    <a:lumMod val="50000"/>
                  </a:schemeClr>
                </a:solidFill>
                <a:latin typeface="HP001 5H" panose="020B0603050302020204" pitchFamily="34" charset="0"/>
                <a:cs typeface="HP001 5H" panose="020B0603050302020204" pitchFamily="34" charset="0"/>
              </a:rPr>
              <a:t>Giáo viên: Đỗ Thị Bích Ngọc</a:t>
            </a:r>
          </a:p>
          <a:p>
            <a:r>
              <a:rPr lang="en-US" sz="2400" b="1">
                <a:solidFill>
                  <a:schemeClr val="accent1">
                    <a:lumMod val="50000"/>
                  </a:schemeClr>
                </a:solidFill>
                <a:latin typeface="HP001 5H" panose="020B0603050302020204" pitchFamily="34" charset="0"/>
                <a:cs typeface="HP001 5H" panose="020B0603050302020204" pitchFamily="34" charset="0"/>
              </a:rPr>
              <a:t>Tr</a:t>
            </a:r>
            <a:r>
              <a:rPr lang="vi-VN" sz="2400" b="1">
                <a:solidFill>
                  <a:schemeClr val="accent1">
                    <a:lumMod val="50000"/>
                  </a:schemeClr>
                </a:solidFill>
                <a:latin typeface="HP001 5H" panose="020B0603050302020204" pitchFamily="34" charset="0"/>
                <a:cs typeface="HP001 5H" panose="020B0603050302020204" pitchFamily="34" charset="0"/>
              </a:rPr>
              <a:t>ư</a:t>
            </a:r>
            <a:r>
              <a:rPr lang="en-US" sz="2400" b="1">
                <a:solidFill>
                  <a:schemeClr val="accent1">
                    <a:lumMod val="50000"/>
                  </a:schemeClr>
                </a:solidFill>
                <a:latin typeface="HP001 5H" panose="020B0603050302020204" pitchFamily="34" charset="0"/>
                <a:cs typeface="HP001 5H" panose="020B0603050302020204" pitchFamily="34" charset="0"/>
              </a:rPr>
              <a:t>ờng Tiểu học Đại Bản </a:t>
            </a:r>
            <a:r>
              <a:rPr lang="en-US" sz="2400">
                <a:solidFill>
                  <a:schemeClr val="accent1">
                    <a:lumMod val="50000"/>
                  </a:schemeClr>
                </a:solidFill>
                <a:latin typeface="Times New Roman" panose="02020603050405020304" pitchFamily="18" charset="0"/>
                <a:cs typeface="Times New Roman" panose="02020603050405020304" pitchFamily="18" charset="0"/>
              </a:rPr>
              <a:t>II</a:t>
            </a:r>
            <a:r>
              <a:rPr lang="en-US" sz="2400" b="1">
                <a:solidFill>
                  <a:schemeClr val="accent1">
                    <a:lumMod val="50000"/>
                  </a:schemeClr>
                </a:solidFill>
                <a:latin typeface="HP001 5H" panose="020B0603050302020204" pitchFamily="34" charset="0"/>
                <a:cs typeface="HP001 5H" panose="020B0603050302020204" pitchFamily="34" charset="0"/>
              </a:rPr>
              <a:t> – Hồng Bàng</a:t>
            </a:r>
          </a:p>
        </p:txBody>
      </p:sp>
    </p:spTree>
    <p:extLst>
      <p:ext uri="{BB962C8B-B14F-4D97-AF65-F5344CB8AC3E}">
        <p14:creationId xmlns:p14="http://schemas.microsoft.com/office/powerpoint/2010/main" val="3407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ơi nhạc Beethoven khó hay dễ? | Article | Bán Piano">
            <a:extLst>
              <a:ext uri="{FF2B5EF4-FFF2-40B4-BE49-F238E27FC236}">
                <a16:creationId xmlns:a16="http://schemas.microsoft.com/office/drawing/2014/main" id="{95DBA0AE-5396-93C8-36E6-0CAD6A29C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24990"/>
            <a:ext cx="7823200" cy="5202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95A6E83-6741-5D73-0FEA-972A196492D5}"/>
              </a:ext>
            </a:extLst>
          </p:cNvPr>
          <p:cNvSpPr/>
          <p:nvPr/>
        </p:nvSpPr>
        <p:spPr>
          <a:xfrm>
            <a:off x="2819400" y="5928210"/>
            <a:ext cx="6553200" cy="609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effectLst/>
                <a:latin typeface="Times New Roman" panose="02020603050405020304" pitchFamily="18" charset="0"/>
                <a:ea typeface="Calibri" panose="020F0502020204030204" pitchFamily="34" charset="0"/>
              </a:rPr>
              <a:t>Beethoven</a:t>
            </a:r>
            <a:r>
              <a:rPr lang="en-US" sz="3200" kern="0" dirty="0">
                <a:solidFill>
                  <a:srgbClr val="FF0000"/>
                </a:solidFill>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pitchFamily="34" charset="0"/>
              </a:rPr>
              <a:t>(1770–1827) </a:t>
            </a:r>
            <a:endParaRPr lang="en-US" sz="3200" dirty="0">
              <a:solidFill>
                <a:srgbClr val="FF0000"/>
              </a:solidFill>
            </a:endParaRPr>
          </a:p>
        </p:txBody>
      </p:sp>
    </p:spTree>
    <p:extLst>
      <p:ext uri="{BB962C8B-B14F-4D97-AF65-F5344CB8AC3E}">
        <p14:creationId xmlns:p14="http://schemas.microsoft.com/office/powerpoint/2010/main" val="44533930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rotWithShape="1">
          <a:blip r:embed="rId3"/>
          <a:srcRect l="46306" t="21930"/>
          <a:stretch/>
        </p:blipFill>
        <p:spPr>
          <a:xfrm>
            <a:off x="6275521" y="1600200"/>
            <a:ext cx="5257801" cy="3390900"/>
          </a:xfrm>
          <a:prstGeom prst="rect">
            <a:avLst/>
          </a:prstGeom>
        </p:spPr>
      </p:pic>
      <p:sp>
        <p:nvSpPr>
          <p:cNvPr id="5" name="Rectangle: Rounded Corners 4">
            <a:extLst>
              <a:ext uri="{FF2B5EF4-FFF2-40B4-BE49-F238E27FC236}">
                <a16:creationId xmlns:a16="http://schemas.microsoft.com/office/drawing/2014/main" id="{001F7023-D6F5-41E9-8D80-36E43C2C2551}"/>
              </a:ext>
            </a:extLst>
          </p:cNvPr>
          <p:cNvSpPr/>
          <p:nvPr/>
        </p:nvSpPr>
        <p:spPr>
          <a:xfrm>
            <a:off x="683217" y="1544658"/>
            <a:ext cx="5451530" cy="4518167"/>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black"/>
                </a:solidFill>
                <a:latin typeface="Times New Roman" panose="02020603050405020304" pitchFamily="18" charset="0"/>
              </a:rPr>
              <a:t>Xúc động trước tình cảm của người cha dành cho con gái và tiếng dương cầm da diết của người thiếu nữ mù, </a:t>
            </a:r>
            <a:r>
              <a:rPr lang="vi-VN" sz="2400" b="1">
                <a:solidFill>
                  <a:prstClr val="black"/>
                </a:solidFill>
                <a:latin typeface="Times New Roman" panose="02020603050405020304" pitchFamily="18" charset="0"/>
              </a:rPr>
              <a:t>Bét-tô-ven</a:t>
            </a:r>
            <a:r>
              <a:rPr lang="vi-VN" sz="2400">
                <a:solidFill>
                  <a:prstClr val="black"/>
                </a:solidFill>
                <a:latin typeface="Times New Roman" panose="02020603050405020304" pitchFamily="18" charset="0"/>
              </a:rPr>
              <a:t> đến bên cây đàn, ngồi xuống và bắt đầu chơi. Những nốt nhạc ngẫu hứng vang lên, tràn đầy cảm xúc yêu thương của </a:t>
            </a:r>
            <a:r>
              <a:rPr lang="vi-VN" sz="2400" b="1">
                <a:solidFill>
                  <a:prstClr val="black"/>
                </a:solidFill>
                <a:latin typeface="Times New Roman" panose="02020603050405020304" pitchFamily="18" charset="0"/>
              </a:rPr>
              <a:t>nhà soạn nhạc thiên tài</a:t>
            </a:r>
            <a:r>
              <a:rPr lang="vi-VN" sz="2400">
                <a:solidFill>
                  <a:prstClr val="black"/>
                </a:solidFill>
                <a:latin typeface="Times New Roman" panose="02020603050405020304" pitchFamily="18" charset="0"/>
              </a:rPr>
              <a:t>, lúc êm ái, nhẹ nhàng như ánh trăng, lúc lại mạnh mẽ như song song Đa-nuýp.</a:t>
            </a:r>
          </a:p>
          <a:p>
            <a:pPr marL="1425575" lvl="0" algn="just"/>
            <a:r>
              <a:rPr lang="vi-VN" sz="2000">
                <a:solidFill>
                  <a:prstClr val="black"/>
                </a:solidFill>
                <a:latin typeface="Times New Roman" panose="02020603050405020304" pitchFamily="18" charset="0"/>
              </a:rPr>
              <a:t>(Theo </a:t>
            </a:r>
            <a:r>
              <a:rPr lang="vi-VN" sz="2000" i="1">
                <a:solidFill>
                  <a:prstClr val="black"/>
                </a:solidFill>
                <a:latin typeface="Times New Roman" panose="02020603050405020304" pitchFamily="18" charset="0"/>
              </a:rPr>
              <a:t>Tiếng Việt 4, tập một</a:t>
            </a:r>
            <a:r>
              <a:rPr lang="vi-VN" sz="2000">
                <a:solidFill>
                  <a:prstClr val="black"/>
                </a:solidFill>
                <a:latin typeface="Times New Roman" panose="02020603050405020304" pitchFamily="18" charset="0"/>
              </a:rPr>
              <a:t>, NXB Giáo dục Việt Nam, 2022)</a:t>
            </a:r>
          </a:p>
        </p:txBody>
      </p:sp>
    </p:spTree>
    <p:extLst>
      <p:ext uri="{BB962C8B-B14F-4D97-AF65-F5344CB8AC3E}">
        <p14:creationId xmlns:p14="http://schemas.microsoft.com/office/powerpoint/2010/main" val="4121688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D42C30-7AC5-4735-AF0E-83541202A4DB}"/>
              </a:ext>
            </a:extLst>
          </p:cNvPr>
          <p:cNvGrpSpPr/>
          <p:nvPr/>
        </p:nvGrpSpPr>
        <p:grpSpPr>
          <a:xfrm>
            <a:off x="685800" y="2438400"/>
            <a:ext cx="2846916" cy="1423458"/>
            <a:chOff x="0" y="1711346"/>
            <a:chExt cx="2846916" cy="1423458"/>
          </a:xfrm>
        </p:grpSpPr>
        <p:sp>
          <p:nvSpPr>
            <p:cNvPr id="5" name="Rectangle: Rounded Corners 4">
              <a:extLst>
                <a:ext uri="{FF2B5EF4-FFF2-40B4-BE49-F238E27FC236}">
                  <a16:creationId xmlns:a16="http://schemas.microsoft.com/office/drawing/2014/main" id="{454BD5A5-2C42-43E2-A905-94022A63E7F4}"/>
                </a:ext>
              </a:extLst>
            </p:cNvPr>
            <p:cNvSpPr/>
            <p:nvPr/>
          </p:nvSpPr>
          <p:spPr>
            <a:xfrm>
              <a:off x="0" y="1711346"/>
              <a:ext cx="2846916" cy="1423458"/>
            </a:xfrm>
            <a:prstGeom prst="roundRect">
              <a:avLst>
                <a:gd name="adj" fmla="val 1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86ECFFC4-8CC1-4D0F-B802-224BFF5206C6}"/>
                </a:ext>
              </a:extLst>
            </p:cNvPr>
            <p:cNvSpPr txBox="1"/>
            <p:nvPr/>
          </p:nvSpPr>
          <p:spPr>
            <a:xfrm>
              <a:off x="41692" y="1753038"/>
              <a:ext cx="2763532" cy="13400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ctr" anchorCtr="0">
              <a:noAutofit/>
            </a:bodyPr>
            <a:lstStyle/>
            <a:p>
              <a:pPr marL="0" marR="0" lvl="0" indent="0" algn="ctr" defTabSz="2089150" rtl="0" eaLnBrk="1" fontAlgn="auto" latinLnBrk="0" hangingPunct="1">
                <a:lnSpc>
                  <a:spcPct val="90000"/>
                </a:lnSpc>
                <a:spcBef>
                  <a:spcPct val="0"/>
                </a:spcBef>
                <a:spcAft>
                  <a:spcPct val="35000"/>
                </a:spcAft>
                <a:buClrTx/>
                <a:buSzTx/>
                <a:buFontTx/>
                <a:buNone/>
                <a:tabLst/>
                <a:defRPr/>
              </a:pPr>
              <a:r>
                <a:rPr kumimoji="0" lang="vi-VN" sz="4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Tác dụng</a:t>
              </a:r>
              <a:endParaRPr kumimoji="0" lang="en-US" sz="47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7" name="Group 6">
            <a:extLst>
              <a:ext uri="{FF2B5EF4-FFF2-40B4-BE49-F238E27FC236}">
                <a16:creationId xmlns:a16="http://schemas.microsoft.com/office/drawing/2014/main" id="{30F34BFC-0944-4CE1-9CCD-662F52FDE00F}"/>
              </a:ext>
            </a:extLst>
          </p:cNvPr>
          <p:cNvGrpSpPr/>
          <p:nvPr/>
        </p:nvGrpSpPr>
        <p:grpSpPr>
          <a:xfrm>
            <a:off x="5611833" y="859567"/>
            <a:ext cx="5180506" cy="1423458"/>
            <a:chOff x="3988893" y="1185336"/>
            <a:chExt cx="5180506" cy="1423458"/>
          </a:xfrm>
          <a:solidFill>
            <a:srgbClr val="7030A0"/>
          </a:solidFill>
        </p:grpSpPr>
        <p:sp>
          <p:nvSpPr>
            <p:cNvPr id="8" name="Rectangle: Rounded Corners 7">
              <a:extLst>
                <a:ext uri="{FF2B5EF4-FFF2-40B4-BE49-F238E27FC236}">
                  <a16:creationId xmlns:a16="http://schemas.microsoft.com/office/drawing/2014/main" id="{36C7497D-1D79-4323-9B8C-0E4FD9E6C346}"/>
                </a:ext>
              </a:extLst>
            </p:cNvPr>
            <p:cNvSpPr/>
            <p:nvPr/>
          </p:nvSpPr>
          <p:spPr>
            <a:xfrm>
              <a:off x="3988893" y="1185336"/>
              <a:ext cx="5180506" cy="1423458"/>
            </a:xfrm>
            <a:prstGeom prst="cloud">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42784AAD-C47B-4078-8CB2-0FCB41D34D9E}"/>
                </a:ext>
              </a:extLst>
            </p:cNvPr>
            <p:cNvSpPr txBox="1"/>
            <p:nvPr/>
          </p:nvSpPr>
          <p:spPr>
            <a:xfrm>
              <a:off x="4030585" y="1227028"/>
              <a:ext cx="5097122" cy="1340074"/>
            </a:xfrm>
            <a:prstGeom prst="cloud">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Tránh lặp từ</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grpSp>
        <p:nvGrpSpPr>
          <p:cNvPr id="10" name="Group 9">
            <a:extLst>
              <a:ext uri="{FF2B5EF4-FFF2-40B4-BE49-F238E27FC236}">
                <a16:creationId xmlns:a16="http://schemas.microsoft.com/office/drawing/2014/main" id="{3FCAE45A-E56E-49D8-8ACA-28FB4C76533E}"/>
              </a:ext>
            </a:extLst>
          </p:cNvPr>
          <p:cNvGrpSpPr/>
          <p:nvPr/>
        </p:nvGrpSpPr>
        <p:grpSpPr>
          <a:xfrm>
            <a:off x="5653525" y="4038600"/>
            <a:ext cx="5178741" cy="1423458"/>
            <a:chOff x="3988171" y="1997604"/>
            <a:chExt cx="5178741" cy="1423458"/>
          </a:xfrm>
          <a:solidFill>
            <a:srgbClr val="00B050"/>
          </a:solidFill>
        </p:grpSpPr>
        <p:sp>
          <p:nvSpPr>
            <p:cNvPr id="11" name="Rectangle: Rounded Corners 10">
              <a:extLst>
                <a:ext uri="{FF2B5EF4-FFF2-40B4-BE49-F238E27FC236}">
                  <a16:creationId xmlns:a16="http://schemas.microsoft.com/office/drawing/2014/main" id="{6B6C77D3-1356-4F38-9C80-5DFD9960DDD8}"/>
                </a:ext>
              </a:extLst>
            </p:cNvPr>
            <p:cNvSpPr/>
            <p:nvPr/>
          </p:nvSpPr>
          <p:spPr>
            <a:xfrm>
              <a:off x="3988171" y="1997604"/>
              <a:ext cx="5178741" cy="1423458"/>
            </a:xfrm>
            <a:prstGeom prst="cloud">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BE20B88-3ED6-4D9E-A91E-1EC70FF04FAA}"/>
                </a:ext>
              </a:extLst>
            </p:cNvPr>
            <p:cNvSpPr txBox="1"/>
            <p:nvPr/>
          </p:nvSpPr>
          <p:spPr>
            <a:xfrm>
              <a:off x="4029863" y="2039296"/>
              <a:ext cx="5095357" cy="1340074"/>
            </a:xfrm>
            <a:prstGeom prst="cloud">
              <a:avLst/>
            </a:prstGeom>
            <a:grpFill/>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marL="0" marR="0" lvl="0" indent="0" algn="ctr" defTabSz="2178050" rtl="0" eaLnBrk="1" fontAlgn="auto" latinLnBrk="0" hangingPunct="1">
                <a:lnSpc>
                  <a:spcPct val="90000"/>
                </a:lnSpc>
                <a:spcBef>
                  <a:spcPct val="0"/>
                </a:spcBef>
                <a:spcAft>
                  <a:spcPct val="35000"/>
                </a:spcAft>
                <a:buClrTx/>
                <a:buSzTx/>
                <a:buFontTx/>
                <a:buNone/>
                <a:tabLst/>
                <a:defRPr/>
              </a:pPr>
              <a:r>
                <a:rPr kumimoji="0" lang="vi-VN" sz="49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Liên kết câu</a:t>
              </a:r>
              <a:endParaRPr kumimoji="0" lang="en-US" sz="49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cxnSp>
        <p:nvCxnSpPr>
          <p:cNvPr id="13" name="Straight Connector 12">
            <a:extLst>
              <a:ext uri="{FF2B5EF4-FFF2-40B4-BE49-F238E27FC236}">
                <a16:creationId xmlns:a16="http://schemas.microsoft.com/office/drawing/2014/main" id="{D0C6FF66-EB00-4B49-99C7-3D255B133B79}"/>
              </a:ext>
            </a:extLst>
          </p:cNvPr>
          <p:cNvCxnSpPr>
            <a:cxnSpLocks/>
            <a:stCxn id="5" idx="3"/>
            <a:endCxn id="9" idx="1"/>
          </p:cNvCxnSpPr>
          <p:nvPr/>
        </p:nvCxnSpPr>
        <p:spPr>
          <a:xfrm flipV="1">
            <a:off x="3532716" y="1571296"/>
            <a:ext cx="2120809" cy="1578833"/>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F4ED5DC-D29E-4BCB-A72B-C9931193DE82}"/>
              </a:ext>
            </a:extLst>
          </p:cNvPr>
          <p:cNvCxnSpPr>
            <a:cxnSpLocks/>
            <a:stCxn id="5" idx="3"/>
          </p:cNvCxnSpPr>
          <p:nvPr/>
        </p:nvCxnSpPr>
        <p:spPr>
          <a:xfrm>
            <a:off x="3532716" y="3150129"/>
            <a:ext cx="2162501" cy="160020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354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11624"/>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latin typeface="Times New Roman" panose="02020603050405020304" pitchFamily="18" charset="0"/>
                <a:cs typeface="Times New Roman" panose="02020603050405020304" pitchFamily="18" charset="0"/>
              </a:rPr>
              <a:t>3. </a:t>
            </a:r>
            <a:r>
              <a:rPr lang="vi-VN" sz="2400" b="1" dirty="0">
                <a:solidFill>
                  <a:prstClr val="black"/>
                </a:solidFill>
                <a:latin typeface="Times New Roman" panose="02020603050405020304" pitchFamily="18" charset="0"/>
                <a:cs typeface="Times New Roman" panose="02020603050405020304" pitchFamily="18" charset="0"/>
              </a:rPr>
              <a:t>Các từ ngữ in đậm trong mỗi đoạn văn dưới đây thay thế cho những từ ngữ nào?</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54AD843-697E-4516-99AC-D3312EC16F09}"/>
              </a:ext>
            </a:extLst>
          </p:cNvPr>
          <p:cNvSpPr/>
          <p:nvPr/>
        </p:nvSpPr>
        <p:spPr>
          <a:xfrm>
            <a:off x="952500" y="1219200"/>
            <a:ext cx="10287000" cy="1459836"/>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lvl="0" indent="-514350" defTabSz="609630">
              <a:buAutoNum type="alphaLcPeriod"/>
              <a:defRPr/>
            </a:pPr>
            <a:r>
              <a:rPr lang="vi-VN" sz="2300" dirty="0">
                <a:solidFill>
                  <a:prstClr val="black"/>
                </a:solidFill>
                <a:latin typeface="+mj-lt"/>
                <a:ea typeface="Calibri" panose="020F0502020204030204" pitchFamily="34" charset="0"/>
                <a:cs typeface="Calibri" panose="020F0502020204030204" pitchFamily="34" charset="0"/>
              </a:rPr>
              <a:t>Đến Tây Bắc, bạn sẽ gặp những nghệ nhân người Mông thổi khèn nơi đỉnh </a:t>
            </a:r>
            <a:r>
              <a:rPr lang="vi-VN" sz="2300">
                <a:solidFill>
                  <a:prstClr val="black"/>
                </a:solidFill>
                <a:latin typeface="+mj-lt"/>
                <a:ea typeface="Calibri" panose="020F0502020204030204" pitchFamily="34" charset="0"/>
                <a:cs typeface="Calibri" panose="020F0502020204030204" pitchFamily="34" charset="0"/>
              </a:rPr>
              <a:t>núi mênh mang lộng gió. Hình bóng </a:t>
            </a:r>
            <a:r>
              <a:rPr lang="vi-VN" sz="2300" b="1">
                <a:solidFill>
                  <a:prstClr val="black"/>
                </a:solidFill>
                <a:latin typeface="+mj-lt"/>
                <a:ea typeface="Calibri" panose="020F0502020204030204" pitchFamily="34" charset="0"/>
                <a:cs typeface="Calibri" panose="020F0502020204030204" pitchFamily="34" charset="0"/>
              </a:rPr>
              <a:t>họ</a:t>
            </a:r>
            <a:r>
              <a:rPr lang="vi-VN" sz="2300">
                <a:solidFill>
                  <a:prstClr val="black"/>
                </a:solidFill>
                <a:latin typeface="+mj-lt"/>
                <a:ea typeface="Calibri" panose="020F0502020204030204" pitchFamily="34" charset="0"/>
                <a:cs typeface="Calibri" panose="020F0502020204030204" pitchFamily="34" charset="0"/>
              </a:rPr>
              <a:t> in trên nền </a:t>
            </a:r>
            <a:r>
              <a:rPr lang="vi-VN" sz="2300" dirty="0">
                <a:solidFill>
                  <a:prstClr val="black"/>
                </a:solidFill>
                <a:latin typeface="+mj-lt"/>
                <a:ea typeface="Calibri" panose="020F0502020204030204" pitchFamily="34" charset="0"/>
                <a:cs typeface="Calibri" panose="020F0502020204030204" pitchFamily="34" charset="0"/>
              </a:rPr>
              <a:t>trời xanh hệt như một tuyệt tác </a:t>
            </a:r>
            <a:r>
              <a:rPr lang="vi-VN" sz="2300">
                <a:solidFill>
                  <a:prstClr val="black"/>
                </a:solidFill>
                <a:latin typeface="+mj-lt"/>
                <a:ea typeface="Calibri" panose="020F0502020204030204" pitchFamily="34" charset="0"/>
                <a:cs typeface="Calibri" panose="020F0502020204030204" pitchFamily="34" charset="0"/>
              </a:rPr>
              <a:t>của th</a:t>
            </a:r>
            <a:r>
              <a:rPr lang="en-US" sz="2300">
                <a:solidFill>
                  <a:prstClr val="black"/>
                </a:solidFill>
                <a:latin typeface="+mj-lt"/>
                <a:ea typeface="Calibri" panose="020F0502020204030204" pitchFamily="34" charset="0"/>
                <a:cs typeface="Calibri" panose="020F0502020204030204" pitchFamily="34" charset="0"/>
              </a:rPr>
              <a:t>i</a:t>
            </a:r>
            <a:r>
              <a:rPr lang="vi-VN" sz="2300">
                <a:solidFill>
                  <a:prstClr val="black"/>
                </a:solidFill>
                <a:latin typeface="+mj-lt"/>
                <a:ea typeface="Calibri" panose="020F0502020204030204" pitchFamily="34" charset="0"/>
                <a:cs typeface="Calibri" panose="020F0502020204030204" pitchFamily="34" charset="0"/>
              </a:rPr>
              <a:t>ên </a:t>
            </a:r>
            <a:r>
              <a:rPr lang="vi-VN" sz="2300" dirty="0">
                <a:solidFill>
                  <a:prstClr val="black"/>
                </a:solidFill>
                <a:latin typeface="+mj-lt"/>
                <a:ea typeface="Calibri" panose="020F0502020204030204" pitchFamily="34" charset="0"/>
                <a:cs typeface="Calibri" panose="020F0502020204030204" pitchFamily="34" charset="0"/>
              </a:rPr>
              <a:t>nhiên.</a:t>
            </a:r>
          </a:p>
          <a:p>
            <a:pPr lvl="0" algn="r" defTabSz="609630">
              <a:defRPr/>
            </a:pPr>
            <a:r>
              <a:rPr lang="vi-VN" sz="2000" i="1" dirty="0">
                <a:solidFill>
                  <a:prstClr val="black"/>
                </a:solidFill>
                <a:latin typeface="+mj-lt"/>
                <a:ea typeface="Calibri" panose="020F0502020204030204" pitchFamily="34" charset="0"/>
                <a:cs typeface="Calibri" panose="020F0502020204030204" pitchFamily="34" charset="0"/>
              </a:rPr>
              <a:t>(Theo Hà Phong)</a:t>
            </a:r>
          </a:p>
        </p:txBody>
      </p:sp>
      <p:sp>
        <p:nvSpPr>
          <p:cNvPr id="6" name="Rectangle: Rounded Corners 5">
            <a:extLst>
              <a:ext uri="{FF2B5EF4-FFF2-40B4-BE49-F238E27FC236}">
                <a16:creationId xmlns:a16="http://schemas.microsoft.com/office/drawing/2014/main" id="{BE82161A-B433-41C7-A26E-B67AE410869F}"/>
              </a:ext>
            </a:extLst>
          </p:cNvPr>
          <p:cNvSpPr/>
          <p:nvPr/>
        </p:nvSpPr>
        <p:spPr>
          <a:xfrm>
            <a:off x="952500" y="2667413"/>
            <a:ext cx="10287000" cy="1793927"/>
          </a:xfrm>
          <a:prstGeom prst="roundRect">
            <a:avLst/>
          </a:prstGeom>
          <a:solidFill>
            <a:schemeClr val="accent4">
              <a:lumMod val="40000"/>
              <a:lumOff val="6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300" dirty="0">
                <a:solidFill>
                  <a:prstClr val="black"/>
                </a:solidFill>
                <a:latin typeface="+mj-lt"/>
                <a:ea typeface="Calibri" panose="020F0502020204030204" pitchFamily="34" charset="0"/>
                <a:cs typeface="Calibri" panose="020F0502020204030204" pitchFamily="34" charset="0"/>
              </a:rPr>
              <a:t>b. Một giây....hai giây....ba giây. Vèo một cái, con dơi buông người nhảy dù vào không trung rồi biến mất như một tia chớp. Chúng tôi vỗ tay reo hò ầm ĩ. Tối hôm ấy, chúng tôi rước đèn, chúng tôi phá cỗ, thỉnh thoảng lại ngước lên vòm trời trong biếc xem có thấy </a:t>
            </a:r>
            <a:r>
              <a:rPr lang="vi-VN" sz="2300" b="1" dirty="0">
                <a:solidFill>
                  <a:prstClr val="black"/>
                </a:solidFill>
                <a:latin typeface="+mj-lt"/>
                <a:ea typeface="Calibri" panose="020F0502020204030204" pitchFamily="34" charset="0"/>
                <a:cs typeface="Calibri" panose="020F0502020204030204" pitchFamily="34" charset="0"/>
              </a:rPr>
              <a:t>“nhà du hành” </a:t>
            </a:r>
            <a:r>
              <a:rPr lang="vi-VN" sz="2300" dirty="0">
                <a:solidFill>
                  <a:prstClr val="black"/>
                </a:solidFill>
                <a:latin typeface="+mj-lt"/>
                <a:ea typeface="Calibri" panose="020F0502020204030204" pitchFamily="34" charset="0"/>
                <a:cs typeface="Calibri" panose="020F0502020204030204" pitchFamily="34" charset="0"/>
              </a:rPr>
              <a:t>bay trở lại không.</a:t>
            </a:r>
          </a:p>
          <a:p>
            <a:pPr lvl="0" algn="r" defTabSz="609630">
              <a:defRPr/>
            </a:pPr>
            <a:r>
              <a:rPr lang="vi-VN" sz="2000" i="1" dirty="0">
                <a:solidFill>
                  <a:prstClr val="black"/>
                </a:solidFill>
                <a:latin typeface="+mj-lt"/>
                <a:ea typeface="Calibri" panose="020F0502020204030204" pitchFamily="34" charset="0"/>
                <a:cs typeface="Calibri" panose="020F0502020204030204" pitchFamily="34" charset="0"/>
              </a:rPr>
              <a:t>(Theo Vũ Tú Nam)</a:t>
            </a:r>
          </a:p>
        </p:txBody>
      </p:sp>
      <p:sp>
        <p:nvSpPr>
          <p:cNvPr id="7" name="Rectangle: Rounded Corners 6">
            <a:extLst>
              <a:ext uri="{FF2B5EF4-FFF2-40B4-BE49-F238E27FC236}">
                <a16:creationId xmlns:a16="http://schemas.microsoft.com/office/drawing/2014/main" id="{DEBD998D-9274-4C94-8C92-1F41F023F487}"/>
              </a:ext>
            </a:extLst>
          </p:cNvPr>
          <p:cNvSpPr/>
          <p:nvPr/>
        </p:nvSpPr>
        <p:spPr>
          <a:xfrm>
            <a:off x="952500" y="4461340"/>
            <a:ext cx="10287000" cy="1793928"/>
          </a:xfrm>
          <a:prstGeom prst="roundRect">
            <a:avLst/>
          </a:prstGeom>
          <a:solidFill>
            <a:schemeClr val="accent6">
              <a:lumMod val="60000"/>
              <a:lumOff val="4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300" dirty="0">
                <a:solidFill>
                  <a:prstClr val="black"/>
                </a:solidFill>
                <a:latin typeface="+mj-lt"/>
                <a:ea typeface="Calibri" panose="020F0502020204030204" pitchFamily="34" charset="0"/>
                <a:cs typeface="Calibri" panose="020F0502020204030204" pitchFamily="34" charset="0"/>
              </a:rPr>
              <a:t>c. Chiều nào cũng vậy, con chim họa mi ấy không biết tự phương nào bay đến đậu trong bụi tầm xuân ở vườn nhà tôi mà hót... Hót một lúc lâu, </a:t>
            </a:r>
            <a:r>
              <a:rPr lang="vi-VN" sz="2300" b="1" dirty="0">
                <a:solidFill>
                  <a:prstClr val="black"/>
                </a:solidFill>
                <a:latin typeface="+mj-lt"/>
                <a:ea typeface="Calibri" panose="020F0502020204030204" pitchFamily="34" charset="0"/>
                <a:cs typeface="Calibri" panose="020F0502020204030204" pitchFamily="34" charset="0"/>
              </a:rPr>
              <a:t>“nhạc sĩ giang hồ” </a:t>
            </a:r>
            <a:r>
              <a:rPr lang="vi-VN" sz="2300" dirty="0">
                <a:solidFill>
                  <a:prstClr val="black"/>
                </a:solidFill>
                <a:latin typeface="+mj-lt"/>
                <a:ea typeface="Calibri" panose="020F0502020204030204" pitchFamily="34" charset="0"/>
                <a:cs typeface="Calibri" panose="020F0502020204030204" pitchFamily="34" charset="0"/>
              </a:rPr>
              <a:t>không tên, không tuổi ấy từ từ nhắm hai mắt lại, thu đầu vào lông cổ, im lặng ngủ.</a:t>
            </a:r>
          </a:p>
          <a:p>
            <a:pPr lvl="0" algn="r" defTabSz="609630">
              <a:defRPr/>
            </a:pPr>
            <a:r>
              <a:rPr lang="vi-VN" sz="2000" i="1" dirty="0">
                <a:solidFill>
                  <a:prstClr val="black"/>
                </a:solidFill>
                <a:latin typeface="+mj-lt"/>
                <a:ea typeface="Calibri" panose="020F0502020204030204" pitchFamily="34" charset="0"/>
                <a:cs typeface="Calibri" panose="020F0502020204030204" pitchFamily="34" charset="0"/>
              </a:rPr>
              <a:t>(Theo Ngọc Giao)</a:t>
            </a:r>
          </a:p>
        </p:txBody>
      </p:sp>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ửa hàng bán khèn H' Mông dân tộc - NHẠC CỤ PHONG VÂN">
            <a:extLst>
              <a:ext uri="{FF2B5EF4-FFF2-40B4-BE49-F238E27FC236}">
                <a16:creationId xmlns:a16="http://schemas.microsoft.com/office/drawing/2014/main" id="{BB417089-7843-5EA0-DA6C-E2042657D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24200"/>
            <a:ext cx="5146787" cy="30616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BBA3FD5-64AA-560C-E390-677B168E05E7}"/>
              </a:ext>
            </a:extLst>
          </p:cNvPr>
          <p:cNvSpPr/>
          <p:nvPr/>
        </p:nvSpPr>
        <p:spPr>
          <a:xfrm>
            <a:off x="990600" y="672141"/>
            <a:ext cx="10210800" cy="2299659"/>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lvl="0" indent="-514350" defTabSz="609630">
              <a:buAutoNum type="alphaLcPeriod"/>
              <a:defRPr/>
            </a:pPr>
            <a:r>
              <a:rPr lang="vi-VN" sz="2800" dirty="0">
                <a:solidFill>
                  <a:prstClr val="black"/>
                </a:solidFill>
                <a:latin typeface="+mj-lt"/>
                <a:ea typeface="Calibri" panose="020F0502020204030204" pitchFamily="34" charset="0"/>
                <a:cs typeface="Calibri" panose="020F0502020204030204" pitchFamily="34" charset="0"/>
              </a:rPr>
              <a:t>Đến Tây Bắc, bạn sẽ gặp những nghệ nhân người Mông thổi khèn nơi đỉnh </a:t>
            </a:r>
            <a:r>
              <a:rPr lang="vi-VN" sz="2800">
                <a:solidFill>
                  <a:prstClr val="black"/>
                </a:solidFill>
                <a:latin typeface="+mj-lt"/>
                <a:ea typeface="Calibri" panose="020F0502020204030204" pitchFamily="34" charset="0"/>
                <a:cs typeface="Calibri" panose="020F0502020204030204" pitchFamily="34" charset="0"/>
              </a:rPr>
              <a:t>núi mênh mang lộng gió. Hình bóng </a:t>
            </a:r>
            <a:r>
              <a:rPr lang="vi-VN" sz="2800" b="1">
                <a:solidFill>
                  <a:prstClr val="black"/>
                </a:solidFill>
                <a:latin typeface="+mj-lt"/>
                <a:ea typeface="Calibri" panose="020F0502020204030204" pitchFamily="34" charset="0"/>
                <a:cs typeface="Calibri" panose="020F0502020204030204" pitchFamily="34" charset="0"/>
              </a:rPr>
              <a:t>họ</a:t>
            </a:r>
            <a:r>
              <a:rPr lang="vi-VN" sz="2800">
                <a:solidFill>
                  <a:prstClr val="black"/>
                </a:solidFill>
                <a:latin typeface="+mj-lt"/>
                <a:ea typeface="Calibri" panose="020F0502020204030204" pitchFamily="34" charset="0"/>
                <a:cs typeface="Calibri" panose="020F0502020204030204" pitchFamily="34" charset="0"/>
              </a:rPr>
              <a:t> in trên nền </a:t>
            </a:r>
            <a:r>
              <a:rPr lang="vi-VN" sz="2800" dirty="0">
                <a:solidFill>
                  <a:prstClr val="black"/>
                </a:solidFill>
                <a:latin typeface="+mj-lt"/>
                <a:ea typeface="Calibri" panose="020F0502020204030204" pitchFamily="34" charset="0"/>
                <a:cs typeface="Calibri" panose="020F0502020204030204" pitchFamily="34" charset="0"/>
              </a:rPr>
              <a:t>trời xanh hệt như một tuyệt tác </a:t>
            </a:r>
            <a:r>
              <a:rPr lang="vi-VN" sz="2800">
                <a:solidFill>
                  <a:prstClr val="black"/>
                </a:solidFill>
                <a:latin typeface="+mj-lt"/>
                <a:ea typeface="Calibri" panose="020F0502020204030204" pitchFamily="34" charset="0"/>
                <a:cs typeface="Calibri" panose="020F0502020204030204" pitchFamily="34" charset="0"/>
              </a:rPr>
              <a:t>của th</a:t>
            </a:r>
            <a:r>
              <a:rPr lang="en-US" sz="2800">
                <a:solidFill>
                  <a:prstClr val="black"/>
                </a:solidFill>
                <a:latin typeface="+mj-lt"/>
                <a:ea typeface="Calibri" panose="020F0502020204030204" pitchFamily="34" charset="0"/>
                <a:cs typeface="Calibri" panose="020F0502020204030204" pitchFamily="34" charset="0"/>
              </a:rPr>
              <a:t>i</a:t>
            </a:r>
            <a:r>
              <a:rPr lang="vi-VN" sz="2800">
                <a:solidFill>
                  <a:prstClr val="black"/>
                </a:solidFill>
                <a:latin typeface="+mj-lt"/>
                <a:ea typeface="Calibri" panose="020F0502020204030204" pitchFamily="34" charset="0"/>
                <a:cs typeface="Calibri" panose="020F0502020204030204" pitchFamily="34" charset="0"/>
              </a:rPr>
              <a:t>ên </a:t>
            </a:r>
            <a:r>
              <a:rPr lang="vi-VN" sz="2800" dirty="0">
                <a:solidFill>
                  <a:prstClr val="black"/>
                </a:solidFill>
                <a:latin typeface="+mj-lt"/>
                <a:ea typeface="Calibri" panose="020F0502020204030204" pitchFamily="34" charset="0"/>
                <a:cs typeface="Calibri" panose="020F0502020204030204" pitchFamily="34" charset="0"/>
              </a:rPr>
              <a:t>nhiên.</a:t>
            </a:r>
          </a:p>
          <a:p>
            <a:pPr lvl="0" algn="r" defTabSz="609630">
              <a:defRPr/>
            </a:pPr>
            <a:r>
              <a:rPr lang="vi-VN" sz="2800" i="1" dirty="0">
                <a:solidFill>
                  <a:prstClr val="black"/>
                </a:solidFill>
                <a:latin typeface="+mj-lt"/>
                <a:ea typeface="Calibri" panose="020F0502020204030204" pitchFamily="34" charset="0"/>
                <a:cs typeface="Calibri" panose="020F0502020204030204" pitchFamily="34" charset="0"/>
              </a:rPr>
              <a:t>(Theo Hà Phong)</a:t>
            </a:r>
          </a:p>
        </p:txBody>
      </p:sp>
      <p:sp>
        <p:nvSpPr>
          <p:cNvPr id="7" name="Rectangle: Rounded Corners 6">
            <a:extLst>
              <a:ext uri="{FF2B5EF4-FFF2-40B4-BE49-F238E27FC236}">
                <a16:creationId xmlns:a16="http://schemas.microsoft.com/office/drawing/2014/main" id="{2907054D-6D38-4EF0-BF3A-DEBDDCEF4A93}"/>
              </a:ext>
            </a:extLst>
          </p:cNvPr>
          <p:cNvSpPr/>
          <p:nvPr/>
        </p:nvSpPr>
        <p:spPr>
          <a:xfrm>
            <a:off x="1002224" y="672140"/>
            <a:ext cx="10210800" cy="2299659"/>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lvl="0" indent="-514350" defTabSz="609630">
              <a:buAutoNum type="alphaLcPeriod"/>
              <a:defRPr/>
            </a:pPr>
            <a:r>
              <a:rPr lang="vi-VN" sz="2800" dirty="0">
                <a:solidFill>
                  <a:prstClr val="black"/>
                </a:solidFill>
                <a:latin typeface="+mj-lt"/>
                <a:ea typeface="Calibri" panose="020F0502020204030204" pitchFamily="34" charset="0"/>
                <a:cs typeface="Calibri" panose="020F0502020204030204" pitchFamily="34" charset="0"/>
              </a:rPr>
              <a:t>Đến Tây Bắc, bạn sẽ gặp </a:t>
            </a:r>
            <a:r>
              <a:rPr lang="vi-VN" sz="2800" dirty="0">
                <a:solidFill>
                  <a:srgbClr val="FF0000"/>
                </a:solidFill>
                <a:latin typeface="+mj-lt"/>
                <a:ea typeface="Calibri" panose="020F0502020204030204" pitchFamily="34" charset="0"/>
                <a:cs typeface="Calibri" panose="020F0502020204030204" pitchFamily="34" charset="0"/>
              </a:rPr>
              <a:t>những nghệ nhân người Mông thổi khèn </a:t>
            </a:r>
            <a:r>
              <a:rPr lang="vi-VN" sz="2800" dirty="0">
                <a:solidFill>
                  <a:prstClr val="black"/>
                </a:solidFill>
                <a:latin typeface="+mj-lt"/>
                <a:ea typeface="Calibri" panose="020F0502020204030204" pitchFamily="34" charset="0"/>
                <a:cs typeface="Calibri" panose="020F0502020204030204" pitchFamily="34" charset="0"/>
              </a:rPr>
              <a:t>nơi đỉnh </a:t>
            </a:r>
            <a:r>
              <a:rPr lang="vi-VN" sz="2800">
                <a:solidFill>
                  <a:prstClr val="black"/>
                </a:solidFill>
                <a:latin typeface="+mj-lt"/>
                <a:ea typeface="Calibri" panose="020F0502020204030204" pitchFamily="34" charset="0"/>
                <a:cs typeface="Calibri" panose="020F0502020204030204" pitchFamily="34" charset="0"/>
              </a:rPr>
              <a:t>núi mênh mang lộng gió. Hình bóng </a:t>
            </a:r>
            <a:r>
              <a:rPr lang="vi-VN" sz="2800" b="1">
                <a:solidFill>
                  <a:prstClr val="black"/>
                </a:solidFill>
                <a:latin typeface="+mj-lt"/>
                <a:ea typeface="Calibri" panose="020F0502020204030204" pitchFamily="34" charset="0"/>
                <a:cs typeface="Calibri" panose="020F0502020204030204" pitchFamily="34" charset="0"/>
              </a:rPr>
              <a:t>họ</a:t>
            </a:r>
            <a:r>
              <a:rPr lang="vi-VN" sz="2800">
                <a:solidFill>
                  <a:prstClr val="black"/>
                </a:solidFill>
                <a:latin typeface="+mj-lt"/>
                <a:ea typeface="Calibri" panose="020F0502020204030204" pitchFamily="34" charset="0"/>
                <a:cs typeface="Calibri" panose="020F0502020204030204" pitchFamily="34" charset="0"/>
              </a:rPr>
              <a:t> in trên nền </a:t>
            </a:r>
            <a:r>
              <a:rPr lang="vi-VN" sz="2800" dirty="0">
                <a:solidFill>
                  <a:prstClr val="black"/>
                </a:solidFill>
                <a:latin typeface="+mj-lt"/>
                <a:ea typeface="Calibri" panose="020F0502020204030204" pitchFamily="34" charset="0"/>
                <a:cs typeface="Calibri" panose="020F0502020204030204" pitchFamily="34" charset="0"/>
              </a:rPr>
              <a:t>trời xanh hệt như một tuyệt tác </a:t>
            </a:r>
            <a:r>
              <a:rPr lang="vi-VN" sz="2800">
                <a:solidFill>
                  <a:prstClr val="black"/>
                </a:solidFill>
                <a:latin typeface="+mj-lt"/>
                <a:ea typeface="Calibri" panose="020F0502020204030204" pitchFamily="34" charset="0"/>
                <a:cs typeface="Calibri" panose="020F0502020204030204" pitchFamily="34" charset="0"/>
              </a:rPr>
              <a:t>của th</a:t>
            </a:r>
            <a:r>
              <a:rPr lang="en-US" sz="2800">
                <a:solidFill>
                  <a:prstClr val="black"/>
                </a:solidFill>
                <a:latin typeface="+mj-lt"/>
                <a:ea typeface="Calibri" panose="020F0502020204030204" pitchFamily="34" charset="0"/>
                <a:cs typeface="Calibri" panose="020F0502020204030204" pitchFamily="34" charset="0"/>
              </a:rPr>
              <a:t>i</a:t>
            </a:r>
            <a:r>
              <a:rPr lang="vi-VN" sz="2800">
                <a:solidFill>
                  <a:prstClr val="black"/>
                </a:solidFill>
                <a:latin typeface="+mj-lt"/>
                <a:ea typeface="Calibri" panose="020F0502020204030204" pitchFamily="34" charset="0"/>
                <a:cs typeface="Calibri" panose="020F0502020204030204" pitchFamily="34" charset="0"/>
              </a:rPr>
              <a:t>ên </a:t>
            </a:r>
            <a:r>
              <a:rPr lang="vi-VN" sz="2800" dirty="0">
                <a:solidFill>
                  <a:prstClr val="black"/>
                </a:solidFill>
                <a:latin typeface="+mj-lt"/>
                <a:ea typeface="Calibri" panose="020F0502020204030204" pitchFamily="34" charset="0"/>
                <a:cs typeface="Calibri" panose="020F0502020204030204" pitchFamily="34" charset="0"/>
              </a:rPr>
              <a:t>nhiên.</a:t>
            </a:r>
          </a:p>
          <a:p>
            <a:pPr lvl="0" algn="r" defTabSz="609630">
              <a:defRPr/>
            </a:pPr>
            <a:r>
              <a:rPr lang="vi-VN" sz="2400" i="1" dirty="0">
                <a:solidFill>
                  <a:prstClr val="black"/>
                </a:solidFill>
                <a:latin typeface="+mj-lt"/>
                <a:ea typeface="Calibri" panose="020F0502020204030204" pitchFamily="34" charset="0"/>
                <a:cs typeface="Calibri" panose="020F0502020204030204" pitchFamily="34" charset="0"/>
              </a:rPr>
              <a:t>(Theo Hà Phong)</a:t>
            </a:r>
          </a:p>
        </p:txBody>
      </p:sp>
    </p:spTree>
    <p:extLst>
      <p:ext uri="{BB962C8B-B14F-4D97-AF65-F5344CB8AC3E}">
        <p14:creationId xmlns:p14="http://schemas.microsoft.com/office/powerpoint/2010/main" val="41282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out)">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60EDCA-42DF-6E63-A800-0D4CC91B6013}"/>
              </a:ext>
            </a:extLst>
          </p:cNvPr>
          <p:cNvSpPr/>
          <p:nvPr/>
        </p:nvSpPr>
        <p:spPr>
          <a:xfrm>
            <a:off x="838199" y="672140"/>
            <a:ext cx="10387509" cy="2985459"/>
          </a:xfrm>
          <a:prstGeom prst="roundRect">
            <a:avLst/>
          </a:prstGeom>
          <a:solidFill>
            <a:schemeClr val="accent4">
              <a:lumMod val="40000"/>
              <a:lumOff val="6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800" dirty="0">
                <a:solidFill>
                  <a:prstClr val="black"/>
                </a:solidFill>
                <a:latin typeface="+mj-lt"/>
                <a:ea typeface="Calibri" panose="020F0502020204030204" pitchFamily="34" charset="0"/>
                <a:cs typeface="Calibri" panose="020F0502020204030204" pitchFamily="34" charset="0"/>
              </a:rPr>
              <a:t>b. Một giây....hai giây....ba giây. Vèo một cái, con dơi buông người nhảy dù vào không trung rồi biến mất như một tia chớp. Chúng tôi vỗ tay reo hò ầm ĩ. Tối hôm ấy, chúng tôi rước đèn, chúng tôi phá cỗ, thỉnh thoảng lại ngước lên vòm trời trong biếc xem có thấy </a:t>
            </a:r>
            <a:r>
              <a:rPr lang="vi-VN" sz="2800" b="1" dirty="0">
                <a:solidFill>
                  <a:prstClr val="black"/>
                </a:solidFill>
                <a:latin typeface="+mj-lt"/>
                <a:ea typeface="Calibri" panose="020F0502020204030204" pitchFamily="34" charset="0"/>
                <a:cs typeface="Calibri" panose="020F0502020204030204" pitchFamily="34" charset="0"/>
              </a:rPr>
              <a:t>“nhà du hành” </a:t>
            </a:r>
            <a:r>
              <a:rPr lang="vi-VN" sz="2800" dirty="0">
                <a:solidFill>
                  <a:prstClr val="black"/>
                </a:solidFill>
                <a:latin typeface="+mj-lt"/>
                <a:ea typeface="Calibri" panose="020F0502020204030204" pitchFamily="34" charset="0"/>
                <a:cs typeface="Calibri" panose="020F0502020204030204" pitchFamily="34" charset="0"/>
              </a:rPr>
              <a:t>bay trở lại không.</a:t>
            </a:r>
          </a:p>
          <a:p>
            <a:pPr lvl="0" algn="r" defTabSz="609630">
              <a:defRPr/>
            </a:pPr>
            <a:r>
              <a:rPr lang="vi-VN" sz="2400" i="1" dirty="0">
                <a:solidFill>
                  <a:prstClr val="black"/>
                </a:solidFill>
                <a:latin typeface="+mj-lt"/>
                <a:ea typeface="Calibri" panose="020F0502020204030204" pitchFamily="34" charset="0"/>
                <a:cs typeface="Calibri" panose="020F0502020204030204" pitchFamily="34" charset="0"/>
              </a:rPr>
              <a:t>(Theo Vũ Tú Nam)</a:t>
            </a:r>
          </a:p>
        </p:txBody>
      </p:sp>
      <p:pic>
        <p:nvPicPr>
          <p:cNvPr id="2050" name="Picture 2" descr="Những bí mật thú vị về loài dơi">
            <a:extLst>
              <a:ext uri="{FF2B5EF4-FFF2-40B4-BE49-F238E27FC236}">
                <a16:creationId xmlns:a16="http://schemas.microsoft.com/office/drawing/2014/main" id="{DCB40AF4-EAF5-72E5-F7D1-7DB6E737F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675960"/>
            <a:ext cx="4166693" cy="2600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D242E95-7AF6-639F-06EA-858C2ADE6888}"/>
              </a:ext>
            </a:extLst>
          </p:cNvPr>
          <p:cNvSpPr/>
          <p:nvPr/>
        </p:nvSpPr>
        <p:spPr>
          <a:xfrm>
            <a:off x="6230317" y="3947422"/>
            <a:ext cx="4977309" cy="2057400"/>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 du hành: là người đi đến những nơi xa xôi, bay vào không trung, khám phá bầu trời.</a:t>
            </a:r>
            <a:endParaRPr lang="en-US" sz="2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
        <p:nvSpPr>
          <p:cNvPr id="6" name="Rectangle: Rounded Corners 5">
            <a:extLst>
              <a:ext uri="{FF2B5EF4-FFF2-40B4-BE49-F238E27FC236}">
                <a16:creationId xmlns:a16="http://schemas.microsoft.com/office/drawing/2014/main" id="{41487F75-AA94-4F18-AA14-86FA3F9A6A97}"/>
              </a:ext>
            </a:extLst>
          </p:cNvPr>
          <p:cNvSpPr/>
          <p:nvPr/>
        </p:nvSpPr>
        <p:spPr>
          <a:xfrm>
            <a:off x="838198" y="653779"/>
            <a:ext cx="10387509" cy="2985459"/>
          </a:xfrm>
          <a:prstGeom prst="roundRect">
            <a:avLst/>
          </a:prstGeom>
          <a:solidFill>
            <a:schemeClr val="accent4">
              <a:lumMod val="40000"/>
              <a:lumOff val="6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800" dirty="0">
                <a:solidFill>
                  <a:prstClr val="black"/>
                </a:solidFill>
                <a:latin typeface="+mj-lt"/>
                <a:ea typeface="Calibri" panose="020F0502020204030204" pitchFamily="34" charset="0"/>
                <a:cs typeface="Calibri" panose="020F0502020204030204" pitchFamily="34" charset="0"/>
              </a:rPr>
              <a:t>b. Một giây....hai giây....ba giây. Vèo một cái, </a:t>
            </a:r>
            <a:r>
              <a:rPr lang="vi-VN" sz="2800" dirty="0">
                <a:solidFill>
                  <a:srgbClr val="FF0000"/>
                </a:solidFill>
                <a:latin typeface="+mj-lt"/>
                <a:ea typeface="Calibri" panose="020F0502020204030204" pitchFamily="34" charset="0"/>
                <a:cs typeface="Calibri" panose="020F0502020204030204" pitchFamily="34" charset="0"/>
              </a:rPr>
              <a:t>con dơi </a:t>
            </a:r>
            <a:r>
              <a:rPr lang="vi-VN" sz="2800" dirty="0">
                <a:solidFill>
                  <a:prstClr val="black"/>
                </a:solidFill>
                <a:latin typeface="+mj-lt"/>
                <a:ea typeface="Calibri" panose="020F0502020204030204" pitchFamily="34" charset="0"/>
                <a:cs typeface="Calibri" panose="020F0502020204030204" pitchFamily="34" charset="0"/>
              </a:rPr>
              <a:t>buông người nhảy dù vào không trung rồi biến mất như một tia chớp. Chúng tôi vỗ tay reo hò ầm ĩ. Tối hôm ấy, chúng tôi rước đèn, chúng tôi phá cỗ, thỉnh thoảng lại ngước lên vòm trời trong biếc xem có thấy </a:t>
            </a:r>
            <a:r>
              <a:rPr lang="vi-VN" sz="2800" b="1" dirty="0">
                <a:solidFill>
                  <a:prstClr val="black"/>
                </a:solidFill>
                <a:latin typeface="+mj-lt"/>
                <a:ea typeface="Calibri" panose="020F0502020204030204" pitchFamily="34" charset="0"/>
                <a:cs typeface="Calibri" panose="020F0502020204030204" pitchFamily="34" charset="0"/>
              </a:rPr>
              <a:t>“nhà du hành” </a:t>
            </a:r>
            <a:r>
              <a:rPr lang="vi-VN" sz="2800" dirty="0">
                <a:solidFill>
                  <a:prstClr val="black"/>
                </a:solidFill>
                <a:latin typeface="+mj-lt"/>
                <a:ea typeface="Calibri" panose="020F0502020204030204" pitchFamily="34" charset="0"/>
                <a:cs typeface="Calibri" panose="020F0502020204030204" pitchFamily="34" charset="0"/>
              </a:rPr>
              <a:t>bay trở lại không.</a:t>
            </a:r>
          </a:p>
          <a:p>
            <a:pPr lvl="0" algn="r" defTabSz="609630">
              <a:defRPr/>
            </a:pPr>
            <a:r>
              <a:rPr lang="vi-VN" sz="2400" i="1" dirty="0">
                <a:solidFill>
                  <a:prstClr val="black"/>
                </a:solidFill>
                <a:latin typeface="+mj-lt"/>
                <a:ea typeface="Calibri" panose="020F0502020204030204" pitchFamily="34" charset="0"/>
                <a:cs typeface="Calibri" panose="020F0502020204030204" pitchFamily="34" charset="0"/>
              </a:rPr>
              <a:t>(Theo Vũ Tú Nam)</a:t>
            </a:r>
          </a:p>
        </p:txBody>
      </p:sp>
    </p:spTree>
    <p:extLst>
      <p:ext uri="{BB962C8B-B14F-4D97-AF65-F5344CB8AC3E}">
        <p14:creationId xmlns:p14="http://schemas.microsoft.com/office/powerpoint/2010/main" val="417888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left)">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C338A3-DC55-647E-D34B-2C76FB7057CE}"/>
              </a:ext>
            </a:extLst>
          </p:cNvPr>
          <p:cNvSpPr/>
          <p:nvPr/>
        </p:nvSpPr>
        <p:spPr>
          <a:xfrm>
            <a:off x="1600200" y="672140"/>
            <a:ext cx="9372600" cy="2985459"/>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Chiều nào cũng vậy, con chim họa mi ấy không biết tự phương nào bay đến đậu trong bụi tầm xuân ở vườn nhà tôi mà hót... Hót một lúc lâu,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“nhạc sĩ giang hồ”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không tên, không tuổi ấy từ từ nhắm hai mắt lại, thu đầu vào lông cổ, im lặng ngủ.</a:t>
            </a:r>
          </a:p>
          <a:p>
            <a:pPr lvl="0" algn="r" defTabSz="609630">
              <a:defRPr/>
            </a:pPr>
            <a:r>
              <a:rPr lang="vi-VN" sz="2400" i="1" dirty="0">
                <a:solidFill>
                  <a:prstClr val="black"/>
                </a:solidFill>
                <a:latin typeface="Calibri" panose="020F0502020204030204" pitchFamily="34" charset="0"/>
                <a:ea typeface="Calibri" panose="020F0502020204030204" pitchFamily="34" charset="0"/>
                <a:cs typeface="Calibri" panose="020F0502020204030204" pitchFamily="34" charset="0"/>
              </a:rPr>
              <a:t>(Theo Ngọc Giao)</a:t>
            </a:r>
          </a:p>
        </p:txBody>
      </p:sp>
      <p:pic>
        <p:nvPicPr>
          <p:cNvPr id="3074" name="Picture 2" descr="Đặc điểm hình dáng và tính cách chim họa mi - Bệnh viện Thú Y Thi Thi TP HCM">
            <a:extLst>
              <a:ext uri="{FF2B5EF4-FFF2-40B4-BE49-F238E27FC236}">
                <a16:creationId xmlns:a16="http://schemas.microsoft.com/office/drawing/2014/main" id="{89750A33-CFFB-CD83-B87B-BAD9F1267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04675"/>
            <a:ext cx="3554007" cy="23811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62A03DE-B660-8DB6-3D7A-DE3A65240532}"/>
              </a:ext>
            </a:extLst>
          </p:cNvPr>
          <p:cNvSpPr/>
          <p:nvPr/>
        </p:nvSpPr>
        <p:spPr>
          <a:xfrm>
            <a:off x="5943600" y="3966567"/>
            <a:ext cx="4977309" cy="2057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rPr>
              <a:t>Nhạc sĩ giang hồ: ý muốn nói người chơi nhạc sống tự do không cố định ở một nơi. </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BA98A452-94CF-4C00-9597-C14F088C1151}"/>
              </a:ext>
            </a:extLst>
          </p:cNvPr>
          <p:cNvSpPr/>
          <p:nvPr/>
        </p:nvSpPr>
        <p:spPr>
          <a:xfrm>
            <a:off x="1600200" y="664732"/>
            <a:ext cx="9372600" cy="2985459"/>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609630">
              <a:defRPr/>
            </a:pP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c. Chiều nào cũng vậy, </a:t>
            </a: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con chim họa mi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ấy không biết tự phương nào bay đến đậu trong bụi tầm xuân ở vườn nhà tôi mà hót... Hót một lúc lâu, </a:t>
            </a:r>
            <a:r>
              <a:rPr lang="vi-VN" sz="2800" b="1" dirty="0">
                <a:solidFill>
                  <a:prstClr val="black"/>
                </a:solidFill>
                <a:latin typeface="Calibri" panose="020F0502020204030204" pitchFamily="34" charset="0"/>
                <a:ea typeface="Calibri" panose="020F0502020204030204" pitchFamily="34" charset="0"/>
                <a:cs typeface="Calibri" panose="020F0502020204030204" pitchFamily="34" charset="0"/>
              </a:rPr>
              <a:t>“nhạc sĩ giang hồ” </a:t>
            </a:r>
            <a:r>
              <a:rPr lang="vi-VN" sz="2800" dirty="0">
                <a:solidFill>
                  <a:prstClr val="black"/>
                </a:solidFill>
                <a:latin typeface="Calibri" panose="020F0502020204030204" pitchFamily="34" charset="0"/>
                <a:ea typeface="Calibri" panose="020F0502020204030204" pitchFamily="34" charset="0"/>
                <a:cs typeface="Calibri" panose="020F0502020204030204" pitchFamily="34" charset="0"/>
              </a:rPr>
              <a:t>không tên, không tuổi ấy từ từ nhắm hai mắt lại, thu đầu vào lông cổ, im lặng ngủ.</a:t>
            </a:r>
          </a:p>
          <a:p>
            <a:pPr lvl="0" algn="r" defTabSz="609630">
              <a:defRPr/>
            </a:pPr>
            <a:r>
              <a:rPr lang="vi-VN" sz="2400" i="1" dirty="0">
                <a:solidFill>
                  <a:prstClr val="black"/>
                </a:solidFill>
                <a:latin typeface="Calibri" panose="020F0502020204030204" pitchFamily="34" charset="0"/>
                <a:ea typeface="Calibri" panose="020F0502020204030204" pitchFamily="34" charset="0"/>
                <a:cs typeface="Calibri" panose="020F0502020204030204" pitchFamily="34" charset="0"/>
              </a:rPr>
              <a:t>(Theo Ngọc Giao)</a:t>
            </a:r>
          </a:p>
        </p:txBody>
      </p:sp>
    </p:spTree>
    <p:extLst>
      <p:ext uri="{BB962C8B-B14F-4D97-AF65-F5344CB8AC3E}">
        <p14:creationId xmlns:p14="http://schemas.microsoft.com/office/powerpoint/2010/main" val="21743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2407114226"/>
              </p:ext>
            </p:extLst>
          </p:nvPr>
        </p:nvGraphicFramePr>
        <p:xfrm>
          <a:off x="1143000" y="11430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họ</a:t>
                      </a:r>
                      <a:endParaRPr lang="en-US" sz="2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nhà</a:t>
                      </a:r>
                      <a:r>
                        <a:rPr lang="en-US" sz="2800" b="1" dirty="0">
                          <a:solidFill>
                            <a:srgbClr val="002060"/>
                          </a:solidFill>
                          <a:latin typeface="Times New Roman" panose="02020603050405020304" pitchFamily="18" charset="0"/>
                          <a:cs typeface="Times New Roman" panose="02020603050405020304" pitchFamily="18" charset="0"/>
                        </a:rPr>
                        <a:t> du </a:t>
                      </a:r>
                      <a:r>
                        <a:rPr lang="en-US" sz="2800" b="1" dirty="0" err="1">
                          <a:solidFill>
                            <a:srgbClr val="002060"/>
                          </a:solidFill>
                          <a:latin typeface="Times New Roman" panose="02020603050405020304" pitchFamily="18" charset="0"/>
                          <a:cs typeface="Times New Roman" panose="02020603050405020304" pitchFamily="18" charset="0"/>
                        </a:rPr>
                        <a:t>hành</a:t>
                      </a:r>
                      <a:endParaRPr lang="en-US" sz="2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nhạc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hồ</a:t>
                      </a:r>
                      <a:endParaRPr lang="en-US" sz="2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325028" y="2278799"/>
            <a:ext cx="4800600" cy="954107"/>
          </a:xfrm>
          <a:prstGeom prst="rect">
            <a:avLst/>
          </a:prstGeom>
          <a:noFill/>
        </p:spPr>
        <p:txBody>
          <a:bodyPr wrap="square" rtlCol="0">
            <a:spAutoFit/>
          </a:bodyPr>
          <a:lstStyle/>
          <a:p>
            <a:pPr algn="ctr"/>
            <a:r>
              <a:rPr lang="vi-VN" sz="2800" dirty="0">
                <a:solidFill>
                  <a:srgbClr val="FF0000"/>
                </a:solidFill>
                <a:latin typeface="+mj-lt"/>
                <a:ea typeface="Cambria" panose="02040503050406030204" pitchFamily="18" charset="0"/>
              </a:rPr>
              <a:t>những nghệ nhân người Mông thổi </a:t>
            </a:r>
            <a:r>
              <a:rPr lang="vi-VN" sz="2800">
                <a:solidFill>
                  <a:srgbClr val="FF0000"/>
                </a:solidFill>
                <a:latin typeface="+mj-lt"/>
                <a:ea typeface="Cambria" panose="02040503050406030204" pitchFamily="18" charset="0"/>
              </a:rPr>
              <a:t>khèn </a:t>
            </a:r>
            <a:endParaRPr lang="en-US" sz="2800" dirty="0">
              <a:solidFill>
                <a:srgbClr val="FF0000"/>
              </a:solidFill>
              <a:latin typeface="+mj-lt"/>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58328" y="3589347"/>
            <a:ext cx="5334000" cy="523220"/>
          </a:xfrm>
          <a:prstGeom prst="rect">
            <a:avLst/>
          </a:prstGeom>
          <a:noFill/>
        </p:spPr>
        <p:txBody>
          <a:bodyPr wrap="square" rtlCol="0">
            <a:spAutoFit/>
          </a:bodyPr>
          <a:lstStyle/>
          <a:p>
            <a:pPr algn="ctr"/>
            <a:r>
              <a:rPr lang="en-US" sz="2800" dirty="0">
                <a:solidFill>
                  <a:srgbClr val="FF0000"/>
                </a:solidFill>
                <a:latin typeface="+mj-lt"/>
                <a:ea typeface="Cambria" panose="02040503050406030204" pitchFamily="18" charset="0"/>
              </a:rPr>
              <a:t>con </a:t>
            </a:r>
            <a:r>
              <a:rPr lang="en-US" sz="2800" dirty="0" err="1">
                <a:solidFill>
                  <a:srgbClr val="FF0000"/>
                </a:solidFill>
                <a:latin typeface="+mj-lt"/>
                <a:ea typeface="Cambria" panose="02040503050406030204" pitchFamily="18" charset="0"/>
              </a:rPr>
              <a:t>dơi</a:t>
            </a:r>
            <a:endParaRPr lang="en-US" sz="2800" dirty="0">
              <a:solidFill>
                <a:srgbClr val="FF0000"/>
              </a:solidFill>
              <a:latin typeface="+mj-lt"/>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19800" y="4643735"/>
            <a:ext cx="5334000" cy="523220"/>
          </a:xfrm>
          <a:prstGeom prst="rect">
            <a:avLst/>
          </a:prstGeom>
          <a:noFill/>
        </p:spPr>
        <p:txBody>
          <a:bodyPr wrap="square" rtlCol="0">
            <a:spAutoFit/>
          </a:bodyPr>
          <a:lstStyle/>
          <a:p>
            <a:pPr algn="ctr"/>
            <a:r>
              <a:rPr lang="en-US" sz="2800" dirty="0">
                <a:solidFill>
                  <a:srgbClr val="FF0000"/>
                </a:solidFill>
                <a:latin typeface="+mj-lt"/>
                <a:ea typeface="Cambria" panose="02040503050406030204" pitchFamily="18" charset="0"/>
              </a:rPr>
              <a:t>con </a:t>
            </a:r>
            <a:r>
              <a:rPr lang="en-US" sz="2800" dirty="0" err="1">
                <a:solidFill>
                  <a:srgbClr val="FF0000"/>
                </a:solidFill>
                <a:latin typeface="+mj-lt"/>
                <a:ea typeface="Cambria" panose="02040503050406030204" pitchFamily="18" charset="0"/>
              </a:rPr>
              <a:t>chim</a:t>
            </a:r>
            <a:r>
              <a:rPr lang="en-US" sz="2800" dirty="0">
                <a:solidFill>
                  <a:srgbClr val="FF0000"/>
                </a:solidFill>
                <a:latin typeface="+mj-lt"/>
                <a:ea typeface="Cambria" panose="02040503050406030204" pitchFamily="18" charset="0"/>
              </a:rPr>
              <a:t> </a:t>
            </a:r>
            <a:r>
              <a:rPr lang="en-US" sz="2800" dirty="0" err="1">
                <a:solidFill>
                  <a:srgbClr val="FF0000"/>
                </a:solidFill>
                <a:latin typeface="+mj-lt"/>
                <a:ea typeface="Cambria" panose="02040503050406030204" pitchFamily="18" charset="0"/>
              </a:rPr>
              <a:t>hoạ</a:t>
            </a:r>
            <a:r>
              <a:rPr lang="en-US" sz="2800" dirty="0">
                <a:solidFill>
                  <a:srgbClr val="FF0000"/>
                </a:solidFill>
                <a:latin typeface="+mj-lt"/>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Times New Roman" panose="02020603050405020304" pitchFamily="18" charset="0"/>
                <a:cs typeface="Times New Roman" panose="02020603050405020304" pitchFamily="18" charset="0"/>
              </a:rPr>
              <a:t>4. </a:t>
            </a:r>
            <a:r>
              <a:rPr lang="vi-VN" sz="2800" b="1" dirty="0">
                <a:solidFill>
                  <a:prstClr val="black"/>
                </a:solidFill>
                <a:latin typeface="Times New Roman" panose="02020603050405020304" pitchFamily="18" charset="0"/>
                <a:cs typeface="Times New Roman" panose="02020603050405020304" pitchFamily="18" charset="0"/>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85AC6A3-E7CB-851C-3810-2A793A574A07}"/>
              </a:ext>
            </a:extLst>
          </p:cNvPr>
          <p:cNvSpPr/>
          <p:nvPr/>
        </p:nvSpPr>
        <p:spPr>
          <a:xfrm>
            <a:off x="1143000" y="1522288"/>
            <a:ext cx="2819400" cy="458912"/>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Thành </a:t>
            </a:r>
            <a:r>
              <a:rPr lang="en-US" sz="2200" b="1" dirty="0" err="1">
                <a:solidFill>
                  <a:srgbClr val="002060"/>
                </a:solidFill>
                <a:latin typeface="Times New Roman" panose="02020603050405020304" pitchFamily="18" charset="0"/>
                <a:cs typeface="Times New Roman" panose="02020603050405020304" pitchFamily="18" charset="0"/>
              </a:rPr>
              <a:t>phố</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800600" y="1522288"/>
            <a:ext cx="2438400" cy="4572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002060"/>
                </a:solidFill>
                <a:latin typeface="Times New Roman" panose="02020603050405020304" pitchFamily="18" charset="0"/>
                <a:cs typeface="Times New Roman" panose="02020603050405020304" pitchFamily="18" charset="0"/>
              </a:rPr>
              <a:t>Thành </a:t>
            </a:r>
            <a:r>
              <a:rPr lang="en-US" sz="2200" b="1" dirty="0" err="1">
                <a:solidFill>
                  <a:srgbClr val="002060"/>
                </a:solidFill>
                <a:latin typeface="Times New Roman" panose="02020603050405020304" pitchFamily="18" charset="0"/>
                <a:cs typeface="Times New Roman" panose="02020603050405020304" pitchFamily="18" charset="0"/>
              </a:rPr>
              <a:t>phố</a:t>
            </a:r>
            <a:r>
              <a:rPr lang="en-US" sz="2200" b="1" dirty="0">
                <a:solidFill>
                  <a:srgbClr val="002060"/>
                </a:solidFill>
                <a:latin typeface="Times New Roman" panose="02020603050405020304" pitchFamily="18" charset="0"/>
                <a:cs typeface="Times New Roman" panose="02020603050405020304" pitchFamily="18" charset="0"/>
              </a:rPr>
              <a:t> du </a:t>
            </a:r>
            <a:r>
              <a:rPr lang="en-US" sz="2200" b="1" dirty="0" err="1">
                <a:solidFill>
                  <a:srgbClr val="002060"/>
                </a:solidFill>
                <a:latin typeface="Times New Roman" panose="02020603050405020304" pitchFamily="18" charset="0"/>
                <a:cs typeface="Times New Roman" panose="02020603050405020304" pitchFamily="18" charset="0"/>
              </a:rPr>
              <a:t>lịch</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305800" y="1524000"/>
            <a:ext cx="2819400" cy="4572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latin typeface="Times New Roman" panose="02020603050405020304" pitchFamily="18" charset="0"/>
                <a:cs typeface="Times New Roman" panose="02020603050405020304" pitchFamily="18" charset="0"/>
              </a:rPr>
              <a:t>Thiên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đường</a:t>
            </a:r>
            <a:r>
              <a:rPr lang="en-US" sz="2200" b="1" dirty="0">
                <a:solidFill>
                  <a:srgbClr val="002060"/>
                </a:solidFill>
                <a:latin typeface="Times New Roman" panose="02020603050405020304" pitchFamily="18" charset="0"/>
                <a:cs typeface="Times New Roman" panose="02020603050405020304" pitchFamily="18" charset="0"/>
              </a:rPr>
              <a:t> du </a:t>
            </a:r>
            <a:r>
              <a:rPr lang="en-US" sz="2200" b="1" dirty="0" err="1">
                <a:solidFill>
                  <a:srgbClr val="002060"/>
                </a:solidFill>
                <a:latin typeface="Times New Roman" panose="02020603050405020304" pitchFamily="18" charset="0"/>
                <a:cs typeface="Times New Roman" panose="02020603050405020304" pitchFamily="18" charset="0"/>
              </a:rPr>
              <a:t>lịch</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537BE57-407A-4C30-A180-FAE722E1D62B}"/>
              </a:ext>
            </a:extLst>
          </p:cNvPr>
          <p:cNvSpPr txBox="1"/>
          <p:nvPr/>
        </p:nvSpPr>
        <p:spPr>
          <a:xfrm>
            <a:off x="871780" y="2177083"/>
            <a:ext cx="10482020" cy="3785652"/>
          </a:xfrm>
          <a:prstGeom prst="rect">
            <a:avLst/>
          </a:prstGeom>
          <a:solidFill>
            <a:schemeClr val="accent2">
              <a:lumMod val="20000"/>
              <a:lumOff val="80000"/>
            </a:schemeClr>
          </a:solidFill>
        </p:spPr>
        <p:txBody>
          <a:bodyPr wrap="square" rtlCol="0">
            <a:spAutoFit/>
          </a:bodyPr>
          <a:lstStyle/>
          <a:p>
            <a:pPr algn="just"/>
            <a:r>
              <a:rPr lang="en-US"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ta</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níu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 du khách không chỉ vì khí hậu nơi đây quanh năm mát mẻ mà còn bởi nhiều điểm du lịch hấp dẫn. Trong những ngày lưu lại ở</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truyền thống vừa hiện đại, giàu sức hút đối với du khách trong nước và thế giới.</a:t>
            </a:r>
          </a:p>
          <a:p>
            <a:pPr algn="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(Lâm Anh)</a:t>
            </a:r>
          </a:p>
        </p:txBody>
      </p:sp>
      <p:sp>
        <p:nvSpPr>
          <p:cNvPr id="12" name="TextBox 11">
            <a:extLst>
              <a:ext uri="{FF2B5EF4-FFF2-40B4-BE49-F238E27FC236}">
                <a16:creationId xmlns:a16="http://schemas.microsoft.com/office/drawing/2014/main" id="{7C7F7D7B-AF9E-42C5-A2F1-31E54FFA4CFE}"/>
              </a:ext>
            </a:extLst>
          </p:cNvPr>
          <p:cNvSpPr txBox="1"/>
          <p:nvPr/>
        </p:nvSpPr>
        <p:spPr>
          <a:xfrm>
            <a:off x="874363" y="2175371"/>
            <a:ext cx="10482020" cy="3785652"/>
          </a:xfrm>
          <a:prstGeom prst="rect">
            <a:avLst/>
          </a:prstGeom>
          <a:solidFill>
            <a:schemeClr val="accent2">
              <a:lumMod val="20000"/>
              <a:lumOff val="80000"/>
            </a:schemeClr>
          </a:solidFill>
        </p:spPr>
        <p:txBody>
          <a:bodyPr wrap="square" rtlCol="0">
            <a:spAutoFit/>
          </a:bodyPr>
          <a:lstStyle/>
          <a:p>
            <a:pPr algn="just"/>
            <a:r>
              <a:rPr lang="en-US"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ta</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níu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 du khách không chỉ vì khí hậu nơi đây quanh năm mát mẻ mà còn bởi nhiều điểm du lịch hấp dẫn. Trong những ngày lưu lại ở</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truyền thống vừa hiện đại, giàu sức hút đối với du khách trong nước và thế giới.</a:t>
            </a:r>
          </a:p>
          <a:p>
            <a:pPr algn="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(Lâm Anh)</a:t>
            </a:r>
          </a:p>
        </p:txBody>
      </p:sp>
      <p:sp>
        <p:nvSpPr>
          <p:cNvPr id="13" name="TextBox 12">
            <a:extLst>
              <a:ext uri="{FF2B5EF4-FFF2-40B4-BE49-F238E27FC236}">
                <a16:creationId xmlns:a16="http://schemas.microsoft.com/office/drawing/2014/main" id="{6049D3CC-5007-43A1-AFA6-223E53AB9FAD}"/>
              </a:ext>
            </a:extLst>
          </p:cNvPr>
          <p:cNvSpPr txBox="1"/>
          <p:nvPr/>
        </p:nvSpPr>
        <p:spPr>
          <a:xfrm>
            <a:off x="873072" y="2180507"/>
            <a:ext cx="10482020" cy="3785652"/>
          </a:xfrm>
          <a:prstGeom prst="rect">
            <a:avLst/>
          </a:prstGeom>
          <a:solidFill>
            <a:schemeClr val="accent2">
              <a:lumMod val="20000"/>
              <a:lumOff val="80000"/>
            </a:schemeClr>
          </a:solidFill>
        </p:spPr>
        <p:txBody>
          <a:bodyPr wrap="square" rtlCol="0">
            <a:spAutoFit/>
          </a:bodyPr>
          <a:lstStyle/>
          <a:p>
            <a:pPr algn="just"/>
            <a:r>
              <a:rPr lang="en-US"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ta</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Thành phố du lịch </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níu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 du khách không chỉ vì khí hậu nơi đây quanh năm mát mẻ mà còn bởi nhiều điểm du lịch hấp dẫn. Trong những ngày lưu lại ở</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truyền thống vừa hiện đại, giàu sức hút đối với du khách trong nước và thế giới.</a:t>
            </a:r>
          </a:p>
          <a:p>
            <a:pPr algn="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(Lâm Anh)</a:t>
            </a:r>
          </a:p>
        </p:txBody>
      </p:sp>
      <p:sp>
        <p:nvSpPr>
          <p:cNvPr id="9" name="TextBox 8">
            <a:extLst>
              <a:ext uri="{FF2B5EF4-FFF2-40B4-BE49-F238E27FC236}">
                <a16:creationId xmlns:a16="http://schemas.microsoft.com/office/drawing/2014/main" id="{40E8ACC7-09F6-456C-9EAF-D2DD5C0A4BCC}"/>
              </a:ext>
            </a:extLst>
          </p:cNvPr>
          <p:cNvSpPr txBox="1"/>
          <p:nvPr/>
        </p:nvSpPr>
        <p:spPr>
          <a:xfrm>
            <a:off x="875655" y="2180507"/>
            <a:ext cx="10482020" cy="3785652"/>
          </a:xfrm>
          <a:prstGeom prst="rect">
            <a:avLst/>
          </a:prstGeom>
          <a:solidFill>
            <a:schemeClr val="accent2">
              <a:lumMod val="20000"/>
              <a:lumOff val="80000"/>
            </a:schemeClr>
          </a:solidFill>
        </p:spPr>
        <p:txBody>
          <a:bodyPr wrap="square" rtlCol="0">
            <a:spAutoFit/>
          </a:bodyPr>
          <a:lstStyle/>
          <a:p>
            <a:pPr algn="just"/>
            <a:r>
              <a:rPr lang="en-US"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ta</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Thành phố du lịch </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níu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 du khách không chỉ vì khí hậu nơi đây quanh năm mát mẻ mà còn bởi nhiều điểm du lịch hấp dẫn. Trong những ngày lưu lại ở </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Thiên đ</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ường</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 lịch</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Lạt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 truyền thống vừa hiện đại, giàu sức hút đối với du khách trong nước và thế giới.</a:t>
            </a:r>
          </a:p>
          <a:p>
            <a:pPr algn="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Lâm Anh)</a:t>
            </a:r>
          </a:p>
        </p:txBody>
      </p:sp>
      <p:sp>
        <p:nvSpPr>
          <p:cNvPr id="10" name="TextBox 9">
            <a:extLst>
              <a:ext uri="{FF2B5EF4-FFF2-40B4-BE49-F238E27FC236}">
                <a16:creationId xmlns:a16="http://schemas.microsoft.com/office/drawing/2014/main" id="{E2461A4A-4781-4735-A3D5-67090377614C}"/>
              </a:ext>
            </a:extLst>
          </p:cNvPr>
          <p:cNvSpPr txBox="1"/>
          <p:nvPr/>
        </p:nvSpPr>
        <p:spPr>
          <a:xfrm>
            <a:off x="871780" y="2175371"/>
            <a:ext cx="10482020" cy="3785652"/>
          </a:xfrm>
          <a:prstGeom prst="rect">
            <a:avLst/>
          </a:prstGeom>
          <a:solidFill>
            <a:schemeClr val="accent2">
              <a:lumMod val="20000"/>
              <a:lumOff val="80000"/>
            </a:schemeClr>
          </a:solidFill>
        </p:spPr>
        <p:txBody>
          <a:bodyPr wrap="square" rtlCol="0">
            <a:spAutoFit/>
          </a:bodyPr>
          <a:lstStyle/>
          <a:p>
            <a:pPr algn="just"/>
            <a:r>
              <a:rPr lang="en-US"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ta</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Thành phố du lịch </a:t>
            </a:r>
            <a:r>
              <a:rPr lang="vi-VN" sz="240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níu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chân du khách không chỉ vì khí hậu nơi đây quanh năm mát mẻ mà còn bởi nhiều điểm du lịch hấp dẫn. Trong những ngày lưu lại ở </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Thiên đ</a:t>
            </a:r>
            <a:r>
              <a:rPr lang="vi-VN"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ường</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 du lịch</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en-US" sz="24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Thành phố ngàn hoa </a:t>
            </a: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vừa truyền thống vừa hiện đại, giàu sức hút đối với du khách trong nước và thế giới.</a:t>
            </a:r>
          </a:p>
          <a:p>
            <a:pPr algn="r"/>
            <a:r>
              <a:rPr lang="vi-VN" sz="2400" b="0" i="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Lâm Anh)</a:t>
            </a: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11" grpId="0" animBg="1"/>
      <p:bldP spid="12" grpId="0" animBg="1"/>
      <p:bldP spid="13"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
        <p:nvSpPr>
          <p:cNvPr id="4" name="Rectangle: Rounded Corners 3">
            <a:extLst>
              <a:ext uri="{FF2B5EF4-FFF2-40B4-BE49-F238E27FC236}">
                <a16:creationId xmlns:a16="http://schemas.microsoft.com/office/drawing/2014/main" id="{69049C15-90CE-AA82-118C-B1252DD3ECD9}"/>
              </a:ext>
            </a:extLst>
          </p:cNvPr>
          <p:cNvSpPr/>
          <p:nvPr/>
        </p:nvSpPr>
        <p:spPr>
          <a:xfrm>
            <a:off x="3505200" y="2209800"/>
            <a:ext cx="76200" cy="76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67C3FF-A50E-9532-CB99-12D483D6ABC8}"/>
              </a:ext>
            </a:extLst>
          </p:cNvPr>
          <p:cNvSpPr txBox="1"/>
          <p:nvPr/>
        </p:nvSpPr>
        <p:spPr>
          <a:xfrm>
            <a:off x="2667000" y="2823847"/>
            <a:ext cx="7320643" cy="923330"/>
          </a:xfrm>
          <a:prstGeom prst="rect">
            <a:avLst/>
          </a:prstGeom>
          <a:noFill/>
        </p:spPr>
        <p:txBody>
          <a:bodyPr wrap="square">
            <a:spAutoFit/>
          </a:bodyPr>
          <a:lstStyle/>
          <a:p>
            <a:pPr algn="ctr" eaLnBrk="1" hangingPunct="1"/>
            <a:r>
              <a:rPr lang="vi-VN" altLang="en-US" sz="5400" b="1" dirty="0">
                <a:solidFill>
                  <a:srgbClr val="FF0000"/>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à Lạt thành phố sương mù ngàn hoa - Cảnh đẹp Việt Nam.h264">
            <a:hlinkClick r:id="" action="ppaction://media"/>
            <a:extLst>
              <a:ext uri="{FF2B5EF4-FFF2-40B4-BE49-F238E27FC236}">
                <a16:creationId xmlns:a16="http://schemas.microsoft.com/office/drawing/2014/main" id="{3D378D2B-FB83-4BB5-901A-ED908DCE2C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212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5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2743200"/>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002332" y="1848564"/>
              <a:ext cx="2123658" cy="96949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3 IcielUni Sans Heavy" panose="00000500000000000000" pitchFamily="2" charset="-93"/>
                  <a:ea typeface="+mn-ea"/>
                  <a:cs typeface="+mn-cs"/>
                </a:rPr>
                <a:t>Câu</a:t>
              </a:r>
              <a:r>
                <a:rPr kumimoji="0" lang="en-US"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 </a:t>
              </a:r>
              <a:r>
                <a:rPr kumimoji="0" lang="vi-VN"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1</a:t>
              </a: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547991" y="359596"/>
            <a:ext cx="9237975" cy="306940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vi-VN"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văn sau, liên kết với nhau bằng cách nào?</a:t>
            </a:r>
            <a:endParaRPr lang="en-US"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0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 rất thích trồng cây. Hoa thường dành thời gian buổi sáng để chăm sóc cây cảnh.”</a:t>
            </a:r>
            <a:endParaRPr lang="en-US" sz="3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ĐẾM NGƯỢC 10 GIÂY">
            <a:hlinkClick r:id="" action="ppaction://media"/>
            <a:extLst>
              <a:ext uri="{FF2B5EF4-FFF2-40B4-BE49-F238E27FC236}">
                <a16:creationId xmlns:a16="http://schemas.microsoft.com/office/drawing/2014/main" id="{E0319C42-0507-35C3-E69A-C3121F8FF0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135" y="2491700"/>
            <a:ext cx="1447800" cy="1138009"/>
          </a:xfrm>
          <a:prstGeom prst="rect">
            <a:avLst/>
          </a:prstGeom>
        </p:spPr>
      </p:pic>
      <p:sp>
        <p:nvSpPr>
          <p:cNvPr id="5" name="Rectangle 4">
            <a:extLst>
              <a:ext uri="{FF2B5EF4-FFF2-40B4-BE49-F238E27FC236}">
                <a16:creationId xmlns:a16="http://schemas.microsoft.com/office/drawing/2014/main" id="{3B828B6A-2904-4C9C-BCCA-B3563CD3404C}"/>
              </a:ext>
            </a:extLst>
          </p:cNvPr>
          <p:cNvSpPr/>
          <p:nvPr/>
        </p:nvSpPr>
        <p:spPr>
          <a:xfrm>
            <a:off x="4038600" y="5290542"/>
            <a:ext cx="6096000" cy="522259"/>
          </a:xfrm>
          <a:prstGeom prst="rect">
            <a:avLst/>
          </a:prstGeom>
        </p:spPr>
        <p:txBody>
          <a:bodyPr>
            <a:spAutoFit/>
          </a:bodyPr>
          <a:lstStyle/>
          <a:p>
            <a:pPr>
              <a:lnSpc>
                <a:spcPct val="107000"/>
              </a:lnSpc>
              <a:spcAft>
                <a:spcPts val="800"/>
              </a:spcAft>
            </a:pPr>
            <a:r>
              <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Cả</a:t>
            </a: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 và B </a:t>
            </a:r>
            <a:endPar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59465B12-5E48-4FC0-9A75-9DFDBD5D8663}"/>
              </a:ext>
            </a:extLst>
          </p:cNvPr>
          <p:cNvSpPr/>
          <p:nvPr/>
        </p:nvSpPr>
        <p:spPr>
          <a:xfrm>
            <a:off x="4038600" y="4114800"/>
            <a:ext cx="4756430"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Liên kết</a:t>
            </a: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câu bằng từ ngữ nối</a:t>
            </a:r>
            <a:endParaRPr lang="en-US" sz="2800"/>
          </a:p>
        </p:txBody>
      </p:sp>
      <p:sp>
        <p:nvSpPr>
          <p:cNvPr id="13" name="Rectangle 12">
            <a:extLst>
              <a:ext uri="{FF2B5EF4-FFF2-40B4-BE49-F238E27FC236}">
                <a16:creationId xmlns:a16="http://schemas.microsoft.com/office/drawing/2014/main" id="{DABF2B89-D98B-4657-B6E5-70FD40D75804}"/>
              </a:ext>
            </a:extLst>
          </p:cNvPr>
          <p:cNvSpPr/>
          <p:nvPr/>
        </p:nvSpPr>
        <p:spPr>
          <a:xfrm>
            <a:off x="4038600" y="4702671"/>
            <a:ext cx="5460149" cy="523220"/>
          </a:xfrm>
          <a:prstGeom prst="rect">
            <a:avLst/>
          </a:prstGeom>
        </p:spPr>
        <p:txBody>
          <a:bodyPr wrap="none">
            <a:spAutoFit/>
          </a:bodyPr>
          <a:lstStyle/>
          <a:p>
            <a:r>
              <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Liên kết câu</a:t>
            </a: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bằng cách lặp từ ngữ</a:t>
            </a:r>
            <a:endParaRPr lang="en-US" sz="2800"/>
          </a:p>
        </p:txBody>
      </p:sp>
      <p:sp>
        <p:nvSpPr>
          <p:cNvPr id="17" name="Rectangle: Rounded Corners 16">
            <a:extLst>
              <a:ext uri="{FF2B5EF4-FFF2-40B4-BE49-F238E27FC236}">
                <a16:creationId xmlns:a16="http://schemas.microsoft.com/office/drawing/2014/main" id="{212E30A9-91DE-4F01-9FDE-7C050B13106F}"/>
              </a:ext>
            </a:extLst>
          </p:cNvPr>
          <p:cNvSpPr/>
          <p:nvPr/>
        </p:nvSpPr>
        <p:spPr>
          <a:xfrm>
            <a:off x="2547192" y="359596"/>
            <a:ext cx="9237975" cy="306940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a:t>
            </a:r>
            <a:r>
              <a:rPr lang="vi-VN"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văn sau, liên kết với nhau bằng cách nào?</a:t>
            </a:r>
            <a:endParaRPr lang="en-US" sz="32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0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rất thích trồng cây. </a:t>
            </a:r>
            <a:r>
              <a:rPr lang="en-US" sz="3200"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2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thường dành thời gian buổi sáng để chăm sóc cây cảnh.”</a:t>
            </a:r>
            <a:endParaRPr lang="en-US" sz="32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0248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467"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0" nodeType="clickEffect">
                                  <p:stCondLst>
                                    <p:cond delay="0"/>
                                  </p:stCondLst>
                                  <p:childTnLst>
                                    <p:anim calcmode="lin" valueType="num">
                                      <p:cBhvr additive="base">
                                        <p:cTn id="26" dur="500"/>
                                        <p:tgtEl>
                                          <p:spTgt spid="11"/>
                                        </p:tgtEl>
                                        <p:attrNameLst>
                                          <p:attrName>ppt_x</p:attrName>
                                        </p:attrNameLst>
                                      </p:cBhvr>
                                      <p:tavLst>
                                        <p:tav tm="0">
                                          <p:val>
                                            <p:strVal val="ppt_x"/>
                                          </p:val>
                                        </p:tav>
                                        <p:tav tm="100000">
                                          <p:val>
                                            <p:strVal val="ppt_x"/>
                                          </p:val>
                                        </p:tav>
                                      </p:tavLst>
                                    </p:anim>
                                    <p:anim calcmode="lin" valueType="num">
                                      <p:cBhvr additive="base">
                                        <p:cTn id="27" dur="500"/>
                                        <p:tgtEl>
                                          <p:spTgt spid="11"/>
                                        </p:tgtEl>
                                        <p:attrNameLst>
                                          <p:attrName>ppt_y</p:attrName>
                                        </p:attrNameLst>
                                      </p:cBhvr>
                                      <p:tavLst>
                                        <p:tav tm="0">
                                          <p:val>
                                            <p:strVal val="ppt_y"/>
                                          </p:val>
                                        </p:tav>
                                        <p:tav tm="100000">
                                          <p:val>
                                            <p:strVal val="1+ppt_h/2"/>
                                          </p:val>
                                        </p:tav>
                                      </p:tavLst>
                                    </p:anim>
                                    <p:set>
                                      <p:cBhvr>
                                        <p:cTn id="28" dur="1" fill="hold">
                                          <p:stCondLst>
                                            <p:cond delay="499"/>
                                          </p:stCondLst>
                                        </p:cTn>
                                        <p:tgtEl>
                                          <p:spTgt spid="11"/>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5"/>
                                        </p:tgtEl>
                                        <p:attrNameLst>
                                          <p:attrName>ppt_x</p:attrName>
                                        </p:attrNameLst>
                                      </p:cBhvr>
                                      <p:tavLst>
                                        <p:tav tm="0">
                                          <p:val>
                                            <p:strVal val="ppt_x"/>
                                          </p:val>
                                        </p:tav>
                                        <p:tav tm="100000">
                                          <p:val>
                                            <p:strVal val="ppt_x"/>
                                          </p:val>
                                        </p:tav>
                                      </p:tavLst>
                                    </p:anim>
                                    <p:anim calcmode="lin" valueType="num">
                                      <p:cBhvr additive="base">
                                        <p:cTn id="31" dur="500"/>
                                        <p:tgtEl>
                                          <p:spTgt spid="5"/>
                                        </p:tgtEl>
                                        <p:attrNameLst>
                                          <p:attrName>ppt_y</p:attrName>
                                        </p:attrNameLst>
                                      </p:cBhvr>
                                      <p:tavLst>
                                        <p:tav tm="0">
                                          <p:val>
                                            <p:strVal val="ppt_y"/>
                                          </p:val>
                                        </p:tav>
                                        <p:tav tm="100000">
                                          <p:val>
                                            <p:strVal val="1+ppt_h/2"/>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childTnLst>
        </p:cTn>
      </p:par>
    </p:tnLst>
    <p:bldLst>
      <p:bldP spid="9" grpId="0" animBg="1"/>
      <p:bldP spid="5" grpId="0"/>
      <p:bldP spid="5" grpId="1"/>
      <p:bldP spid="11" grpId="0"/>
      <p:bldP spid="11" grpId="1"/>
      <p:bldP spid="13"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711D41-3A92-0569-FB20-86CA66FCB431}"/>
              </a:ext>
            </a:extLst>
          </p:cNvPr>
          <p:cNvGrpSpPr/>
          <p:nvPr/>
        </p:nvGrpSpPr>
        <p:grpSpPr>
          <a:xfrm>
            <a:off x="131175" y="113127"/>
            <a:ext cx="2336800" cy="1981200"/>
            <a:chOff x="196763" y="169690"/>
            <a:chExt cx="3505200" cy="2971800"/>
          </a:xfrm>
        </p:grpSpPr>
        <p:sp>
          <p:nvSpPr>
            <p:cNvPr id="7" name="Freeform 10">
              <a:extLst>
                <a:ext uri="{FF2B5EF4-FFF2-40B4-BE49-F238E27FC236}">
                  <a16:creationId xmlns:a16="http://schemas.microsoft.com/office/drawing/2014/main" id="{58D03C14-C78B-5919-81C4-09129F77A376}"/>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1ACB2B1E-A7BC-8681-FBB9-4EAC9CCCA954}"/>
                </a:ext>
              </a:extLst>
            </p:cNvPr>
            <p:cNvSpPr txBox="1"/>
            <p:nvPr/>
          </p:nvSpPr>
          <p:spPr>
            <a:xfrm rot="20989747">
              <a:off x="1002332" y="1848564"/>
              <a:ext cx="2123658" cy="969497"/>
            </a:xfrm>
            <a:prstGeom prst="rect">
              <a:avLst/>
            </a:prstGeom>
            <a:noFill/>
          </p:spPr>
          <p:txBody>
            <a:bodyPr wrap="non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9Slide03 IcielUni Sans Heavy" panose="00000500000000000000" pitchFamily="2" charset="-93"/>
                  <a:ea typeface="+mn-ea"/>
                  <a:cs typeface="+mn-cs"/>
                </a:rPr>
                <a:t>Câu</a:t>
              </a:r>
              <a:r>
                <a:rPr kumimoji="0" lang="en-US"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rPr>
                <a:t> </a:t>
              </a:r>
              <a:r>
                <a:rPr lang="vi-VN" sz="3600" dirty="0">
                  <a:solidFill>
                    <a:srgbClr val="C00000"/>
                  </a:solidFill>
                  <a:latin typeface="#9Slide03 IcielUni Sans Heavy" panose="00000500000000000000" pitchFamily="2" charset="-93"/>
                </a:rPr>
                <a:t>2</a:t>
              </a:r>
              <a:endParaRPr kumimoji="0" lang="vi-VN" sz="3600" b="0" i="0" u="none" strike="noStrike" kern="1200" cap="none" spc="0" normalizeH="0" baseline="0" noProof="0" dirty="0">
                <a:ln>
                  <a:noFill/>
                </a:ln>
                <a:solidFill>
                  <a:srgbClr val="C00000"/>
                </a:solidFill>
                <a:effectLst/>
                <a:uLnTx/>
                <a:uFillTx/>
                <a:latin typeface="#9Slide03 IcielUni Sans Heavy" panose="00000500000000000000" pitchFamily="2" charset="-93"/>
                <a:ea typeface="+mn-ea"/>
                <a:cs typeface="+mn-cs"/>
              </a:endParaRPr>
            </a:p>
          </p:txBody>
        </p:sp>
      </p:grpSp>
      <p:sp>
        <p:nvSpPr>
          <p:cNvPr id="9" name="Rectangle: Rounded Corners 8">
            <a:extLst>
              <a:ext uri="{FF2B5EF4-FFF2-40B4-BE49-F238E27FC236}">
                <a16:creationId xmlns:a16="http://schemas.microsoft.com/office/drawing/2014/main" id="{7CFA926B-AE6A-601F-5AEE-CB9203BE03DB}"/>
              </a:ext>
            </a:extLst>
          </p:cNvPr>
          <p:cNvSpPr/>
          <p:nvPr/>
        </p:nvSpPr>
        <p:spPr>
          <a:xfrm>
            <a:off x="2547991" y="359596"/>
            <a:ext cx="9099723" cy="3565132"/>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câu </a:t>
            </a:r>
            <a:r>
              <a:rPr lang="en-US"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vi-VN"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được liên kết với nhau bằng từ ngữ nào?</a:t>
            </a:r>
            <a:endParaRPr lang="en-US"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 trời dần khuất sau rặng núi, những tia nắng cuối cùng nhuộm vàng cả bầu trời</a:t>
            </a:r>
            <a:r>
              <a:rPr lang="vi-VN"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vậy</a:t>
            </a:r>
            <a:r>
              <a:rPr lang="vi-VN"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khung cảnh hoàng hôn trở nên rực rỡ và yên bình đến lạ.</a:t>
            </a:r>
          </a:p>
        </p:txBody>
      </p:sp>
      <p:pic>
        <p:nvPicPr>
          <p:cNvPr id="4" name="ĐẾM NGƯỢC 10 GIÂY">
            <a:hlinkClick r:id="" action="ppaction://media"/>
            <a:extLst>
              <a:ext uri="{FF2B5EF4-FFF2-40B4-BE49-F238E27FC236}">
                <a16:creationId xmlns:a16="http://schemas.microsoft.com/office/drawing/2014/main" id="{0E0A7AA4-3E12-5499-93FF-75A0B29768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2135" y="2491700"/>
            <a:ext cx="1447800" cy="1138009"/>
          </a:xfrm>
          <a:prstGeom prst="rect">
            <a:avLst/>
          </a:prstGeom>
        </p:spPr>
      </p:pic>
      <p:sp>
        <p:nvSpPr>
          <p:cNvPr id="5" name="Rectangle 4">
            <a:extLst>
              <a:ext uri="{FF2B5EF4-FFF2-40B4-BE49-F238E27FC236}">
                <a16:creationId xmlns:a16="http://schemas.microsoft.com/office/drawing/2014/main" id="{FF3FA450-FED3-48DA-BF70-B58751E67E5E}"/>
              </a:ext>
            </a:extLst>
          </p:cNvPr>
          <p:cNvSpPr/>
          <p:nvPr/>
        </p:nvSpPr>
        <p:spPr>
          <a:xfrm>
            <a:off x="3200097" y="4887941"/>
            <a:ext cx="1616148" cy="522259"/>
          </a:xfrm>
          <a:prstGeom prst="rect">
            <a:avLst/>
          </a:prstGeom>
        </p:spPr>
        <p:txBody>
          <a:bodyPr wrap="none">
            <a:spAutoFit/>
          </a:bodyPr>
          <a:lstStyle/>
          <a:p>
            <a:pPr>
              <a:lnSpc>
                <a:spcPct val="107000"/>
              </a:lnSpc>
              <a:spcAft>
                <a:spcPts val="800"/>
              </a:spcAft>
            </a:pP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Những</a:t>
            </a:r>
            <a:endPar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4C4A143C-BF77-478E-9493-AE15A19BA7DF}"/>
              </a:ext>
            </a:extLst>
          </p:cNvPr>
          <p:cNvSpPr/>
          <p:nvPr/>
        </p:nvSpPr>
        <p:spPr>
          <a:xfrm>
            <a:off x="6474345" y="4887941"/>
            <a:ext cx="1563185" cy="522259"/>
          </a:xfrm>
          <a:prstGeom prst="rect">
            <a:avLst/>
          </a:prstGeom>
        </p:spPr>
        <p:txBody>
          <a:bodyPr wrap="none">
            <a:spAutoFit/>
          </a:bodyPr>
          <a:lstStyle/>
          <a:p>
            <a:pPr>
              <a:lnSpc>
                <a:spcPct val="107000"/>
              </a:lnSpc>
              <a:spcAft>
                <a:spcPts val="800"/>
              </a:spcAft>
            </a:pP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Vì vậy</a:t>
            </a:r>
            <a:endPar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5AB78E9-9DAD-4D8B-B961-713C39DAC67B}"/>
              </a:ext>
            </a:extLst>
          </p:cNvPr>
          <p:cNvSpPr/>
          <p:nvPr/>
        </p:nvSpPr>
        <p:spPr>
          <a:xfrm>
            <a:off x="9695630" y="4887941"/>
            <a:ext cx="1200970" cy="522259"/>
          </a:xfrm>
          <a:prstGeom prst="rect">
            <a:avLst/>
          </a:prstGeom>
        </p:spPr>
        <p:txBody>
          <a:bodyPr wrap="none">
            <a:spAutoFit/>
          </a:bodyPr>
          <a:lstStyle/>
          <a:p>
            <a:pPr>
              <a:lnSpc>
                <a:spcPct val="107000"/>
              </a:lnSpc>
              <a:spcAft>
                <a:spcPts val="800"/>
              </a:spcAft>
            </a:pPr>
            <a:r>
              <a:rPr lang="vi-VN"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Nên</a:t>
            </a:r>
            <a:endParaRPr lang="en-US" sz="28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E6C68ABE-B606-46ED-ADDB-E3E7BD101437}"/>
              </a:ext>
            </a:extLst>
          </p:cNvPr>
          <p:cNvSpPr/>
          <p:nvPr/>
        </p:nvSpPr>
        <p:spPr>
          <a:xfrm>
            <a:off x="2547990" y="359596"/>
            <a:ext cx="9099723" cy="3565132"/>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câu </a:t>
            </a:r>
            <a:r>
              <a:rPr lang="en-US"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vi-VN"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được liên kết với nhau bằng từ ngữ nào?</a:t>
            </a:r>
            <a:endParaRPr lang="en-US" sz="31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Mặt trời dần khuất sau rặng núi, những tia nắng cuối cùng nhuộm vàng cả bầu trời</a:t>
            </a:r>
            <a:r>
              <a:rPr lang="vi-VN"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i="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 vậy</a:t>
            </a:r>
            <a:r>
              <a:rPr lang="vi-VN"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khung cảnh hoàng hôn trở nên rực rỡ và yên bình đến lạ.</a:t>
            </a:r>
          </a:p>
        </p:txBody>
      </p:sp>
    </p:spTree>
    <p:extLst>
      <p:ext uri="{BB962C8B-B14F-4D97-AF65-F5344CB8AC3E}">
        <p14:creationId xmlns:p14="http://schemas.microsoft.com/office/powerpoint/2010/main" val="6255075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467" fill="hold"/>
                                        <p:tgtEl>
                                          <p:spTgt spid="4"/>
                                        </p:tgtEl>
                                      </p:cBhvr>
                                    </p:cmd>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grpId="0" nodeType="clickEffect">
                                  <p:stCondLst>
                                    <p:cond delay="0"/>
                                  </p:stCondLst>
                                  <p:childTnLst>
                                    <p:set>
                                      <p:cBhvr override="childStyle">
                                        <p:cTn id="26" dur="500" fill="hold"/>
                                        <p:tgtEl>
                                          <p:spTgt spid="10"/>
                                        </p:tgtEl>
                                        <p:attrNameLst>
                                          <p:attrName>style.color</p:attrName>
                                        </p:attrNameLst>
                                      </p:cBhvr>
                                      <p:to>
                                        <p:clrVal>
                                          <a:srgbClr val="F5092B"/>
                                        </p:clrVal>
                                      </p:to>
                                    </p:set>
                                    <p:set>
                                      <p:cBhvr>
                                        <p:cTn id="27" dur="500" fill="hold"/>
                                        <p:tgtEl>
                                          <p:spTgt spid="10"/>
                                        </p:tgtEl>
                                        <p:attrNameLst>
                                          <p:attrName>fillcolor</p:attrName>
                                        </p:attrNameLst>
                                      </p:cBhvr>
                                      <p:to>
                                        <p:clrVal>
                                          <a:srgbClr val="F5092B"/>
                                        </p:clrVal>
                                      </p:to>
                                    </p:set>
                                    <p:set>
                                      <p:cBhvr>
                                        <p:cTn id="28" dur="500" fill="hold"/>
                                        <p:tgtEl>
                                          <p:spTgt spid="10"/>
                                        </p:tgtEl>
                                        <p:attrNameLst>
                                          <p:attrName>fill.type</p:attrName>
                                        </p:attrNameLst>
                                      </p:cBhvr>
                                      <p:to>
                                        <p:strVal val="solid"/>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45" presetClass="exit" presetSubtype="0" fill="hold" grpId="1" nodeType="withEffect">
                                  <p:stCondLst>
                                    <p:cond delay="0"/>
                                  </p:stCondLst>
                                  <p:childTnLst>
                                    <p:animEffect transition="out" filter="fade">
                                      <p:cBhvr>
                                        <p:cTn id="32" dur="2000"/>
                                        <p:tgtEl>
                                          <p:spTgt spid="5"/>
                                        </p:tgtEl>
                                      </p:cBhvr>
                                    </p:animEffect>
                                    <p:anim calcmode="lin" valueType="num">
                                      <p:cBhvr>
                                        <p:cTn id="33"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4" dur="2000"/>
                                        <p:tgtEl>
                                          <p:spTgt spid="5"/>
                                        </p:tgtEl>
                                        <p:attrNameLst>
                                          <p:attrName>ppt_h</p:attrName>
                                        </p:attrNameLst>
                                      </p:cBhvr>
                                      <p:tavLst>
                                        <p:tav tm="0">
                                          <p:val>
                                            <p:strVal val="ppt_h"/>
                                          </p:val>
                                        </p:tav>
                                        <p:tav tm="100000">
                                          <p:val>
                                            <p:strVal val="ppt_h"/>
                                          </p:val>
                                        </p:tav>
                                      </p:tavLst>
                                    </p:anim>
                                    <p:set>
                                      <p:cBhvr>
                                        <p:cTn id="35" dur="1" fill="hold">
                                          <p:stCondLst>
                                            <p:cond delay="1999"/>
                                          </p:stCondLst>
                                        </p:cTn>
                                        <p:tgtEl>
                                          <p:spTgt spid="5"/>
                                        </p:tgtEl>
                                        <p:attrNameLst>
                                          <p:attrName>style.visibility</p:attrName>
                                        </p:attrNameLst>
                                      </p:cBhvr>
                                      <p:to>
                                        <p:strVal val="hidden"/>
                                      </p:to>
                                    </p:set>
                                  </p:childTnLst>
                                </p:cTn>
                              </p:par>
                              <p:par>
                                <p:cTn id="36" presetID="45" presetClass="exit" presetSubtype="0" fill="hold" grpId="1" nodeType="withEffect">
                                  <p:stCondLst>
                                    <p:cond delay="0"/>
                                  </p:stCondLst>
                                  <p:childTnLst>
                                    <p:animEffect transition="out" filter="fade">
                                      <p:cBhvr>
                                        <p:cTn id="37" dur="2000"/>
                                        <p:tgtEl>
                                          <p:spTgt spid="11"/>
                                        </p:tgtEl>
                                      </p:cBhvr>
                                    </p:animEffect>
                                    <p:anim calcmode="lin" valueType="num">
                                      <p:cBhvr>
                                        <p:cTn id="38"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9" dur="2000"/>
                                        <p:tgtEl>
                                          <p:spTgt spid="11"/>
                                        </p:tgtEl>
                                        <p:attrNameLst>
                                          <p:attrName>ppt_h</p:attrName>
                                        </p:attrNameLst>
                                      </p:cBhvr>
                                      <p:tavLst>
                                        <p:tav tm="0">
                                          <p:val>
                                            <p:strVal val="ppt_h"/>
                                          </p:val>
                                        </p:tav>
                                        <p:tav tm="100000">
                                          <p:val>
                                            <p:strVal val="ppt_h"/>
                                          </p:val>
                                        </p:tav>
                                      </p:tavLst>
                                    </p:anim>
                                    <p:set>
                                      <p:cBhvr>
                                        <p:cTn id="40"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4"/>
                                        </p:tgtEl>
                                      </p:cBhvr>
                                    </p:cmd>
                                  </p:childTnLst>
                                </p:cTn>
                              </p:par>
                            </p:childTnLst>
                          </p:cTn>
                        </p:par>
                      </p:childTnLst>
                    </p:cTn>
                  </p:par>
                </p:childTnLst>
              </p:cTn>
              <p:nextCondLst>
                <p:cond evt="onClick" delay="0">
                  <p:tgtEl>
                    <p:spTgt spid="4"/>
                  </p:tgtEl>
                </p:cond>
              </p:nextCondLst>
            </p:seq>
            <p:video>
              <p:cMediaNode vol="80000">
                <p:cTn id="46" fill="hold" display="0">
                  <p:stCondLst>
                    <p:cond delay="indefinite"/>
                  </p:stCondLst>
                </p:cTn>
                <p:tgtEl>
                  <p:spTgt spid="4"/>
                </p:tgtEl>
              </p:cMediaNode>
            </p:video>
          </p:childTnLst>
        </p:cTn>
      </p:par>
    </p:tnLst>
    <p:bldLst>
      <p:bldP spid="9" grpId="0" animBg="1"/>
      <p:bldP spid="5" grpId="0"/>
      <p:bldP spid="5" grpId="1"/>
      <p:bldP spid="10" grpId="0"/>
      <p:bldP spid="10" grpId="1"/>
      <p:bldP spid="11" grpId="0"/>
      <p:bldP spid="11" grpId="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76D86-AC2C-67F9-4844-F3717D799334}"/>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800B6BA6-9D29-630A-65E9-5BD0A0D1B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ABF820B9-3B83-3516-2B36-22C6103AEB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a:extLst>
              <a:ext uri="{FF2B5EF4-FFF2-40B4-BE49-F238E27FC236}">
                <a16:creationId xmlns:a16="http://schemas.microsoft.com/office/drawing/2014/main" id="{6BB3020D-2DED-A4E3-1DFE-652ED3A423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a:extLst>
              <a:ext uri="{FF2B5EF4-FFF2-40B4-BE49-F238E27FC236}">
                <a16:creationId xmlns:a16="http://schemas.microsoft.com/office/drawing/2014/main" id="{32238126-75A5-67C2-4815-76C87D8244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22402" y="-182388"/>
            <a:ext cx="4671848" cy="6858000"/>
          </a:xfrm>
          <a:prstGeom prst="rect">
            <a:avLst/>
          </a:prstGeom>
        </p:spPr>
      </p:pic>
      <p:pic>
        <p:nvPicPr>
          <p:cNvPr id="3" name="图片 2">
            <a:extLst>
              <a:ext uri="{FF2B5EF4-FFF2-40B4-BE49-F238E27FC236}">
                <a16:creationId xmlns:a16="http://schemas.microsoft.com/office/drawing/2014/main" id="{0AC656E1-08CF-050E-DB7C-6A414A6AD1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sp>
        <p:nvSpPr>
          <p:cNvPr id="4" name="Rectangle: Rounded Corners 3">
            <a:extLst>
              <a:ext uri="{FF2B5EF4-FFF2-40B4-BE49-F238E27FC236}">
                <a16:creationId xmlns:a16="http://schemas.microsoft.com/office/drawing/2014/main" id="{DEFF91BE-EA9D-850A-C0B3-53CD1C1F9D66}"/>
              </a:ext>
            </a:extLst>
          </p:cNvPr>
          <p:cNvSpPr/>
          <p:nvPr/>
        </p:nvSpPr>
        <p:spPr>
          <a:xfrm>
            <a:off x="3505200" y="2209800"/>
            <a:ext cx="76200" cy="76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AAC502-4EA8-4999-C39F-72DB62816949}"/>
              </a:ext>
            </a:extLst>
          </p:cNvPr>
          <p:cNvSpPr txBox="1"/>
          <p:nvPr/>
        </p:nvSpPr>
        <p:spPr>
          <a:xfrm>
            <a:off x="2435678" y="1823866"/>
            <a:ext cx="7320643" cy="707886"/>
          </a:xfrm>
          <a:prstGeom prst="rect">
            <a:avLst/>
          </a:prstGeom>
          <a:noFill/>
        </p:spPr>
        <p:txBody>
          <a:bodyPr wrap="square">
            <a:spAutoFit/>
          </a:bodyPr>
          <a:lstStyle/>
          <a:p>
            <a:pPr algn="ctr" eaLnBrk="1" hangingPunct="1"/>
            <a:r>
              <a:rPr lang="vi-VN" altLang="en-US" sz="4000" b="1" dirty="0">
                <a:latin typeface="Times New Roman" panose="02020603050405020304" pitchFamily="18" charset="0"/>
                <a:cs typeface="Times New Roman" panose="02020603050405020304" pitchFamily="18" charset="0"/>
              </a:rPr>
              <a:t>LUYỆN TỪ VÀ CÂU</a:t>
            </a:r>
          </a:p>
        </p:txBody>
      </p:sp>
      <p:pic>
        <p:nvPicPr>
          <p:cNvPr id="5" name="Picture 4">
            <a:extLst>
              <a:ext uri="{FF2B5EF4-FFF2-40B4-BE49-F238E27FC236}">
                <a16:creationId xmlns:a16="http://schemas.microsoft.com/office/drawing/2014/main" id="{1793FBC4-EBD4-D50C-9832-4E47F30C0157}"/>
              </a:ext>
            </a:extLst>
          </p:cNvPr>
          <p:cNvPicPr>
            <a:picLocks noChangeAspect="1"/>
          </p:cNvPicPr>
          <p:nvPr/>
        </p:nvPicPr>
        <p:blipFill>
          <a:blip r:embed="rId8"/>
          <a:stretch>
            <a:fillRect/>
          </a:stretch>
        </p:blipFill>
        <p:spPr>
          <a:xfrm>
            <a:off x="2435678" y="2531752"/>
            <a:ext cx="6978243" cy="2202716"/>
          </a:xfrm>
          <a:prstGeom prst="rect">
            <a:avLst/>
          </a:prstGeom>
        </p:spPr>
      </p:pic>
    </p:spTree>
    <p:extLst>
      <p:ext uri="{BB962C8B-B14F-4D97-AF65-F5344CB8AC3E}">
        <p14:creationId xmlns:p14="http://schemas.microsoft.com/office/powerpoint/2010/main" val="2828279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900" decel="100000" fill="hold"/>
                                        <p:tgtEl>
                                          <p:spTgt spid="1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16061" y="609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Times New Roman" panose="02020603050405020304" pitchFamily="18" charset="0"/>
                <a:cs typeface="Times New Roman" panose="02020603050405020304" pitchFamily="18" charset="0"/>
              </a:rPr>
              <a:t>1. </a:t>
            </a:r>
            <a:r>
              <a:rPr lang="vi-VN" sz="2800" b="1" dirty="0">
                <a:solidFill>
                  <a:prstClr val="black"/>
                </a:solidFill>
                <a:latin typeface="Times New Roman" panose="02020603050405020304" pitchFamily="18" charset="0"/>
                <a:cs typeface="Times New Roman" panose="02020603050405020304" pitchFamily="18" charset="0"/>
              </a:rPr>
              <a:t>Mỗi từ in đậm trong đoạn văn dưới đây thay thế cho từ ngữ nào? Nêu tác dụng của việc thay thế từ ngữ trong đoạn văn.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DFF2E19-62A6-435E-BAF6-91BB5CD981C1}"/>
              </a:ext>
            </a:extLst>
          </p:cNvPr>
          <p:cNvSpPr/>
          <p:nvPr/>
        </p:nvSpPr>
        <p:spPr>
          <a:xfrm>
            <a:off x="990600" y="2362200"/>
            <a:ext cx="10341061" cy="2674086"/>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Cánh đồng cỏ của cao nguyên Gia Lai, Đắk Lắk vào mùa mưa có rất nhiều hồ nước. </a:t>
            </a:r>
            <a:r>
              <a:rPr lang="vi-VN" sz="2800" b="1">
                <a:solidFill>
                  <a:prstClr val="black"/>
                </a:solidFill>
                <a:latin typeface="Times New Roman" panose="02020603050405020304" pitchFamily="18" charset="0"/>
              </a:rPr>
              <a:t>Đó</a:t>
            </a:r>
            <a:r>
              <a:rPr lang="vi-VN" sz="2800">
                <a:solidFill>
                  <a:prstClr val="black"/>
                </a:solidFill>
                <a:latin typeface="Times New Roman" panose="02020603050405020304" pitchFamily="18" charset="0"/>
              </a:rPr>
              <a:t> là những vạt đất trũng, phơi nắng suốt mấy tháng mùa khô. Bước vào mùa mưa, </a:t>
            </a:r>
            <a:r>
              <a:rPr lang="vi-VN" sz="2800" b="1">
                <a:solidFill>
                  <a:prstClr val="black"/>
                </a:solidFill>
                <a:latin typeface="Times New Roman" panose="02020603050405020304" pitchFamily="18" charset="0"/>
              </a:rPr>
              <a:t>chúng</a:t>
            </a:r>
            <a:r>
              <a:rPr lang="vi-VN" sz="2800">
                <a:solidFill>
                  <a:prstClr val="black"/>
                </a:solidFill>
                <a:latin typeface="Times New Roman" panose="02020603050405020304" pitchFamily="18" charset="0"/>
              </a:rPr>
              <a:t> trở thành những hồ nước đầy ăm ắp như những chiếc gương lớn.</a:t>
            </a:r>
          </a:p>
          <a:p>
            <a:pPr lvl="0" algn="r"/>
            <a:r>
              <a:rPr lang="vi-VN" sz="2800">
                <a:solidFill>
                  <a:prstClr val="black"/>
                </a:solidFill>
                <a:latin typeface="Times New Roman" panose="02020603050405020304" pitchFamily="18" charset="0"/>
              </a:rPr>
              <a:t>(</a:t>
            </a:r>
            <a:r>
              <a:rPr lang="vi-VN" sz="2800" i="1">
                <a:solidFill>
                  <a:prstClr val="black"/>
                </a:solidFill>
                <a:latin typeface="Times New Roman" panose="02020603050405020304" pitchFamily="18" charset="0"/>
              </a:rPr>
              <a:t>Theo</a:t>
            </a:r>
            <a:r>
              <a:rPr lang="vi-VN" sz="2800">
                <a:solidFill>
                  <a:prstClr val="black"/>
                </a:solidFill>
                <a:latin typeface="Times New Roman" panose="02020603050405020304" pitchFamily="18" charset="0"/>
              </a:rPr>
              <a:t> Thiên Lương)</a:t>
            </a:r>
            <a:endParaRPr lang="en-US" sz="2800" i="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4099694252"/>
              </p:ext>
            </p:extLst>
          </p:nvPr>
        </p:nvGraphicFramePr>
        <p:xfrm>
          <a:off x="914400" y="914400"/>
          <a:ext cx="10363199" cy="4495800"/>
        </p:xfrm>
        <a:graphic>
          <a:graphicData uri="http://schemas.openxmlformats.org/drawingml/2006/table">
            <a:tbl>
              <a:tblPr firstRow="1" bandRow="1">
                <a:tableStyleId>{5940675A-B579-460E-94D1-54222C63F5DA}</a:tableStyleId>
              </a:tblPr>
              <a:tblGrid>
                <a:gridCol w="5776811">
                  <a:extLst>
                    <a:ext uri="{9D8B030D-6E8A-4147-A177-3AD203B41FA5}">
                      <a16:colId xmlns:a16="http://schemas.microsoft.com/office/drawing/2014/main" val="2294191520"/>
                    </a:ext>
                  </a:extLst>
                </a:gridCol>
                <a:gridCol w="2293194">
                  <a:extLst>
                    <a:ext uri="{9D8B030D-6E8A-4147-A177-3AD203B41FA5}">
                      <a16:colId xmlns:a16="http://schemas.microsoft.com/office/drawing/2014/main" val="4200561772"/>
                    </a:ext>
                  </a:extLst>
                </a:gridCol>
                <a:gridCol w="2293194">
                  <a:extLst>
                    <a:ext uri="{9D8B030D-6E8A-4147-A177-3AD203B41FA5}">
                      <a16:colId xmlns:a16="http://schemas.microsoft.com/office/drawing/2014/main" val="463259290"/>
                    </a:ext>
                  </a:extLst>
                </a:gridCol>
              </a:tblGrid>
              <a:tr h="977348">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734216">
                <a:tc rowSpan="2">
                  <a:txBody>
                    <a:bodyPr/>
                    <a:lstStyle/>
                    <a:p>
                      <a:pPr algn="just"/>
                      <a:r>
                        <a:rPr lang="vi-VN" sz="2800" b="0" i="0" kern="1200" dirty="0">
                          <a:solidFill>
                            <a:schemeClr val="tx1"/>
                          </a:solidFill>
                          <a:effectLst/>
                          <a:latin typeface="+mj-lt"/>
                          <a:ea typeface="+mn-ea"/>
                          <a:cs typeface="+mn-cs"/>
                        </a:rPr>
                        <a:t>Cánh đồng cỏ của cao nguyên Gia Lai, Đắk Lắk vào mùa mưa có rất nhiều hồ nước. </a:t>
                      </a:r>
                      <a:r>
                        <a:rPr lang="vi-VN" sz="2800" b="1" i="0" kern="1200" dirty="0">
                          <a:solidFill>
                            <a:schemeClr val="tx1"/>
                          </a:solidFill>
                          <a:effectLst/>
                          <a:latin typeface="+mj-lt"/>
                          <a:ea typeface="+mn-ea"/>
                          <a:cs typeface="+mn-cs"/>
                        </a:rPr>
                        <a:t>Đó</a:t>
                      </a:r>
                      <a:r>
                        <a:rPr lang="vi-VN" sz="2800" b="0" i="0" kern="1200" dirty="0">
                          <a:solidFill>
                            <a:schemeClr val="tx1"/>
                          </a:solidFill>
                          <a:effectLst/>
                          <a:latin typeface="+mj-lt"/>
                          <a:ea typeface="+mn-ea"/>
                          <a:cs typeface="+mn-cs"/>
                        </a:rPr>
                        <a:t> là những vạt đất trũng, phơi nắng suốt mấy tháng mùa khô. Bước vào mùa mưa, </a:t>
                      </a:r>
                      <a:r>
                        <a:rPr lang="vi-VN" sz="2800" b="1" i="0" kern="1200" dirty="0">
                          <a:solidFill>
                            <a:schemeClr val="tx1"/>
                          </a:solidFill>
                          <a:effectLst/>
                          <a:latin typeface="+mj-lt"/>
                          <a:ea typeface="+mn-ea"/>
                          <a:cs typeface="+mn-cs"/>
                        </a:rPr>
                        <a:t>chúng</a:t>
                      </a:r>
                      <a:r>
                        <a:rPr lang="vi-VN" sz="2800" b="0" i="0" kern="1200" dirty="0">
                          <a:solidFill>
                            <a:schemeClr val="tx1"/>
                          </a:solidFill>
                          <a:effectLst/>
                          <a:latin typeface="+mj-lt"/>
                          <a:ea typeface="+mn-ea"/>
                          <a:cs typeface="+mn-cs"/>
                        </a:rPr>
                        <a:t> trở thành những hồ nước đầy ăm ắp như những chiếc gương lớn.</a:t>
                      </a:r>
                    </a:p>
                    <a:p>
                      <a:pPr algn="r"/>
                      <a:r>
                        <a:rPr lang="vi-VN" sz="2800" b="0" i="0" kern="1200" dirty="0">
                          <a:solidFill>
                            <a:schemeClr val="tx1"/>
                          </a:solidFill>
                          <a:effectLst/>
                          <a:latin typeface="+mj-lt"/>
                          <a:ea typeface="+mn-ea"/>
                          <a:cs typeface="+mn-cs"/>
                        </a:rPr>
                        <a:t>(</a:t>
                      </a:r>
                      <a:r>
                        <a:rPr lang="vi-VN" sz="2800" b="0" i="1" kern="1200" dirty="0">
                          <a:solidFill>
                            <a:schemeClr val="tx1"/>
                          </a:solidFill>
                          <a:effectLst/>
                          <a:latin typeface="+mj-lt"/>
                          <a:ea typeface="+mn-ea"/>
                          <a:cs typeface="+mn-cs"/>
                        </a:rPr>
                        <a:t>Theo</a:t>
                      </a:r>
                      <a:r>
                        <a:rPr lang="vi-VN" sz="2800" b="0" i="0" kern="1200" dirty="0">
                          <a:solidFill>
                            <a:schemeClr val="tx1"/>
                          </a:solidFill>
                          <a:effectLst/>
                          <a:latin typeface="+mj-lt"/>
                          <a:ea typeface="+mn-ea"/>
                          <a:cs typeface="+mn-cs"/>
                        </a:rPr>
                        <a:t> Thiên Lương)</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784236">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288232"/>
            <a:ext cx="1600200"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đó</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9143999" y="2349615"/>
            <a:ext cx="2133600"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nước</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29773" y="4058453"/>
            <a:ext cx="1600200" cy="523220"/>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chúng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9048425" y="4058453"/>
            <a:ext cx="2133600" cy="954107"/>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trũng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D42C30-7AC5-4735-AF0E-83541202A4DB}"/>
              </a:ext>
            </a:extLst>
          </p:cNvPr>
          <p:cNvGrpSpPr/>
          <p:nvPr/>
        </p:nvGrpSpPr>
        <p:grpSpPr>
          <a:xfrm>
            <a:off x="685800" y="2438400"/>
            <a:ext cx="2846916" cy="1423458"/>
            <a:chOff x="0" y="1711346"/>
            <a:chExt cx="2846916" cy="1423458"/>
          </a:xfrm>
        </p:grpSpPr>
        <p:sp>
          <p:nvSpPr>
            <p:cNvPr id="5" name="Rectangle: Rounded Corners 4">
              <a:extLst>
                <a:ext uri="{FF2B5EF4-FFF2-40B4-BE49-F238E27FC236}">
                  <a16:creationId xmlns:a16="http://schemas.microsoft.com/office/drawing/2014/main" id="{454BD5A5-2C42-43E2-A905-94022A63E7F4}"/>
                </a:ext>
              </a:extLst>
            </p:cNvPr>
            <p:cNvSpPr/>
            <p:nvPr/>
          </p:nvSpPr>
          <p:spPr>
            <a:xfrm>
              <a:off x="0" y="1711346"/>
              <a:ext cx="2846916" cy="1423458"/>
            </a:xfrm>
            <a:prstGeom prst="roundRect">
              <a:avLst>
                <a:gd name="adj" fmla="val 10000"/>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86ECFFC4-8CC1-4D0F-B802-224BFF5206C6}"/>
                </a:ext>
              </a:extLst>
            </p:cNvPr>
            <p:cNvSpPr txBox="1"/>
            <p:nvPr/>
          </p:nvSpPr>
          <p:spPr>
            <a:xfrm>
              <a:off x="41692" y="1753038"/>
              <a:ext cx="2763532" cy="13400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vi-VN" sz="4700" kern="1200" dirty="0">
                  <a:latin typeface="+mj-lt"/>
                </a:rPr>
                <a:t>Tác dụng</a:t>
              </a:r>
              <a:endParaRPr lang="en-US" sz="4700" kern="1200" dirty="0">
                <a:latin typeface="+mj-lt"/>
              </a:endParaRPr>
            </a:p>
          </p:txBody>
        </p:sp>
      </p:grpSp>
      <p:grpSp>
        <p:nvGrpSpPr>
          <p:cNvPr id="7" name="Group 6">
            <a:extLst>
              <a:ext uri="{FF2B5EF4-FFF2-40B4-BE49-F238E27FC236}">
                <a16:creationId xmlns:a16="http://schemas.microsoft.com/office/drawing/2014/main" id="{30F34BFC-0944-4CE1-9CCD-662F52FDE00F}"/>
              </a:ext>
            </a:extLst>
          </p:cNvPr>
          <p:cNvGrpSpPr/>
          <p:nvPr/>
        </p:nvGrpSpPr>
        <p:grpSpPr>
          <a:xfrm>
            <a:off x="5611833" y="859567"/>
            <a:ext cx="5180506" cy="1423458"/>
            <a:chOff x="3988893" y="1185336"/>
            <a:chExt cx="5180506" cy="1423458"/>
          </a:xfrm>
          <a:solidFill>
            <a:srgbClr val="7030A0"/>
          </a:solidFill>
        </p:grpSpPr>
        <p:sp>
          <p:nvSpPr>
            <p:cNvPr id="8" name="Rectangle: Rounded Corners 7">
              <a:extLst>
                <a:ext uri="{FF2B5EF4-FFF2-40B4-BE49-F238E27FC236}">
                  <a16:creationId xmlns:a16="http://schemas.microsoft.com/office/drawing/2014/main" id="{36C7497D-1D79-4323-9B8C-0E4FD9E6C346}"/>
                </a:ext>
              </a:extLst>
            </p:cNvPr>
            <p:cNvSpPr/>
            <p:nvPr/>
          </p:nvSpPr>
          <p:spPr>
            <a:xfrm>
              <a:off x="3988893" y="1185336"/>
              <a:ext cx="5180506" cy="1423458"/>
            </a:xfrm>
            <a:prstGeom prst="cloud">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42784AAD-C47B-4078-8CB2-0FCB41D34D9E}"/>
                </a:ext>
              </a:extLst>
            </p:cNvPr>
            <p:cNvSpPr txBox="1"/>
            <p:nvPr/>
          </p:nvSpPr>
          <p:spPr>
            <a:xfrm>
              <a:off x="4030585" y="1227028"/>
              <a:ext cx="5097122" cy="1340074"/>
            </a:xfrm>
            <a:prstGeom prst="cloud">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vi-VN" sz="4800" kern="1200" dirty="0">
                  <a:latin typeface="+mj-lt"/>
                </a:rPr>
                <a:t>Tránh lặp từ</a:t>
              </a:r>
              <a:endParaRPr lang="en-US" sz="4800" kern="1200" dirty="0">
                <a:latin typeface="+mj-lt"/>
              </a:endParaRPr>
            </a:p>
          </p:txBody>
        </p:sp>
      </p:grpSp>
      <p:grpSp>
        <p:nvGrpSpPr>
          <p:cNvPr id="10" name="Group 9">
            <a:extLst>
              <a:ext uri="{FF2B5EF4-FFF2-40B4-BE49-F238E27FC236}">
                <a16:creationId xmlns:a16="http://schemas.microsoft.com/office/drawing/2014/main" id="{3FCAE45A-E56E-49D8-8ACA-28FB4C76533E}"/>
              </a:ext>
            </a:extLst>
          </p:cNvPr>
          <p:cNvGrpSpPr/>
          <p:nvPr/>
        </p:nvGrpSpPr>
        <p:grpSpPr>
          <a:xfrm>
            <a:off x="5653525" y="4038600"/>
            <a:ext cx="5178741" cy="1423458"/>
            <a:chOff x="3988171" y="1997604"/>
            <a:chExt cx="5178741" cy="1423458"/>
          </a:xfrm>
          <a:solidFill>
            <a:srgbClr val="00B050"/>
          </a:solidFill>
        </p:grpSpPr>
        <p:sp>
          <p:nvSpPr>
            <p:cNvPr id="11" name="Rectangle: Rounded Corners 10">
              <a:extLst>
                <a:ext uri="{FF2B5EF4-FFF2-40B4-BE49-F238E27FC236}">
                  <a16:creationId xmlns:a16="http://schemas.microsoft.com/office/drawing/2014/main" id="{6B6C77D3-1356-4F38-9C80-5DFD9960DDD8}"/>
                </a:ext>
              </a:extLst>
            </p:cNvPr>
            <p:cNvSpPr/>
            <p:nvPr/>
          </p:nvSpPr>
          <p:spPr>
            <a:xfrm>
              <a:off x="3988171" y="1997604"/>
              <a:ext cx="5178741" cy="1423458"/>
            </a:xfrm>
            <a:prstGeom prst="cloud">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4BE20B88-3ED6-4D9E-A91E-1EC70FF04FAA}"/>
                </a:ext>
              </a:extLst>
            </p:cNvPr>
            <p:cNvSpPr txBox="1"/>
            <p:nvPr/>
          </p:nvSpPr>
          <p:spPr>
            <a:xfrm>
              <a:off x="4029863" y="2039296"/>
              <a:ext cx="5095357" cy="1340074"/>
            </a:xfrm>
            <a:prstGeom prst="cloud">
              <a:avLst/>
            </a:prstGeom>
            <a:grpFill/>
          </p:spPr>
          <p:style>
            <a:lnRef idx="0">
              <a:scrgbClr r="0" g="0" b="0"/>
            </a:lnRef>
            <a:fillRef idx="0">
              <a:scrgbClr r="0" g="0" b="0"/>
            </a:fillRef>
            <a:effectRef idx="0">
              <a:scrgbClr r="0" g="0" b="0"/>
            </a:effectRef>
            <a:fontRef idx="minor">
              <a:schemeClr val="lt1"/>
            </a:fontRef>
          </p:style>
          <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vi-VN" sz="4900" kern="1200" dirty="0">
                  <a:latin typeface="+mj-lt"/>
                </a:rPr>
                <a:t>Liên kết câu</a:t>
              </a:r>
              <a:endParaRPr lang="en-US" sz="4900" kern="1200" dirty="0">
                <a:latin typeface="+mj-lt"/>
              </a:endParaRPr>
            </a:p>
          </p:txBody>
        </p:sp>
      </p:grpSp>
      <p:cxnSp>
        <p:nvCxnSpPr>
          <p:cNvPr id="13" name="Straight Connector 12">
            <a:extLst>
              <a:ext uri="{FF2B5EF4-FFF2-40B4-BE49-F238E27FC236}">
                <a16:creationId xmlns:a16="http://schemas.microsoft.com/office/drawing/2014/main" id="{D0C6FF66-EB00-4B49-99C7-3D255B133B79}"/>
              </a:ext>
            </a:extLst>
          </p:cNvPr>
          <p:cNvCxnSpPr>
            <a:cxnSpLocks/>
            <a:stCxn id="5" idx="3"/>
            <a:endCxn id="9" idx="1"/>
          </p:cNvCxnSpPr>
          <p:nvPr/>
        </p:nvCxnSpPr>
        <p:spPr>
          <a:xfrm flipV="1">
            <a:off x="3532716" y="1571296"/>
            <a:ext cx="2120809" cy="1578833"/>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AF4ED5DC-D29E-4BCB-A72B-C9931193DE82}"/>
              </a:ext>
            </a:extLst>
          </p:cNvPr>
          <p:cNvCxnSpPr>
            <a:cxnSpLocks/>
            <a:stCxn id="5" idx="3"/>
          </p:cNvCxnSpPr>
          <p:nvPr/>
        </p:nvCxnSpPr>
        <p:spPr>
          <a:xfrm>
            <a:off x="3532716" y="3150129"/>
            <a:ext cx="2162501" cy="160020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5930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rotWithShape="1">
          <a:blip r:embed="rId3"/>
          <a:srcRect l="46306" t="21930"/>
          <a:stretch/>
        </p:blipFill>
        <p:spPr>
          <a:xfrm>
            <a:off x="6275521" y="1600200"/>
            <a:ext cx="5257801" cy="3390900"/>
          </a:xfrm>
          <a:prstGeom prst="rect">
            <a:avLst/>
          </a:prstGeom>
        </p:spPr>
      </p:pic>
      <p:sp>
        <p:nvSpPr>
          <p:cNvPr id="5" name="Rectangle: Rounded Corners 4">
            <a:extLst>
              <a:ext uri="{FF2B5EF4-FFF2-40B4-BE49-F238E27FC236}">
                <a16:creationId xmlns:a16="http://schemas.microsoft.com/office/drawing/2014/main" id="{001F7023-D6F5-41E9-8D80-36E43C2C2551}"/>
              </a:ext>
            </a:extLst>
          </p:cNvPr>
          <p:cNvSpPr/>
          <p:nvPr/>
        </p:nvSpPr>
        <p:spPr>
          <a:xfrm>
            <a:off x="683217" y="1544658"/>
            <a:ext cx="5451530" cy="4518167"/>
          </a:xfrm>
          <a:prstGeom prst="roundRect">
            <a:avLst/>
          </a:prstGeom>
          <a:solidFill>
            <a:schemeClr val="accent5">
              <a:lumMod val="20000"/>
              <a:lumOff val="80000"/>
            </a:schemeClr>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2400">
                <a:solidFill>
                  <a:prstClr val="black"/>
                </a:solidFill>
                <a:latin typeface="Times New Roman" panose="02020603050405020304" pitchFamily="18" charset="0"/>
              </a:rPr>
              <a:t>Xúc động trước tình cảm của người cha dành cho con gái và tiếng dương cầm da diết của người thiếu nữ mù, </a:t>
            </a:r>
            <a:r>
              <a:rPr lang="vi-VN" sz="2400" b="1">
                <a:solidFill>
                  <a:prstClr val="black"/>
                </a:solidFill>
                <a:latin typeface="Times New Roman" panose="02020603050405020304" pitchFamily="18" charset="0"/>
              </a:rPr>
              <a:t>Bét-tô-ven</a:t>
            </a:r>
            <a:r>
              <a:rPr lang="vi-VN" sz="2400">
                <a:solidFill>
                  <a:prstClr val="black"/>
                </a:solidFill>
                <a:latin typeface="Times New Roman" panose="02020603050405020304" pitchFamily="18" charset="0"/>
              </a:rPr>
              <a:t> đến bên cây đàn, ngồi xuống và bắt đầu chơi. Những nốt nhạc ngẫu hứng vang lên, tràn đầy cảm xúc yêu thương của </a:t>
            </a:r>
            <a:r>
              <a:rPr lang="vi-VN" sz="2400" b="1">
                <a:solidFill>
                  <a:prstClr val="black"/>
                </a:solidFill>
                <a:latin typeface="Times New Roman" panose="02020603050405020304" pitchFamily="18" charset="0"/>
              </a:rPr>
              <a:t>nhà soạn nhạc thiên tài</a:t>
            </a:r>
            <a:r>
              <a:rPr lang="vi-VN" sz="2400">
                <a:solidFill>
                  <a:prstClr val="black"/>
                </a:solidFill>
                <a:latin typeface="Times New Roman" panose="02020603050405020304" pitchFamily="18" charset="0"/>
              </a:rPr>
              <a:t>, lúc êm ái, nhẹ nhàng như ánh trăng, lúc lại mạnh mẽ như song song Đa-nuýp.</a:t>
            </a:r>
          </a:p>
          <a:p>
            <a:pPr marL="1425575" lvl="0" algn="just"/>
            <a:r>
              <a:rPr lang="vi-VN" sz="2000">
                <a:solidFill>
                  <a:prstClr val="black"/>
                </a:solidFill>
                <a:latin typeface="Times New Roman" panose="02020603050405020304" pitchFamily="18" charset="0"/>
              </a:rPr>
              <a:t>(Theo </a:t>
            </a:r>
            <a:r>
              <a:rPr lang="vi-VN" sz="2000" i="1">
                <a:solidFill>
                  <a:prstClr val="black"/>
                </a:solidFill>
                <a:latin typeface="Times New Roman" panose="02020603050405020304" pitchFamily="18" charset="0"/>
              </a:rPr>
              <a:t>Tiếng Việt 4, tập một</a:t>
            </a:r>
            <a:r>
              <a:rPr lang="vi-VN" sz="2000">
                <a:solidFill>
                  <a:prstClr val="black"/>
                </a:solidFill>
                <a:latin typeface="Times New Roman" panose="02020603050405020304" pitchFamily="18" charset="0"/>
              </a:rPr>
              <a:t>, NXB Giáo dục Việt Nam, 2022)</a:t>
            </a:r>
          </a:p>
        </p:txBody>
      </p:sp>
      <p:sp>
        <p:nvSpPr>
          <p:cNvPr id="4" name="Rectangle 3">
            <a:extLst>
              <a:ext uri="{FF2B5EF4-FFF2-40B4-BE49-F238E27FC236}">
                <a16:creationId xmlns:a16="http://schemas.microsoft.com/office/drawing/2014/main" id="{35938921-1D87-48DC-84BF-0DE74ADBF613}"/>
              </a:ext>
            </a:extLst>
          </p:cNvPr>
          <p:cNvSpPr/>
          <p:nvPr/>
        </p:nvSpPr>
        <p:spPr>
          <a:xfrm>
            <a:off x="6542221" y="5231828"/>
            <a:ext cx="4724400" cy="830997"/>
          </a:xfrm>
          <a:prstGeom prst="rect">
            <a:avLst/>
          </a:prstGeom>
        </p:spPr>
        <p:txBody>
          <a:bodyPr wrap="square">
            <a:spAutoFit/>
          </a:bodyPr>
          <a:lstStyle/>
          <a:p>
            <a:pPr algn="ctr"/>
            <a:r>
              <a:rPr lang="vi-VN" sz="2400" b="1">
                <a:solidFill>
                  <a:srgbClr val="FF0000"/>
                </a:solidFill>
                <a:latin typeface="Times New Roman" panose="02020603050405020304" pitchFamily="18" charset="0"/>
              </a:rPr>
              <a:t>Bét-tô-ven</a:t>
            </a:r>
            <a:r>
              <a:rPr lang="en-US" sz="2400" b="1">
                <a:solidFill>
                  <a:srgbClr val="FF0000"/>
                </a:solidFill>
                <a:latin typeface="Times New Roman" panose="02020603050405020304" pitchFamily="18" charset="0"/>
              </a:rPr>
              <a:t>, </a:t>
            </a:r>
            <a:r>
              <a:rPr lang="vi-VN" sz="2400" b="1">
                <a:solidFill>
                  <a:srgbClr val="FF0000"/>
                </a:solidFill>
                <a:latin typeface="Times New Roman" panose="02020603050405020304" pitchFamily="18" charset="0"/>
              </a:rPr>
              <a:t>nhà soạn nhạc thiên tài</a:t>
            </a:r>
            <a:r>
              <a:rPr lang="en-US" sz="2400" b="1">
                <a:solidFill>
                  <a:srgbClr val="FF0000"/>
                </a:solidFill>
                <a:latin typeface="Times New Roman" panose="02020603050405020304" pitchFamily="18" charset="0"/>
              </a:rPr>
              <a:t> cùng nói về Bét-tô-ven.</a:t>
            </a:r>
            <a:endParaRPr lang="en-US" sz="2400">
              <a:solidFill>
                <a:srgbClr val="FF0000"/>
              </a:solidFill>
            </a:endParaRPr>
          </a:p>
        </p:txBody>
      </p:sp>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p:bld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646</TotalTime>
  <Words>2231</Words>
  <Application>Microsoft Office PowerPoint</Application>
  <PresentationFormat>Widescreen</PresentationFormat>
  <Paragraphs>131</Paragraphs>
  <Slides>23</Slides>
  <Notes>13</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等线</vt:lpstr>
      <vt:lpstr>黑体</vt:lpstr>
      <vt:lpstr>宋体</vt:lpstr>
      <vt:lpstr>#9Slide03 IcielSamsung Sharp Bo</vt:lpstr>
      <vt:lpstr>#9Slide03 IcielUni Sans Heavy</vt:lpstr>
      <vt:lpstr>Arial</vt:lpstr>
      <vt:lpstr>Calibri</vt:lpstr>
      <vt:lpstr>Calibri Light</vt:lpstr>
      <vt:lpstr>Cambria</vt:lpstr>
      <vt:lpstr>Cambria (Đầu đề)</vt:lpstr>
      <vt:lpstr>HP001 5H</vt:lpstr>
      <vt:lpstr>Tahoma</vt:lpstr>
      <vt:lpstr>Times New Roman</vt:lpstr>
      <vt:lpstr>字魂107号-萌趣欢乐体</vt:lpstr>
      <vt:lpstr>sách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52</cp:revision>
  <dcterms:created xsi:type="dcterms:W3CDTF">2022-11-10T14:07:48Z</dcterms:created>
  <dcterms:modified xsi:type="dcterms:W3CDTF">2025-04-17T11:03:55Z</dcterms:modified>
</cp:coreProperties>
</file>