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2"/>
  </p:notesMasterIdLst>
  <p:sldIdLst>
    <p:sldId id="321" r:id="rId2"/>
    <p:sldId id="436" r:id="rId3"/>
    <p:sldId id="319" r:id="rId4"/>
    <p:sldId id="259" r:id="rId5"/>
    <p:sldId id="268" r:id="rId6"/>
    <p:sldId id="270" r:id="rId7"/>
    <p:sldId id="269" r:id="rId8"/>
    <p:sldId id="328" r:id="rId9"/>
    <p:sldId id="329" r:id="rId10"/>
    <p:sldId id="331" r:id="rId11"/>
    <p:sldId id="439" r:id="rId12"/>
    <p:sldId id="437" r:id="rId13"/>
    <p:sldId id="440" r:id="rId14"/>
    <p:sldId id="438" r:id="rId15"/>
    <p:sldId id="441" r:id="rId16"/>
    <p:sldId id="442" r:id="rId17"/>
    <p:sldId id="281" r:id="rId18"/>
    <p:sldId id="282" r:id="rId19"/>
    <p:sldId id="283" r:id="rId20"/>
    <p:sldId id="284" r:id="rId21"/>
    <p:sldId id="286" r:id="rId22"/>
    <p:sldId id="289" r:id="rId23"/>
    <p:sldId id="288" r:id="rId24"/>
    <p:sldId id="334" r:id="rId25"/>
    <p:sldId id="335" r:id="rId26"/>
    <p:sldId id="336" r:id="rId27"/>
    <p:sldId id="293" r:id="rId28"/>
    <p:sldId id="338" r:id="rId29"/>
    <p:sldId id="443" r:id="rId30"/>
    <p:sldId id="444" r:id="rId31"/>
    <p:sldId id="300" r:id="rId32"/>
    <p:sldId id="301" r:id="rId33"/>
    <p:sldId id="303" r:id="rId34"/>
    <p:sldId id="308" r:id="rId35"/>
    <p:sldId id="341" r:id="rId36"/>
    <p:sldId id="445" r:id="rId37"/>
    <p:sldId id="342" r:id="rId38"/>
    <p:sldId id="446" r:id="rId39"/>
    <p:sldId id="309"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jpg"/><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12.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54.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8.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56.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microsoft.com/office/2007/relationships/hdphoto" Target="../media/hdphoto13.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8.png"/><Relationship Id="rId5" Type="http://schemas.microsoft.com/office/2007/relationships/hdphoto" Target="../media/hdphoto13.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8.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63.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9.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66.wmf"/><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65.png"/><Relationship Id="rId5" Type="http://schemas.openxmlformats.org/officeDocument/2006/relationships/image" Target="../media/image5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8.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jp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4.wdp"/><Relationship Id="rId1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3.png"/><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6.jpg"/><Relationship Id="rId7" Type="http://schemas.openxmlformats.org/officeDocument/2006/relationships/image" Target="../media/image29.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8.svg"/><Relationship Id="rId15" Type="http://schemas.openxmlformats.org/officeDocument/2006/relationships/image" Target="../media/image34.png"/><Relationship Id="rId10" Type="http://schemas.microsoft.com/office/2007/relationships/hdphoto" Target="../media/hdphoto9.wdp"/><Relationship Id="rId4" Type="http://schemas.openxmlformats.org/officeDocument/2006/relationships/image" Target="../media/image7.png"/><Relationship Id="rId9" Type="http://schemas.openxmlformats.org/officeDocument/2006/relationships/image" Target="../media/image31.png"/><Relationship Id="rId1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4"/>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6"/>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1165</Words>
  <Application>Microsoft Office PowerPoint</Application>
  <PresentationFormat>Widescreen</PresentationFormat>
  <Paragraphs>107</Paragraphs>
  <Slides>40</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50</cp:revision>
  <dcterms:created xsi:type="dcterms:W3CDTF">2023-06-14T03:10:11Z</dcterms:created>
  <dcterms:modified xsi:type="dcterms:W3CDTF">2024-12-15T11:37:21Z</dcterms:modified>
  <cp:category>9Slide.vn</cp:category>
</cp:coreProperties>
</file>