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</p:sldMasterIdLst>
  <p:notesMasterIdLst>
    <p:notesMasterId r:id="rId14"/>
  </p:notesMasterIdLst>
  <p:sldIdLst>
    <p:sldId id="280" r:id="rId4"/>
    <p:sldId id="279" r:id="rId5"/>
    <p:sldId id="262" r:id="rId6"/>
    <p:sldId id="278" r:id="rId7"/>
    <p:sldId id="260" r:id="rId8"/>
    <p:sldId id="281" r:id="rId9"/>
    <p:sldId id="282" r:id="rId10"/>
    <p:sldId id="283" r:id="rId11"/>
    <p:sldId id="284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C5213-7949-407B-8AB0-5260D7033A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1FDB6F-8FB7-1D0E-0EA7-A2A1DC0CEE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CE6B52-40D9-1CDB-6F70-ABC2430E64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35534FC-15D7-AD29-5CA8-EB62D84DA0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A42F1F73-8F7D-619B-CC51-C2E28E0CC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50600"/>
            <a:ext cx="3993370" cy="3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0A4F830-0E40-8A47-AEF3-8FC239219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0" y="2341062"/>
            <a:ext cx="3912157" cy="3912157"/>
          </a:xfrm>
          <a:prstGeom prst="rect">
            <a:avLst/>
          </a:prstGeom>
        </p:spPr>
      </p:pic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F6F608FE-B374-BD4B-A016-0EBAE29A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6" y="2300989"/>
            <a:ext cx="8216949" cy="2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0733" y="730883"/>
            <a:ext cx="6921048" cy="2974602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4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5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6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7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1884172" y="1073965"/>
              <a:ext cx="49683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ọc bài ca dao và kể tên các lễ hội được nhắc tới trong bài.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8F75DA-15AD-B983-DBD9-EA1FD2DD5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921" y="3823017"/>
            <a:ext cx="6543531" cy="16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AEC03-E2B4-6623-A3D2-F4CC26B3D040}"/>
              </a:ext>
            </a:extLst>
          </p:cNvPr>
          <p:cNvSpPr txBox="1"/>
          <p:nvPr/>
        </p:nvSpPr>
        <p:spPr>
          <a:xfrm>
            <a:off x="1491343" y="544286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Hội Khám: </a:t>
            </a:r>
            <a:r>
              <a:rPr lang="vi-VN" sz="2800" dirty="0"/>
              <a:t>lễ hội được tổ chức hằng năm vào ngày 7 tháng 4 (âm lịch) tại làng Ngọc Khám, xã Gia Đông, huyện Thuận Thành, tỉnh Bắc Ninh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715BD-87E8-0B1B-DC2B-4886E17C678E}"/>
              </a:ext>
            </a:extLst>
          </p:cNvPr>
          <p:cNvSpPr txBox="1"/>
          <p:nvPr/>
        </p:nvSpPr>
        <p:spPr>
          <a:xfrm>
            <a:off x="1524001" y="2013858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Dâu: </a:t>
            </a:r>
            <a:r>
              <a:rPr lang="vi-VN" sz="2800" dirty="0"/>
              <a:t>lễ hội được tổ chức hằng năm vào ngày 8 tháng 4 (âm lịch) tại chùa Dâu, xã Thanh Khương, huyện Thuận Thành, tỉnh Bắc Ninh.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70143-B42C-25E6-CCC7-DF052562836C}"/>
              </a:ext>
            </a:extLst>
          </p:cNvPr>
          <p:cNvSpPr txBox="1"/>
          <p:nvPr/>
        </p:nvSpPr>
        <p:spPr>
          <a:xfrm>
            <a:off x="1534886" y="3570515"/>
            <a:ext cx="975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Gióng: </a:t>
            </a:r>
            <a:r>
              <a:rPr lang="vi-VN" sz="2800" dirty="0"/>
              <a:t>một trong những lễ hội đầu tiên ở nước ta được UNESCO công nhận là Di sản văn hoá phi vật thể, được tổ chức hằng năm vào ngày 9 tháng 4 (âm lịch) tại đền Phù Đổng, xã Phù Đổng, huyện Gia Lâm, thành phố Hà Nội.</a:t>
            </a:r>
          </a:p>
        </p:txBody>
      </p:sp>
    </p:spTree>
    <p:extLst>
      <p:ext uri="{BB962C8B-B14F-4D97-AF65-F5344CB8AC3E}">
        <p14:creationId xmlns:p14="http://schemas.microsoft.com/office/powerpoint/2010/main" val="25411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" y="-78965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914" y="676565"/>
            <a:ext cx="392006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B684E96-9E62-5645-E0D6-5E3A5BC78D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1054117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2 – 3 bài ca dao về di tích, lễ hội hoặc sản vật độc đáo ở một địa phương.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D4812-6446-57CC-F697-9D1355B7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6" y="1585684"/>
            <a:ext cx="6901543" cy="4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3" name="Picture 2" descr="A paper with writing and cartoon characters&#10;&#10;Description automatically generated with medium confidence">
            <a:extLst>
              <a:ext uri="{FF2B5EF4-FFF2-40B4-BE49-F238E27FC236}">
                <a16:creationId xmlns:a16="http://schemas.microsoft.com/office/drawing/2014/main" id="{B81C1A27-EF8E-5B5A-5526-DDC44181E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1180192"/>
            <a:ext cx="3752031" cy="53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9" y="1099457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8557C-1D13-CDAB-C90B-9D8CBC267069}"/>
              </a:ext>
            </a:extLst>
          </p:cNvPr>
          <p:cNvSpPr/>
          <p:nvPr/>
        </p:nvSpPr>
        <p:spPr>
          <a:xfrm>
            <a:off x="1667660" y="918292"/>
            <a:ext cx="10281394" cy="458035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Tìm hiểu thêm các thông tin về Đồng Tháp Mười hoặc về quê hương em (đặc điểm địa lí, cảnh sắc, di tích, lễ hội, sản vật,...).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232</Words>
  <Application>Microsoft Office PowerPoint</Application>
  <PresentationFormat>Widescreen</PresentationFormat>
  <Paragraphs>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DengXian</vt:lpstr>
      <vt:lpstr>#9Slide06 SVNWendi</vt:lpstr>
      <vt:lpstr>Calibri</vt:lpstr>
      <vt:lpstr>SVN-Whimsy</vt:lpstr>
      <vt:lpstr>Source Han Sans CN Regular</vt:lpstr>
      <vt:lpstr>Arial</vt:lpstr>
      <vt:lpstr>思源黑体 CN</vt:lpstr>
      <vt:lpstr>Cambria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Thao Tran</cp:lastModifiedBy>
  <cp:revision>22</cp:revision>
  <dcterms:created xsi:type="dcterms:W3CDTF">2022-08-12T18:21:27Z</dcterms:created>
  <dcterms:modified xsi:type="dcterms:W3CDTF">2024-12-13T10:28:29Z</dcterms:modified>
</cp:coreProperties>
</file>