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6"/>
  </p:notesMasterIdLst>
  <p:sldIdLst>
    <p:sldId id="348" r:id="rId2"/>
    <p:sldId id="282" r:id="rId3"/>
    <p:sldId id="258" r:id="rId4"/>
    <p:sldId id="352" r:id="rId5"/>
    <p:sldId id="298" r:id="rId6"/>
    <p:sldId id="2650" r:id="rId7"/>
    <p:sldId id="326" r:id="rId8"/>
    <p:sldId id="347" r:id="rId9"/>
    <p:sldId id="331" r:id="rId10"/>
    <p:sldId id="329" r:id="rId11"/>
    <p:sldId id="2654" r:id="rId12"/>
    <p:sldId id="2653" r:id="rId13"/>
    <p:sldId id="2651" r:id="rId14"/>
    <p:sldId id="29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7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9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8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9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817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7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8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72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1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11681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012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63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4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7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7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6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4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664" r:id="rId22"/>
    <p:sldLayoutId id="2147483668" r:id="rId23"/>
    <p:sldLayoutId id="2147483669" r:id="rId24"/>
    <p:sldLayoutId id="2147483670" r:id="rId25"/>
    <p:sldLayoutId id="2147483671" r:id="rId2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29.png"/><Relationship Id="rId2" Type="http://schemas.openxmlformats.org/officeDocument/2006/relationships/audio" Target="../media/media3.m4a"/><Relationship Id="rId16" Type="http://schemas.openxmlformats.org/officeDocument/2006/relationships/image" Target="../media/image2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0.xml"/><Relationship Id="rId5" Type="http://schemas.microsoft.com/office/2007/relationships/media" Target="../media/media5.m4a"/><Relationship Id="rId15" Type="http://schemas.openxmlformats.org/officeDocument/2006/relationships/image" Target="../media/image27.png"/><Relationship Id="rId10" Type="http://schemas.openxmlformats.org/officeDocument/2006/relationships/audio" Target="../media/media7.m4a"/><Relationship Id="rId19" Type="http://schemas.openxmlformats.org/officeDocument/2006/relationships/image" Target="../media/image23.pn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6" y="152132"/>
            <a:ext cx="3632201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91" y="0"/>
            <a:ext cx="19732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5" y="3429000"/>
            <a:ext cx="1973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992706"/>
            <a:ext cx="3886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320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WordArt 9">
            <a:extLst>
              <a:ext uri="{FF2B5EF4-FFF2-40B4-BE49-F238E27FC236}">
                <a16:creationId xmlns:a16="http://schemas.microsoft.com/office/drawing/2014/main" id="{77B38C50-90EB-43A0-BF07-5ABB9CDC8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5777" y="603578"/>
            <a:ext cx="8778576" cy="586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4932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BodoniH" panose="020B7200000000000000" pitchFamily="34" charset="0"/>
              </a:rPr>
              <a:t>  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Nhiệt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liệt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chào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mừng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các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thầy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cô</a:t>
            </a:r>
            <a:r>
              <a:rPr lang="en-US" sz="40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40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giáo</a:t>
            </a:r>
            <a:endParaRPr lang="en-US" sz="40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FF00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382" y="5470966"/>
            <a:ext cx="5181600" cy="147732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Cúc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II</a:t>
            </a:r>
          </a:p>
          <a:p>
            <a:pPr algn="ctr">
              <a:spcBef>
                <a:spcPct val="5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1" y="3886201"/>
            <a:ext cx="8815264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kern="1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Huyện</a:t>
            </a:r>
            <a:endParaRPr lang="en-US" sz="3600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891923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294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1482846" y="1258981"/>
            <a:ext cx="1998879" cy="3237906"/>
            <a:chOff x="1306006" y="671660"/>
            <a:chExt cx="3288152" cy="2193224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1950717" y="1010509"/>
              <a:ext cx="2643441" cy="1854375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cs typeface="Baloo" panose="03080902040302020200" pitchFamily="66" charset="-93"/>
                </a:rPr>
                <a:t>131 </a:t>
              </a:r>
              <a:endParaRPr kumimoji="0" lang="en-US" sz="44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cs typeface="Baloo" panose="03080902040302020200" pitchFamily="66" charset="-93"/>
              </a:endParaRP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 5</a:t>
              </a:r>
              <a:endParaRPr kumimoji="0" lang="en-US" sz="5398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306006" y="762988"/>
              <a:ext cx="1321532" cy="672812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553339" y="671660"/>
              <a:ext cx="70564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4315211" y="1385456"/>
            <a:ext cx="1588000" cy="3166848"/>
            <a:chOff x="-1229028" y="954201"/>
            <a:chExt cx="2232619" cy="3009129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-855490" y="1365703"/>
              <a:ext cx="1859081" cy="2597627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126">
                <a:defRPr/>
              </a:pPr>
              <a:endParaRPr lang="en-US" sz="44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  <a:p>
              <a:pPr lvl="0" algn="ctr" defTabSz="914126">
                <a:defRPr/>
              </a:pPr>
              <a:r>
                <a:rPr lang="en-US" sz="45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131 </a:t>
              </a:r>
              <a:endParaRPr lang="en-US" sz="45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  <a:p>
              <a:pPr lvl="0" algn="ctr" defTabSz="914126">
                <a:defRPr/>
              </a:pPr>
              <a:r>
                <a:rPr lang="en-US" sz="44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  5</a:t>
              </a:r>
              <a:endParaRPr lang="en-US" sz="54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-1229028" y="1034467"/>
              <a:ext cx="1023581" cy="913280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-980728" y="954201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6799298" y="1327502"/>
            <a:ext cx="1750342" cy="3190597"/>
            <a:chOff x="3234532" y="-1856891"/>
            <a:chExt cx="3537753" cy="420323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3549264" y="-1194513"/>
              <a:ext cx="3223021" cy="3540856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126">
                <a:defRPr/>
              </a:pPr>
              <a:r>
                <a:rPr lang="en-US" sz="44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131 </a:t>
              </a:r>
              <a:endParaRPr lang="en-US" sz="44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  <a:p>
              <a:pPr lvl="0" algn="ctr" defTabSz="914126">
                <a:defRPr/>
              </a:pPr>
              <a:r>
                <a:rPr lang="en-US" sz="44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  5</a:t>
              </a:r>
              <a:endParaRPr lang="en-US" sz="54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3234532" y="-1474884"/>
              <a:ext cx="1220771" cy="1204934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3537705" y="-1856891"/>
              <a:ext cx="614426" cy="13238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kumimoji="0" lang="en-US" sz="8000" b="1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B8A1AA-EB9F-489D-B1B0-008A30478725}"/>
              </a:ext>
            </a:extLst>
          </p:cNvPr>
          <p:cNvSpPr txBox="1"/>
          <p:nvPr/>
        </p:nvSpPr>
        <p:spPr>
          <a:xfrm>
            <a:off x="1966775" y="2974464"/>
            <a:ext cx="50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B45E2D-8395-479B-98EB-7C638094FDF3}"/>
              </a:ext>
            </a:extLst>
          </p:cNvPr>
          <p:cNvCxnSpPr>
            <a:cxnSpLocks/>
          </p:cNvCxnSpPr>
          <p:nvPr/>
        </p:nvCxnSpPr>
        <p:spPr>
          <a:xfrm>
            <a:off x="2217021" y="3869053"/>
            <a:ext cx="10473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36AC4F5-9502-433B-BC56-A9F62915C2D2}"/>
              </a:ext>
            </a:extLst>
          </p:cNvPr>
          <p:cNvSpPr txBox="1"/>
          <p:nvPr/>
        </p:nvSpPr>
        <p:spPr>
          <a:xfrm>
            <a:off x="1897961" y="3797713"/>
            <a:ext cx="10846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rPr>
              <a:t>655</a:t>
            </a:r>
            <a:endParaRPr lang="en-US" sz="4400" b="1" kern="0" dirty="0">
              <a:ln w="1905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Baloo" panose="03080902040302020200" pitchFamily="66" charset="-93"/>
            </a:endParaRP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4EACEC-92CE-431C-9DE1-6585EABAE482}"/>
              </a:ext>
            </a:extLst>
          </p:cNvPr>
          <p:cNvSpPr txBox="1"/>
          <p:nvPr/>
        </p:nvSpPr>
        <p:spPr>
          <a:xfrm>
            <a:off x="4566996" y="2912909"/>
            <a:ext cx="50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4424CF-6774-4443-9829-D22B54D17744}"/>
              </a:ext>
            </a:extLst>
          </p:cNvPr>
          <p:cNvSpPr txBox="1"/>
          <p:nvPr/>
        </p:nvSpPr>
        <p:spPr>
          <a:xfrm>
            <a:off x="4640394" y="3728073"/>
            <a:ext cx="11747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kern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rPr>
              <a:t> </a:t>
            </a:r>
            <a:r>
              <a:rPr lang="en-US" sz="4400" b="1" kern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rPr>
              <a:t>655</a:t>
            </a:r>
            <a:endParaRPr lang="en-US" sz="4400" b="1" kern="0" dirty="0">
              <a:ln w="1905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Baloo" panose="03080902040302020200" pitchFamily="66" charset="-93"/>
            </a:endParaRP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BCA868-2F70-4E9D-BB7A-6D68A7607D79}"/>
              </a:ext>
            </a:extLst>
          </p:cNvPr>
          <p:cNvSpPr txBox="1"/>
          <p:nvPr/>
        </p:nvSpPr>
        <p:spPr>
          <a:xfrm>
            <a:off x="6957424" y="2958981"/>
            <a:ext cx="50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35A93-B4F2-43FA-B4CF-15D62F521F0F}"/>
              </a:ext>
            </a:extLst>
          </p:cNvPr>
          <p:cNvSpPr txBox="1"/>
          <p:nvPr/>
        </p:nvSpPr>
        <p:spPr>
          <a:xfrm>
            <a:off x="7256753" y="3763733"/>
            <a:ext cx="14486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rPr>
              <a:t>  655</a:t>
            </a:r>
            <a:endParaRPr lang="en-US" sz="4400" b="1" kern="0" dirty="0">
              <a:ln w="1905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  <a:cs typeface="Baloo" panose="03080902040302020200" pitchFamily="66" charset="-93"/>
            </a:endParaRPr>
          </a:p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139559-F707-483B-9A20-D272BB672AE3}"/>
              </a:ext>
            </a:extLst>
          </p:cNvPr>
          <p:cNvGrpSpPr/>
          <p:nvPr/>
        </p:nvGrpSpPr>
        <p:grpSpPr>
          <a:xfrm>
            <a:off x="854516" y="295636"/>
            <a:ext cx="8920420" cy="1582373"/>
            <a:chOff x="-3546268" y="704373"/>
            <a:chExt cx="20223262" cy="1274623"/>
          </a:xfrm>
        </p:grpSpPr>
        <p:sp>
          <p:nvSpPr>
            <p:cNvPr id="37" name="Rounded Rectangle 26">
              <a:extLst>
                <a:ext uri="{FF2B5EF4-FFF2-40B4-BE49-F238E27FC236}">
                  <a16:creationId xmlns:a16="http://schemas.microsoft.com/office/drawing/2014/main" id="{8F306EBA-B2E8-48E4-965B-B38DA8A26BB8}"/>
                </a:ext>
              </a:extLst>
            </p:cNvPr>
            <p:cNvSpPr/>
            <p:nvPr/>
          </p:nvSpPr>
          <p:spPr>
            <a:xfrm>
              <a:off x="-3546268" y="704373"/>
              <a:ext cx="20005256" cy="817863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811B84-5323-4C57-A2FF-099B3CE1BDA2}"/>
                </a:ext>
              </a:extLst>
            </p:cNvPr>
            <p:cNvSpPr/>
            <p:nvPr/>
          </p:nvSpPr>
          <p:spPr>
            <a:xfrm>
              <a:off x="-3393269" y="807641"/>
              <a:ext cx="20070263" cy="117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C04013-5FC0-4CBE-BF6F-DA136313E659}"/>
              </a:ext>
            </a:extLst>
          </p:cNvPr>
          <p:cNvCxnSpPr>
            <a:cxnSpLocks/>
          </p:cNvCxnSpPr>
          <p:nvPr/>
        </p:nvCxnSpPr>
        <p:spPr>
          <a:xfrm>
            <a:off x="4767779" y="3797713"/>
            <a:ext cx="10473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BAB38D-1CEB-40EE-B047-75EFA948B2E8}"/>
              </a:ext>
            </a:extLst>
          </p:cNvPr>
          <p:cNvCxnSpPr>
            <a:cxnSpLocks/>
          </p:cNvCxnSpPr>
          <p:nvPr/>
        </p:nvCxnSpPr>
        <p:spPr>
          <a:xfrm>
            <a:off x="7253290" y="3864190"/>
            <a:ext cx="1186622" cy="48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85EC6871-B5C9-41AB-B498-206595315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413" y="856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70278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42189" y="234696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08227" y="142421"/>
            <a:ext cx="10477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F417FA-D35E-479A-A071-C668FBABDCF0}"/>
              </a:ext>
            </a:extLst>
          </p:cNvPr>
          <p:cNvCxnSpPr/>
          <p:nvPr/>
        </p:nvCxnSpPr>
        <p:spPr>
          <a:xfrm>
            <a:off x="3704848" y="796671"/>
            <a:ext cx="58613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24F450-8BD5-4E15-BF14-0F23FD533DBD}"/>
              </a:ext>
            </a:extLst>
          </p:cNvPr>
          <p:cNvCxnSpPr/>
          <p:nvPr/>
        </p:nvCxnSpPr>
        <p:spPr>
          <a:xfrm>
            <a:off x="4481621" y="1389888"/>
            <a:ext cx="1874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13D4DE-6F85-4F89-A0A7-80930B7B4225}"/>
              </a:ext>
            </a:extLst>
          </p:cNvPr>
          <p:cNvCxnSpPr/>
          <p:nvPr/>
        </p:nvCxnSpPr>
        <p:spPr>
          <a:xfrm>
            <a:off x="2343278" y="1993392"/>
            <a:ext cx="83301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595DFB0-7E69-419B-BF80-A0744709B2BE}"/>
              </a:ext>
            </a:extLst>
          </p:cNvPr>
          <p:cNvGrpSpPr/>
          <p:nvPr/>
        </p:nvGrpSpPr>
        <p:grpSpPr>
          <a:xfrm>
            <a:off x="2440653" y="5185572"/>
            <a:ext cx="4083592" cy="952277"/>
            <a:chOff x="2440653" y="5185572"/>
            <a:chExt cx="4083592" cy="952277"/>
          </a:xfrm>
        </p:grpSpPr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E3AA0E3D-0FDD-4D42-83D1-FFCDF1DAB71B}"/>
                </a:ext>
              </a:extLst>
            </p:cNvPr>
            <p:cNvSpPr/>
            <p:nvPr/>
          </p:nvSpPr>
          <p:spPr>
            <a:xfrm rot="5400000">
              <a:off x="4242285" y="3383940"/>
              <a:ext cx="480327" cy="4083592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E0CA1F-5435-46E1-9593-D0059C7FC3E2}"/>
                </a:ext>
              </a:extLst>
            </p:cNvPr>
            <p:cNvSpPr/>
            <p:nvPr/>
          </p:nvSpPr>
          <p:spPr>
            <a:xfrm>
              <a:off x="3344274" y="5553074"/>
              <a:ext cx="20746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78903-AC5D-4802-ACC4-5771B55C8FD6}"/>
              </a:ext>
            </a:extLst>
          </p:cNvPr>
          <p:cNvGrpSpPr/>
          <p:nvPr/>
        </p:nvGrpSpPr>
        <p:grpSpPr>
          <a:xfrm>
            <a:off x="636472" y="4750928"/>
            <a:ext cx="5871898" cy="584775"/>
            <a:chOff x="636472" y="4750928"/>
            <a:chExt cx="5871898" cy="58477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E14385-62D2-4006-B7EA-F8231A42D23F}"/>
                </a:ext>
              </a:extLst>
            </p:cNvPr>
            <p:cNvCxnSpPr>
              <a:cxnSpLocks/>
            </p:cNvCxnSpPr>
            <p:nvPr/>
          </p:nvCxnSpPr>
          <p:spPr>
            <a:xfrm>
              <a:off x="2448362" y="5163229"/>
              <a:ext cx="270695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0EB10C-19EA-4903-8633-0386AA2B9FF2}"/>
                </a:ext>
              </a:extLst>
            </p:cNvPr>
            <p:cNvSpPr/>
            <p:nvPr/>
          </p:nvSpPr>
          <p:spPr>
            <a:xfrm>
              <a:off x="636472" y="4750928"/>
              <a:ext cx="9845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388B7C-8B43-472A-96B1-0B51214BBDE8}"/>
                </a:ext>
              </a:extLst>
            </p:cNvPr>
            <p:cNvCxnSpPr>
              <a:cxnSpLocks/>
            </p:cNvCxnSpPr>
            <p:nvPr/>
          </p:nvCxnSpPr>
          <p:spPr>
            <a:xfrm>
              <a:off x="3733420" y="5156068"/>
              <a:ext cx="277495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37BC20-B7C2-47A6-8B07-6AC7EF29FF07}"/>
              </a:ext>
            </a:extLst>
          </p:cNvPr>
          <p:cNvCxnSpPr>
            <a:cxnSpLocks/>
          </p:cNvCxnSpPr>
          <p:nvPr/>
        </p:nvCxnSpPr>
        <p:spPr>
          <a:xfrm flipV="1">
            <a:off x="2429501" y="4359508"/>
            <a:ext cx="1291912" cy="4243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A5A2450-B1B3-41C8-BD22-AEE3F2E6CF67}"/>
              </a:ext>
            </a:extLst>
          </p:cNvPr>
          <p:cNvSpPr/>
          <p:nvPr/>
        </p:nvSpPr>
        <p:spPr>
          <a:xfrm>
            <a:off x="615570" y="4062456"/>
            <a:ext cx="1385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1218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246D6C-D018-4681-AC60-C6FBD46892DA}"/>
              </a:ext>
            </a:extLst>
          </p:cNvPr>
          <p:cNvSpPr/>
          <p:nvPr/>
        </p:nvSpPr>
        <p:spPr>
          <a:xfrm>
            <a:off x="1982199" y="3429000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1218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118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rPr>
              <a:t>tuổi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0155B3A1-6245-4F09-BA4C-C619B8D50243}"/>
              </a:ext>
            </a:extLst>
          </p:cNvPr>
          <p:cNvSpPr/>
          <p:nvPr/>
        </p:nvSpPr>
        <p:spPr>
          <a:xfrm rot="16200000">
            <a:off x="2904026" y="3531578"/>
            <a:ext cx="337451" cy="1264193"/>
          </a:xfrm>
          <a:prstGeom prst="rightBrace">
            <a:avLst>
              <a:gd name="adj1" fmla="val 26303"/>
              <a:gd name="adj2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8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2DA0BD-68F7-4C98-970F-683781534C74}"/>
              </a:ext>
            </a:extLst>
          </p:cNvPr>
          <p:cNvSpPr/>
          <p:nvPr/>
        </p:nvSpPr>
        <p:spPr>
          <a:xfrm>
            <a:off x="1451326" y="2684408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6BEC24-4921-451B-8910-C49D1654CBE7}"/>
              </a:ext>
            </a:extLst>
          </p:cNvPr>
          <p:cNvCxnSpPr>
            <a:cxnSpLocks/>
          </p:cNvCxnSpPr>
          <p:nvPr/>
        </p:nvCxnSpPr>
        <p:spPr>
          <a:xfrm>
            <a:off x="2452345" y="437469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A22BE3-11C6-404F-9461-256138903C8A}"/>
              </a:ext>
            </a:extLst>
          </p:cNvPr>
          <p:cNvCxnSpPr>
            <a:cxnSpLocks/>
          </p:cNvCxnSpPr>
          <p:nvPr/>
        </p:nvCxnSpPr>
        <p:spPr>
          <a:xfrm>
            <a:off x="3721413" y="437469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344" y="332873"/>
            <a:ext cx="8053071" cy="2586201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3" y="2912068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733171-D0F3-4A3E-95E6-9ACA7299841F}"/>
              </a:ext>
            </a:extLst>
          </p:cNvPr>
          <p:cNvSpPr/>
          <p:nvPr/>
        </p:nvSpPr>
        <p:spPr>
          <a:xfrm>
            <a:off x="2576703" y="493776"/>
            <a:ext cx="8179182" cy="1591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636610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" y="0"/>
            <a:ext cx="12256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1600200"/>
            <a:ext cx="8458200" cy="2362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Ban giám khảo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hội thi thành công rực rỡ.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9948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232289"/>
            <a:ext cx="8199376" cy="2633186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3" y="2917235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228" y="630033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4" y="1830931"/>
            <a:ext cx="3422395" cy="41353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81E373-EF63-4F3B-8FFC-127606AFA857}"/>
              </a:ext>
            </a:extLst>
          </p:cNvPr>
          <p:cNvSpPr/>
          <p:nvPr/>
        </p:nvSpPr>
        <p:spPr>
          <a:xfrm>
            <a:off x="2450592" y="548640"/>
            <a:ext cx="8179182" cy="1591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Trò ch</a:t>
            </a:r>
            <a:r>
              <a:rPr lang="vi-VN" sz="7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ơi</a:t>
            </a:r>
            <a:r>
              <a:rPr lang="en-US" sz="7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 Bắn tên</a:t>
            </a:r>
          </a:p>
        </p:txBody>
      </p:sp>
      <p:pic>
        <p:nvPicPr>
          <p:cNvPr id="6" name="bắn tên">
            <a:hlinkClick r:id="" action="ppaction://media"/>
            <a:extLst>
              <a:ext uri="{FF2B5EF4-FFF2-40B4-BE49-F238E27FC236}">
                <a16:creationId xmlns:a16="http://schemas.microsoft.com/office/drawing/2014/main" id="{AE1FBA3F-B250-45F2-AA1B-1EF3D7D4C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8318" y="6752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67" y="54617"/>
            <a:ext cx="11990567" cy="68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4C658B-2D04-4D32-9AC9-42074DD548E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E9A313A-0C7B-446C-95E5-523665CF1200}"/>
              </a:ext>
            </a:extLst>
          </p:cNvPr>
          <p:cNvSpPr/>
          <p:nvPr/>
        </p:nvSpPr>
        <p:spPr>
          <a:xfrm>
            <a:off x="840065" y="1417163"/>
            <a:ext cx="5578548" cy="4876800"/>
          </a:xfrm>
          <a:custGeom>
            <a:avLst/>
            <a:gdLst/>
            <a:ahLst/>
            <a:cxnLst/>
            <a:rect l="l" t="t" r="r" b="b"/>
            <a:pathLst>
              <a:path w="6578464" h="5938891">
                <a:moveTo>
                  <a:pt x="0" y="0"/>
                </a:moveTo>
                <a:lnTo>
                  <a:pt x="6578464" y="0"/>
                </a:lnTo>
                <a:lnTo>
                  <a:pt x="6578464" y="5938892"/>
                </a:lnTo>
                <a:lnTo>
                  <a:pt x="0" y="59388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37E5FB2-1CB1-4821-BB29-B984ED85F857}"/>
              </a:ext>
            </a:extLst>
          </p:cNvPr>
          <p:cNvSpPr/>
          <p:nvPr/>
        </p:nvSpPr>
        <p:spPr>
          <a:xfrm rot="500475">
            <a:off x="6320864" y="2120286"/>
            <a:ext cx="2948601" cy="3665415"/>
          </a:xfrm>
          <a:custGeom>
            <a:avLst/>
            <a:gdLst/>
            <a:ahLst/>
            <a:cxnLst/>
            <a:rect l="l" t="t" r="r" b="b"/>
            <a:pathLst>
              <a:path w="4397333" h="5372798">
                <a:moveTo>
                  <a:pt x="0" y="0"/>
                </a:moveTo>
                <a:lnTo>
                  <a:pt x="4397334" y="0"/>
                </a:lnTo>
                <a:lnTo>
                  <a:pt x="4397334" y="5372798"/>
                </a:lnTo>
                <a:lnTo>
                  <a:pt x="0" y="53727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9B2CB-8AD2-41B4-95D7-D8E74E0265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636">
            <a:off x="7303658" y="3156723"/>
            <a:ext cx="675153" cy="381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33482-67B6-4879-8A08-FEA2793FA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848">
            <a:off x="3216353" y="2265989"/>
            <a:ext cx="390551" cy="220661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161FFF4-0D0E-400F-B4EC-9DC5DAC707A3}"/>
              </a:ext>
            </a:extLst>
          </p:cNvPr>
          <p:cNvSpPr/>
          <p:nvPr/>
        </p:nvSpPr>
        <p:spPr>
          <a:xfrm>
            <a:off x="4046676" y="663178"/>
            <a:ext cx="3649784" cy="1239993"/>
          </a:xfrm>
          <a:prstGeom prst="wedgeRoundRectCallout">
            <a:avLst>
              <a:gd name="adj1" fmla="val -47385"/>
              <a:gd name="adj2" fmla="val 637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tháp hình đ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xếp từ 140 khối cầu.</a:t>
            </a:r>
            <a:r>
              <a:rPr lang="en-US" i="1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EC2E8D6-9013-4C95-9EC6-15D8AA844230}"/>
              </a:ext>
            </a:extLst>
          </p:cNvPr>
          <p:cNvSpPr/>
          <p:nvPr/>
        </p:nvSpPr>
        <p:spPr>
          <a:xfrm>
            <a:off x="8600987" y="384483"/>
            <a:ext cx="3047999" cy="2094044"/>
          </a:xfrm>
          <a:prstGeom prst="wedgeRoundRectCallout">
            <a:avLst>
              <a:gd name="adj1" fmla="val -37411"/>
              <a:gd name="adj2" fmla="val 6283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xếp 2 tháp hình nh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vậy thì cần bao nhiêu khối cầu?</a:t>
            </a:r>
            <a:r>
              <a:rPr lang="en-US" i="1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2" name="Chào Nam">
            <a:hlinkClick r:id="" action="ppaction://media"/>
            <a:extLst>
              <a:ext uri="{FF2B5EF4-FFF2-40B4-BE49-F238E27FC236}">
                <a16:creationId xmlns:a16="http://schemas.microsoft.com/office/drawing/2014/main" id="{0BF15103-2E45-4CF6-81AA-6C7E97743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06013" y="6788271"/>
            <a:ext cx="487363" cy="487363"/>
          </a:xfrm>
          <a:prstGeom prst="rect">
            <a:avLst/>
          </a:prstGeom>
        </p:spPr>
      </p:pic>
      <p:pic>
        <p:nvPicPr>
          <p:cNvPr id="12" name="A, chào Rô bốt">
            <a:hlinkClick r:id="" action="ppaction://media"/>
            <a:extLst>
              <a:ext uri="{FF2B5EF4-FFF2-40B4-BE49-F238E27FC236}">
                <a16:creationId xmlns:a16="http://schemas.microsoft.com/office/drawing/2014/main" id="{3F933CFA-48B0-46E7-A3F5-7655E71256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66979" y="6844540"/>
            <a:ext cx="487363" cy="487363"/>
          </a:xfrm>
          <a:prstGeom prst="rect">
            <a:avLst/>
          </a:prstGeom>
        </p:spPr>
      </p:pic>
      <p:pic>
        <p:nvPicPr>
          <p:cNvPr id="16" name="Bạn định xếp như thế nào vậy">
            <a:hlinkClick r:id="" action="ppaction://media"/>
            <a:extLst>
              <a:ext uri="{FF2B5EF4-FFF2-40B4-BE49-F238E27FC236}">
                <a16:creationId xmlns:a16="http://schemas.microsoft.com/office/drawing/2014/main" id="{E5205784-15BD-4B8B-8515-AB1FD4D7DD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7577" y="6781542"/>
            <a:ext cx="487363" cy="487363"/>
          </a:xfrm>
          <a:prstGeom prst="rect">
            <a:avLst/>
          </a:prstGeom>
        </p:spPr>
      </p:pic>
      <p:pic>
        <p:nvPicPr>
          <p:cNvPr id="17" name="Mỗi tháp hình...">
            <a:hlinkClick r:id="" action="ppaction://media"/>
            <a:extLst>
              <a:ext uri="{FF2B5EF4-FFF2-40B4-BE49-F238E27FC236}">
                <a16:creationId xmlns:a16="http://schemas.microsoft.com/office/drawing/2014/main" id="{0729D534-E8C4-4B08-BB9D-49FE7C7C24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72483" y="6857999"/>
            <a:ext cx="487363" cy="487363"/>
          </a:xfrm>
          <a:prstGeom prst="rect">
            <a:avLst/>
          </a:prstGeom>
        </p:spPr>
      </p:pic>
      <p:pic>
        <p:nvPicPr>
          <p:cNvPr id="18" name="Chốt">
            <a:hlinkClick r:id="" action="ppaction://media"/>
            <a:extLst>
              <a:ext uri="{FF2B5EF4-FFF2-40B4-BE49-F238E27FC236}">
                <a16:creationId xmlns:a16="http://schemas.microsoft.com/office/drawing/2014/main" id="{8EA59E69-4376-4BEA-8B1F-73A250573B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69731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4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258223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0A6659-A674-4D6C-B36F-F787D240A544}"/>
              </a:ext>
            </a:extLst>
          </p:cNvPr>
          <p:cNvSpPr/>
          <p:nvPr/>
        </p:nvSpPr>
        <p:spPr>
          <a:xfrm>
            <a:off x="2307336" y="771650"/>
            <a:ext cx="80711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Trò ch</a:t>
            </a:r>
            <a:r>
              <a:rPr lang="vi-VN" sz="9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ơi</a:t>
            </a:r>
            <a:r>
              <a:rPr lang="en-US" sz="9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gApple" pitchFamily="2" charset="0"/>
                <a:cs typeface="Times New Roman" panose="02020603050405020304" pitchFamily="18" charset="0"/>
              </a:rPr>
              <a:t>: Ai nhanh, ai đúng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E8E02F-837A-4E5E-9FDE-9EF9C86327F2}"/>
              </a:ext>
            </a:extLst>
          </p:cNvPr>
          <p:cNvSpPr/>
          <p:nvPr/>
        </p:nvSpPr>
        <p:spPr>
          <a:xfrm>
            <a:off x="1676400" y="680210"/>
            <a:ext cx="630936" cy="60350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B5BECB-EE17-472D-A509-DE87AEEC6F3B}"/>
              </a:ext>
            </a:extLst>
          </p:cNvPr>
          <p:cNvGrpSpPr/>
          <p:nvPr/>
        </p:nvGrpSpPr>
        <p:grpSpPr>
          <a:xfrm>
            <a:off x="8622904" y="3558317"/>
            <a:ext cx="3154090" cy="1160622"/>
            <a:chOff x="1557446" y="2449877"/>
            <a:chExt cx="3155231" cy="1161042"/>
          </a:xfrm>
        </p:grpSpPr>
        <p:sp>
          <p:nvSpPr>
            <p:cNvPr id="8" name="Rounded Rectangle 22">
              <a:extLst>
                <a:ext uri="{FF2B5EF4-FFF2-40B4-BE49-F238E27FC236}">
                  <a16:creationId xmlns:a16="http://schemas.microsoft.com/office/drawing/2014/main" id="{1FCF5B6D-1361-4563-BDEA-32528A57629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852</a:t>
              </a:r>
              <a:endParaRPr kumimoji="0" lang="en-US" sz="5398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681C1C-D5A0-43C6-A07F-C2F5532F9711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FC26DD-9366-498F-BC30-439875A82418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1162D-79D1-44CF-88B5-04E4C01AD0BB}"/>
              </a:ext>
            </a:extLst>
          </p:cNvPr>
          <p:cNvGrpSpPr/>
          <p:nvPr/>
        </p:nvGrpSpPr>
        <p:grpSpPr>
          <a:xfrm>
            <a:off x="4042839" y="152426"/>
            <a:ext cx="3757331" cy="2299875"/>
            <a:chOff x="1862624" y="580338"/>
            <a:chExt cx="7454772" cy="2041721"/>
          </a:xfrm>
        </p:grpSpPr>
        <p:sp>
          <p:nvSpPr>
            <p:cNvPr id="12" name="Rounded Rectangle 26">
              <a:extLst>
                <a:ext uri="{FF2B5EF4-FFF2-40B4-BE49-F238E27FC236}">
                  <a16:creationId xmlns:a16="http://schemas.microsoft.com/office/drawing/2014/main" id="{0C927B1B-CA3F-4493-BFCB-BE1A17E24803}"/>
                </a:ext>
              </a:extLst>
            </p:cNvPr>
            <p:cNvSpPr/>
            <p:nvPr/>
          </p:nvSpPr>
          <p:spPr>
            <a:xfrm>
              <a:off x="1862624" y="580338"/>
              <a:ext cx="7454772" cy="2041721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369CC8-2002-4FA0-9440-4C82EC7622AD}"/>
                </a:ext>
              </a:extLst>
            </p:cNvPr>
            <p:cNvSpPr/>
            <p:nvPr/>
          </p:nvSpPr>
          <p:spPr>
            <a:xfrm>
              <a:off x="4631043" y="690498"/>
              <a:ext cx="2417215" cy="1240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203</a:t>
              </a:r>
              <a:endPara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4</a:t>
              </a:r>
              <a:endPara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7053B1-F71B-470F-97AF-2B4A00EF1C00}"/>
              </a:ext>
            </a:extLst>
          </p:cNvPr>
          <p:cNvGrpSpPr/>
          <p:nvPr/>
        </p:nvGrpSpPr>
        <p:grpSpPr>
          <a:xfrm>
            <a:off x="4727331" y="3558317"/>
            <a:ext cx="3154090" cy="1150196"/>
            <a:chOff x="1557446" y="2460307"/>
            <a:chExt cx="3155231" cy="1150612"/>
          </a:xfrm>
        </p:grpSpPr>
        <p:sp>
          <p:nvSpPr>
            <p:cNvPr id="15" name="Rounded Rectangle 30">
              <a:extLst>
                <a:ext uri="{FF2B5EF4-FFF2-40B4-BE49-F238E27FC236}">
                  <a16:creationId xmlns:a16="http://schemas.microsoft.com/office/drawing/2014/main" id="{2070205A-EC41-425E-B0D1-2658ED7759C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812</a:t>
              </a:r>
              <a:endParaRPr kumimoji="0" lang="en-US" sz="5398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5C6122-EBE9-4F13-BFBC-974B02E78FC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DFE80A-FCBB-4BE1-B55A-2C34110EFE4A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C8F24C-342F-4594-93F3-365C4E6BDF73}"/>
              </a:ext>
            </a:extLst>
          </p:cNvPr>
          <p:cNvGrpSpPr/>
          <p:nvPr/>
        </p:nvGrpSpPr>
        <p:grpSpPr>
          <a:xfrm>
            <a:off x="648667" y="3558317"/>
            <a:ext cx="3154090" cy="1145990"/>
            <a:chOff x="1557446" y="2464515"/>
            <a:chExt cx="3155231" cy="1146404"/>
          </a:xfrm>
        </p:grpSpPr>
        <p:sp>
          <p:nvSpPr>
            <p:cNvPr id="19" name="Rounded Rectangle 34">
              <a:extLst>
                <a:ext uri="{FF2B5EF4-FFF2-40B4-BE49-F238E27FC236}">
                  <a16:creationId xmlns:a16="http://schemas.microsoft.com/office/drawing/2014/main" id="{BA60C849-AC48-4150-9FCE-DCDE5B24EF8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802</a:t>
              </a:r>
              <a:endParaRPr kumimoji="0" lang="en-US" sz="5398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8490E5-BAB6-447C-90ED-4A91FFF76F91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012A85-C20C-446B-ACDE-926EC01D0D9F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FB82115-6312-4931-825F-496A9720E4A5}"/>
              </a:ext>
            </a:extLst>
          </p:cNvPr>
          <p:cNvSpPr txBox="1"/>
          <p:nvPr/>
        </p:nvSpPr>
        <p:spPr>
          <a:xfrm>
            <a:off x="5158052" y="976900"/>
            <a:ext cx="763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832461-8DAA-46F4-9459-8F5805C27101}"/>
              </a:ext>
            </a:extLst>
          </p:cNvPr>
          <p:cNvCxnSpPr/>
          <p:nvPr/>
        </p:nvCxnSpPr>
        <p:spPr>
          <a:xfrm>
            <a:off x="5438168" y="2006951"/>
            <a:ext cx="121831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0E387B81-B240-4034-8CDA-A19461977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169" y="396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4665998" y="3106309"/>
            <a:ext cx="2910254" cy="1116164"/>
            <a:chOff x="715551" y="2066715"/>
            <a:chExt cx="3997126" cy="2729155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437064"/>
              <a:ext cx="2643440" cy="2337966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715551" y="2066715"/>
              <a:ext cx="2055638" cy="2567855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432650" y="2087555"/>
              <a:ext cx="731911" cy="27083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448308" y="3101434"/>
            <a:ext cx="3157926" cy="1138800"/>
            <a:chOff x="1790300" y="2308858"/>
            <a:chExt cx="2621426" cy="2995809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637618" y="2809164"/>
              <a:ext cx="1774108" cy="2495503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kumimoji="0" lang="en-US" sz="3600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790300" y="2371847"/>
              <a:ext cx="1188454" cy="2699732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837436" y="2308858"/>
              <a:ext cx="876645" cy="2913840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139559-F707-483B-9A20-D272BB672AE3}"/>
              </a:ext>
            </a:extLst>
          </p:cNvPr>
          <p:cNvGrpSpPr/>
          <p:nvPr/>
        </p:nvGrpSpPr>
        <p:grpSpPr>
          <a:xfrm>
            <a:off x="4235197" y="319983"/>
            <a:ext cx="3480046" cy="2092163"/>
            <a:chOff x="1887679" y="560502"/>
            <a:chExt cx="7454772" cy="2041721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id="{8F306EBA-B2E8-48E4-965B-B38DA8A26BB8}"/>
                </a:ext>
              </a:extLst>
            </p:cNvPr>
            <p:cNvSpPr/>
            <p:nvPr/>
          </p:nvSpPr>
          <p:spPr>
            <a:xfrm>
              <a:off x="1887679" y="560502"/>
              <a:ext cx="7454772" cy="2041721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811B84-5323-4C57-A2FF-099B3CE1BDA2}"/>
                </a:ext>
              </a:extLst>
            </p:cNvPr>
            <p:cNvSpPr/>
            <p:nvPr/>
          </p:nvSpPr>
          <p:spPr>
            <a:xfrm>
              <a:off x="3926335" y="599124"/>
              <a:ext cx="3723429" cy="18922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427</a:t>
              </a:r>
              <a:endPara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</a:t>
              </a:r>
              <a:endPara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B329CD-7E62-4BB9-9CED-E48C7ADC42AD}"/>
              </a:ext>
            </a:extLst>
          </p:cNvPr>
          <p:cNvSpPr txBox="1"/>
          <p:nvPr/>
        </p:nvSpPr>
        <p:spPr>
          <a:xfrm>
            <a:off x="5284416" y="1033369"/>
            <a:ext cx="33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2BD76-2A6E-4E68-B217-EB19039E4B92}"/>
              </a:ext>
            </a:extLst>
          </p:cNvPr>
          <p:cNvSpPr txBox="1"/>
          <p:nvPr/>
        </p:nvSpPr>
        <p:spPr>
          <a:xfrm>
            <a:off x="1801808" y="3322879"/>
            <a:ext cx="1864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9E88D-2FCD-409E-8CEA-5CB6BA0ED467}"/>
              </a:ext>
            </a:extLst>
          </p:cNvPr>
          <p:cNvSpPr txBox="1"/>
          <p:nvPr/>
        </p:nvSpPr>
        <p:spPr>
          <a:xfrm>
            <a:off x="1755633" y="3992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D18D7-49EC-4522-9D04-44B331DEF416}"/>
              </a:ext>
            </a:extLst>
          </p:cNvPr>
          <p:cNvSpPr txBox="1"/>
          <p:nvPr/>
        </p:nvSpPr>
        <p:spPr>
          <a:xfrm>
            <a:off x="2536633" y="4686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C7AF4-55C9-4203-9293-F21024494027}"/>
              </a:ext>
            </a:extLst>
          </p:cNvPr>
          <p:cNvSpPr txBox="1"/>
          <p:nvPr/>
        </p:nvSpPr>
        <p:spPr>
          <a:xfrm>
            <a:off x="6021091" y="3265266"/>
            <a:ext cx="1634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89BA92-0784-4839-8018-FDD8E29F5D91}"/>
              </a:ext>
            </a:extLst>
          </p:cNvPr>
          <p:cNvGrpSpPr/>
          <p:nvPr/>
        </p:nvGrpSpPr>
        <p:grpSpPr>
          <a:xfrm>
            <a:off x="8518316" y="2738952"/>
            <a:ext cx="2673939" cy="1472794"/>
            <a:chOff x="918048" y="1327073"/>
            <a:chExt cx="3794629" cy="3447957"/>
          </a:xfrm>
        </p:grpSpPr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A0049E93-1C42-4376-9761-B24704FAEDE0}"/>
                </a:ext>
              </a:extLst>
            </p:cNvPr>
            <p:cNvSpPr/>
            <p:nvPr/>
          </p:nvSpPr>
          <p:spPr>
            <a:xfrm>
              <a:off x="2069237" y="2437064"/>
              <a:ext cx="2643440" cy="2337966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A44DA8-8247-432C-8EEE-9ABFA0D14458}"/>
                </a:ext>
              </a:extLst>
            </p:cNvPr>
            <p:cNvSpPr/>
            <p:nvPr/>
          </p:nvSpPr>
          <p:spPr>
            <a:xfrm>
              <a:off x="918048" y="2236738"/>
              <a:ext cx="1839322" cy="219677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CB988F-780C-4DCA-AEE9-CCB29F08A6C4}"/>
                </a:ext>
              </a:extLst>
            </p:cNvPr>
            <p:cNvSpPr/>
            <p:nvPr/>
          </p:nvSpPr>
          <p:spPr>
            <a:xfrm>
              <a:off x="1652234" y="1327073"/>
              <a:ext cx="385879" cy="13786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E8B315-7E86-4DDE-A415-6F99BD5F525C}"/>
              </a:ext>
            </a:extLst>
          </p:cNvPr>
          <p:cNvCxnSpPr>
            <a:cxnSpLocks/>
          </p:cNvCxnSpPr>
          <p:nvPr/>
        </p:nvCxnSpPr>
        <p:spPr>
          <a:xfrm>
            <a:off x="5311425" y="2221447"/>
            <a:ext cx="1489096" cy="89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E341518-E394-48C9-B120-6E9F252E7DC9}"/>
              </a:ext>
            </a:extLst>
          </p:cNvPr>
          <p:cNvSpPr txBox="1"/>
          <p:nvPr/>
        </p:nvSpPr>
        <p:spPr>
          <a:xfrm>
            <a:off x="9896151" y="3207353"/>
            <a:ext cx="129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Video-dem-nguoc-5s-www_tiengdong_com">
            <a:hlinkClick r:id="" action="ppaction://media"/>
            <a:extLst>
              <a:ext uri="{FF2B5EF4-FFF2-40B4-BE49-F238E27FC236}">
                <a16:creationId xmlns:a16="http://schemas.microsoft.com/office/drawing/2014/main" id="{65BF9E4E-4BE6-4A2D-AF61-CDD6C6965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169" y="396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660</TotalTime>
  <Words>215</Words>
  <Application>Microsoft Office PowerPoint</Application>
  <PresentationFormat>Widescreen</PresentationFormat>
  <Paragraphs>61</Paragraphs>
  <Slides>14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宋体</vt:lpstr>
      <vt:lpstr>.VnBodoniH</vt:lpstr>
      <vt:lpstr>Arial</vt:lpstr>
      <vt:lpstr>Baloo</vt:lpstr>
      <vt:lpstr>BigApple</vt:lpstr>
      <vt:lpstr>Calibri</vt:lpstr>
      <vt:lpstr>Cambria</vt:lpstr>
      <vt:lpstr>DFPOP1-W9</vt:lpstr>
      <vt:lpstr>iCiel Cadena</vt:lpstr>
      <vt:lpstr>Myanmar Text</vt:lpstr>
      <vt:lpstr>Times New Roman</vt:lpstr>
      <vt:lpstr>Tw Cen MT</vt:lpstr>
      <vt:lpstr>字魂58号-创中黑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77</cp:revision>
  <dcterms:created xsi:type="dcterms:W3CDTF">2022-09-05T23:50:32Z</dcterms:created>
  <dcterms:modified xsi:type="dcterms:W3CDTF">2024-12-17T05:39:50Z</dcterms:modified>
</cp:coreProperties>
</file>