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78" d="100"/>
          <a:sy n="78" d="100"/>
        </p:scale>
        <p:origin x="946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270376" y="5429250"/>
            <a:ext cx="5359524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NINH THỊ THU HẰNG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7325</TotalTime>
  <Words>218</Words>
  <Application>Microsoft Office PowerPoint</Application>
  <PresentationFormat>Custom</PresentationFormat>
  <Paragraphs>40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573</cp:revision>
  <dcterms:created xsi:type="dcterms:W3CDTF">2010-04-30T18:19:48Z</dcterms:created>
  <dcterms:modified xsi:type="dcterms:W3CDTF">2024-09-07T03:15:59Z</dcterms:modified>
</cp:coreProperties>
</file>