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webextensions/taskpanes.xml" ContentType="application/vnd.ms-office.webextensiontaskpanes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11/relationships/webextensiontaskpanes" Target="ppt/webextensions/taskpanes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5"/>
  </p:notesMasterIdLst>
  <p:sldIdLst>
    <p:sldId id="334" r:id="rId2"/>
    <p:sldId id="326" r:id="rId3"/>
    <p:sldId id="357" r:id="rId4"/>
    <p:sldId id="260" r:id="rId5"/>
    <p:sldId id="257" r:id="rId6"/>
    <p:sldId id="351" r:id="rId7"/>
    <p:sldId id="358" r:id="rId8"/>
    <p:sldId id="353" r:id="rId9"/>
    <p:sldId id="315" r:id="rId10"/>
    <p:sldId id="354" r:id="rId11"/>
    <p:sldId id="316" r:id="rId12"/>
    <p:sldId id="335" r:id="rId13"/>
    <p:sldId id="340" r:id="rId14"/>
    <p:sldId id="341" r:id="rId15"/>
    <p:sldId id="343" r:id="rId16"/>
    <p:sldId id="356" r:id="rId17"/>
    <p:sldId id="327" r:id="rId18"/>
    <p:sldId id="337" r:id="rId19"/>
    <p:sldId id="348" r:id="rId20"/>
    <p:sldId id="350" r:id="rId21"/>
    <p:sldId id="349" r:id="rId22"/>
    <p:sldId id="338" r:id="rId23"/>
    <p:sldId id="336" r:id="rId24"/>
  </p:sldIdLst>
  <p:sldSz cx="9144000" cy="5143500" type="screen16x9"/>
  <p:notesSz cx="6858000" cy="9144000"/>
  <p:embeddedFontLst>
    <p:embeddedFont>
      <p:font typeface="Montserrat Medium" charset="0"/>
      <p:regular r:id="rId26"/>
      <p:bold r:id="rId27"/>
      <p:italic r:id="rId28"/>
      <p:boldItalic r:id="rId29"/>
    </p:embeddedFont>
    <p:embeddedFont>
      <p:font typeface="宋体" pitchFamily="2" charset="-122"/>
      <p:regular r:id="rId30"/>
    </p:embeddedFont>
    <p:embeddedFont>
      <p:font typeface="Nunito Light" charset="0"/>
      <p:regular r:id="rId31"/>
      <p:italic r:id="rId32"/>
    </p:embeddedFont>
    <p:embeddedFont>
      <p:font typeface="Bebas Neue" charset="0"/>
      <p:regular r:id="rId33"/>
    </p:embeddedFont>
    <p:embeddedFont>
      <p:font typeface="等线" charset="0"/>
      <p:regular r:id="rId34"/>
      <p:bold r:id="rId35"/>
    </p:embeddedFont>
    <p:embeddedFont>
      <p:font typeface="Montserrat" charset="0"/>
      <p:regular r:id="rId36"/>
      <p:bold r:id="rId37"/>
      <p:italic r:id="rId38"/>
      <p:boldItalic r:id="rId39"/>
    </p:embeddedFont>
    <p:embeddedFont>
      <p:font typeface="Josefin Sans" charset="0"/>
      <p:regular r:id="rId40"/>
      <p:bold r:id="rId41"/>
      <p:italic r:id="rId42"/>
      <p:boldItalic r:id="rId43"/>
    </p:embeddedFont>
    <p:embeddedFont>
      <p:font typeface="Cambria" pitchFamily="18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D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7B5F82F-7604-4E6F-9B0C-E5245E4231D1}">
  <a:tblStyle styleId="{57B5F82F-7604-4E6F-9B0C-E5245E4231D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26A28B8-9508-4796-B7D4-47E4FBC6D0F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660" y="3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2122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Google Shape;1769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0" name="Google Shape;1770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2031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4" name="Google Shape;2084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5" name="Google Shape;2085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6" name="Google Shape;1916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7" name="Google Shape;1917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B451A2-443D-40EA-8C70-ED46A2D191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664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B451A2-443D-40EA-8C70-ED46A2D191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664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B451A2-443D-40EA-8C70-ED46A2D191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664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9994303" flipH="1">
            <a:off x="-943759" y="-1649995"/>
            <a:ext cx="3169018" cy="4551393"/>
          </a:xfrm>
          <a:custGeom>
            <a:avLst/>
            <a:gdLst/>
            <a:ahLst/>
            <a:cxnLst/>
            <a:rect l="l" t="t" r="r" b="b"/>
            <a:pathLst>
              <a:path w="4915" h="7059" extrusionOk="0">
                <a:moveTo>
                  <a:pt x="2073" y="4394"/>
                </a:moveTo>
                <a:cubicBezTo>
                  <a:pt x="2210" y="4589"/>
                  <a:pt x="2298" y="4825"/>
                  <a:pt x="2363" y="5054"/>
                </a:cubicBezTo>
                <a:cubicBezTo>
                  <a:pt x="2417" y="5241"/>
                  <a:pt x="2396" y="5441"/>
                  <a:pt x="2337" y="5441"/>
                </a:cubicBezTo>
                <a:cubicBezTo>
                  <a:pt x="2304" y="5441"/>
                  <a:pt x="2259" y="5378"/>
                  <a:pt x="2209" y="5214"/>
                </a:cubicBezTo>
                <a:cubicBezTo>
                  <a:pt x="2143" y="5004"/>
                  <a:pt x="2118" y="4777"/>
                  <a:pt x="2091" y="4560"/>
                </a:cubicBezTo>
                <a:cubicBezTo>
                  <a:pt x="2084" y="4506"/>
                  <a:pt x="2078" y="4451"/>
                  <a:pt x="2073" y="4394"/>
                </a:cubicBezTo>
                <a:close/>
                <a:moveTo>
                  <a:pt x="4127" y="1"/>
                </a:moveTo>
                <a:cubicBezTo>
                  <a:pt x="2884" y="1"/>
                  <a:pt x="2154" y="1184"/>
                  <a:pt x="1848" y="2466"/>
                </a:cubicBezTo>
                <a:cubicBezTo>
                  <a:pt x="1815" y="2606"/>
                  <a:pt x="1753" y="3136"/>
                  <a:pt x="1734" y="3739"/>
                </a:cubicBezTo>
                <a:lnTo>
                  <a:pt x="1734" y="3739"/>
                </a:lnTo>
                <a:cubicBezTo>
                  <a:pt x="1561" y="3650"/>
                  <a:pt x="1378" y="3598"/>
                  <a:pt x="1191" y="3598"/>
                </a:cubicBezTo>
                <a:cubicBezTo>
                  <a:pt x="1005" y="3598"/>
                  <a:pt x="816" y="3650"/>
                  <a:pt x="632" y="3770"/>
                </a:cubicBezTo>
                <a:cubicBezTo>
                  <a:pt x="1" y="4184"/>
                  <a:pt x="260" y="5387"/>
                  <a:pt x="470" y="5954"/>
                </a:cubicBezTo>
                <a:cubicBezTo>
                  <a:pt x="710" y="6604"/>
                  <a:pt x="1177" y="7059"/>
                  <a:pt x="1804" y="7059"/>
                </a:cubicBezTo>
                <a:cubicBezTo>
                  <a:pt x="1899" y="7059"/>
                  <a:pt x="1997" y="7048"/>
                  <a:pt x="2099" y="7027"/>
                </a:cubicBezTo>
                <a:cubicBezTo>
                  <a:pt x="2295" y="6985"/>
                  <a:pt x="2255" y="6774"/>
                  <a:pt x="2085" y="6774"/>
                </a:cubicBezTo>
                <a:cubicBezTo>
                  <a:pt x="2069" y="6774"/>
                  <a:pt x="2052" y="6775"/>
                  <a:pt x="2035" y="6779"/>
                </a:cubicBezTo>
                <a:cubicBezTo>
                  <a:pt x="1971" y="6793"/>
                  <a:pt x="1910" y="6799"/>
                  <a:pt x="1850" y="6799"/>
                </a:cubicBezTo>
                <a:cubicBezTo>
                  <a:pt x="786" y="6799"/>
                  <a:pt x="257" y="4788"/>
                  <a:pt x="801" y="3996"/>
                </a:cubicBezTo>
                <a:cubicBezTo>
                  <a:pt x="893" y="3863"/>
                  <a:pt x="1014" y="3811"/>
                  <a:pt x="1146" y="3811"/>
                </a:cubicBezTo>
                <a:cubicBezTo>
                  <a:pt x="1339" y="3811"/>
                  <a:pt x="1554" y="3923"/>
                  <a:pt x="1729" y="4052"/>
                </a:cubicBezTo>
                <a:lnTo>
                  <a:pt x="1729" y="4052"/>
                </a:lnTo>
                <a:cubicBezTo>
                  <a:pt x="1726" y="4951"/>
                  <a:pt x="1840" y="5889"/>
                  <a:pt x="2292" y="5889"/>
                </a:cubicBezTo>
                <a:cubicBezTo>
                  <a:pt x="2338" y="5889"/>
                  <a:pt x="2388" y="5879"/>
                  <a:pt x="2442" y="5858"/>
                </a:cubicBezTo>
                <a:cubicBezTo>
                  <a:pt x="3097" y="5605"/>
                  <a:pt x="2732" y="4522"/>
                  <a:pt x="2051" y="3952"/>
                </a:cubicBezTo>
                <a:lnTo>
                  <a:pt x="2051" y="3952"/>
                </a:lnTo>
                <a:cubicBezTo>
                  <a:pt x="2031" y="2442"/>
                  <a:pt x="2522" y="258"/>
                  <a:pt x="4037" y="258"/>
                </a:cubicBezTo>
                <a:cubicBezTo>
                  <a:pt x="4190" y="258"/>
                  <a:pt x="4354" y="281"/>
                  <a:pt x="4528" y="328"/>
                </a:cubicBezTo>
                <a:cubicBezTo>
                  <a:pt x="4540" y="331"/>
                  <a:pt x="4553" y="333"/>
                  <a:pt x="4566" y="333"/>
                </a:cubicBezTo>
                <a:cubicBezTo>
                  <a:pt x="4715" y="333"/>
                  <a:pt x="4915" y="137"/>
                  <a:pt x="4724" y="85"/>
                </a:cubicBezTo>
                <a:cubicBezTo>
                  <a:pt x="4513" y="28"/>
                  <a:pt x="4314" y="1"/>
                  <a:pt x="4127" y="1"/>
                </a:cubicBezTo>
                <a:close/>
              </a:path>
            </a:pathLst>
          </a:custGeom>
          <a:solidFill>
            <a:srgbClr val="FF7C35">
              <a:alpha val="56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 rot="4258875">
            <a:off x="7136454" y="2577374"/>
            <a:ext cx="3334217" cy="1727824"/>
            <a:chOff x="1263450" y="1032075"/>
            <a:chExt cx="2183575" cy="1131550"/>
          </a:xfrm>
        </p:grpSpPr>
        <p:sp>
          <p:nvSpPr>
            <p:cNvPr id="11" name="Google Shape;11;p2"/>
            <p:cNvSpPr/>
            <p:nvPr/>
          </p:nvSpPr>
          <p:spPr>
            <a:xfrm>
              <a:off x="1377075" y="2133775"/>
              <a:ext cx="33700" cy="22550"/>
            </a:xfrm>
            <a:custGeom>
              <a:avLst/>
              <a:gdLst/>
              <a:ahLst/>
              <a:cxnLst/>
              <a:rect l="l" t="t" r="r" b="b"/>
              <a:pathLst>
                <a:path w="1348" h="902" extrusionOk="0">
                  <a:moveTo>
                    <a:pt x="81" y="1"/>
                  </a:moveTo>
                  <a:lnTo>
                    <a:pt x="1" y="779"/>
                  </a:lnTo>
                  <a:cubicBezTo>
                    <a:pt x="213" y="801"/>
                    <a:pt x="426" y="820"/>
                    <a:pt x="639" y="841"/>
                  </a:cubicBezTo>
                  <a:lnTo>
                    <a:pt x="958" y="872"/>
                  </a:lnTo>
                  <a:lnTo>
                    <a:pt x="1117" y="888"/>
                  </a:lnTo>
                  <a:lnTo>
                    <a:pt x="1276" y="902"/>
                  </a:lnTo>
                  <a:lnTo>
                    <a:pt x="1347" y="124"/>
                  </a:lnTo>
                  <a:lnTo>
                    <a:pt x="1188" y="110"/>
                  </a:lnTo>
                  <a:lnTo>
                    <a:pt x="1030" y="95"/>
                  </a:lnTo>
                  <a:lnTo>
                    <a:pt x="713" y="65"/>
                  </a:lnTo>
                  <a:cubicBezTo>
                    <a:pt x="503" y="41"/>
                    <a:pt x="291" y="22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320075" y="2127525"/>
              <a:ext cx="33950" cy="23050"/>
            </a:xfrm>
            <a:custGeom>
              <a:avLst/>
              <a:gdLst/>
              <a:ahLst/>
              <a:cxnLst/>
              <a:rect l="l" t="t" r="r" b="b"/>
              <a:pathLst>
                <a:path w="1358" h="922" extrusionOk="0">
                  <a:moveTo>
                    <a:pt x="92" y="1"/>
                  </a:moveTo>
                  <a:lnTo>
                    <a:pt x="1" y="777"/>
                  </a:lnTo>
                  <a:lnTo>
                    <a:pt x="318" y="815"/>
                  </a:lnTo>
                  <a:lnTo>
                    <a:pt x="636" y="850"/>
                  </a:lnTo>
                  <a:lnTo>
                    <a:pt x="1271" y="921"/>
                  </a:lnTo>
                  <a:lnTo>
                    <a:pt x="1357" y="145"/>
                  </a:lnTo>
                  <a:lnTo>
                    <a:pt x="724" y="74"/>
                  </a:lnTo>
                  <a:lnTo>
                    <a:pt x="409" y="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263450" y="2120750"/>
              <a:ext cx="34000" cy="23275"/>
            </a:xfrm>
            <a:custGeom>
              <a:avLst/>
              <a:gdLst/>
              <a:ahLst/>
              <a:cxnLst/>
              <a:rect l="l" t="t" r="r" b="b"/>
              <a:pathLst>
                <a:path w="1360" h="931" extrusionOk="0">
                  <a:moveTo>
                    <a:pt x="95" y="0"/>
                  </a:moveTo>
                  <a:lnTo>
                    <a:pt x="0" y="775"/>
                  </a:lnTo>
                  <a:lnTo>
                    <a:pt x="1268" y="930"/>
                  </a:lnTo>
                  <a:lnTo>
                    <a:pt x="1360" y="1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549675" y="2143750"/>
              <a:ext cx="32250" cy="19875"/>
            </a:xfrm>
            <a:custGeom>
              <a:avLst/>
              <a:gdLst/>
              <a:ahLst/>
              <a:cxnLst/>
              <a:rect l="l" t="t" r="r" b="b"/>
              <a:pathLst>
                <a:path w="1290" h="795" extrusionOk="0">
                  <a:moveTo>
                    <a:pt x="4" y="10"/>
                  </a:moveTo>
                  <a:lnTo>
                    <a:pt x="0" y="791"/>
                  </a:lnTo>
                  <a:lnTo>
                    <a:pt x="322" y="793"/>
                  </a:lnTo>
                  <a:cubicBezTo>
                    <a:pt x="375" y="793"/>
                    <a:pt x="429" y="794"/>
                    <a:pt x="483" y="793"/>
                  </a:cubicBezTo>
                  <a:lnTo>
                    <a:pt x="645" y="791"/>
                  </a:lnTo>
                  <a:lnTo>
                    <a:pt x="1289" y="782"/>
                  </a:lnTo>
                  <a:lnTo>
                    <a:pt x="1272" y="1"/>
                  </a:lnTo>
                  <a:lnTo>
                    <a:pt x="638" y="10"/>
                  </a:lnTo>
                  <a:lnTo>
                    <a:pt x="479" y="12"/>
                  </a:lnTo>
                  <a:cubicBezTo>
                    <a:pt x="426" y="13"/>
                    <a:pt x="374" y="12"/>
                    <a:pt x="321" y="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491975" y="2142475"/>
              <a:ext cx="32650" cy="20675"/>
            </a:xfrm>
            <a:custGeom>
              <a:avLst/>
              <a:gdLst/>
              <a:ahLst/>
              <a:cxnLst/>
              <a:rect l="l" t="t" r="r" b="b"/>
              <a:pathLst>
                <a:path w="1306" h="827" extrusionOk="0">
                  <a:moveTo>
                    <a:pt x="37" y="1"/>
                  </a:moveTo>
                  <a:lnTo>
                    <a:pt x="1" y="780"/>
                  </a:lnTo>
                  <a:lnTo>
                    <a:pt x="642" y="809"/>
                  </a:lnTo>
                  <a:cubicBezTo>
                    <a:pt x="858" y="816"/>
                    <a:pt x="1071" y="820"/>
                    <a:pt x="1286" y="826"/>
                  </a:cubicBezTo>
                  <a:lnTo>
                    <a:pt x="1305" y="45"/>
                  </a:lnTo>
                  <a:cubicBezTo>
                    <a:pt x="1094" y="40"/>
                    <a:pt x="882" y="35"/>
                    <a:pt x="671" y="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434725" y="2138950"/>
              <a:ext cx="33225" cy="21675"/>
            </a:xfrm>
            <a:custGeom>
              <a:avLst/>
              <a:gdLst/>
              <a:ahLst/>
              <a:cxnLst/>
              <a:rect l="l" t="t" r="r" b="b"/>
              <a:pathLst>
                <a:path w="1329" h="867" extrusionOk="0">
                  <a:moveTo>
                    <a:pt x="62" y="0"/>
                  </a:moveTo>
                  <a:lnTo>
                    <a:pt x="0" y="778"/>
                  </a:lnTo>
                  <a:lnTo>
                    <a:pt x="641" y="825"/>
                  </a:lnTo>
                  <a:lnTo>
                    <a:pt x="801" y="837"/>
                  </a:lnTo>
                  <a:cubicBezTo>
                    <a:pt x="854" y="840"/>
                    <a:pt x="907" y="844"/>
                    <a:pt x="961" y="848"/>
                  </a:cubicBezTo>
                  <a:lnTo>
                    <a:pt x="1281" y="866"/>
                  </a:lnTo>
                  <a:lnTo>
                    <a:pt x="1329" y="87"/>
                  </a:lnTo>
                  <a:lnTo>
                    <a:pt x="1011" y="69"/>
                  </a:lnTo>
                  <a:cubicBezTo>
                    <a:pt x="958" y="67"/>
                    <a:pt x="906" y="63"/>
                    <a:pt x="853" y="58"/>
                  </a:cubicBezTo>
                  <a:lnTo>
                    <a:pt x="694" y="4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719575" y="2125200"/>
              <a:ext cx="35100" cy="25275"/>
            </a:xfrm>
            <a:custGeom>
              <a:avLst/>
              <a:gdLst/>
              <a:ahLst/>
              <a:cxnLst/>
              <a:rect l="l" t="t" r="r" b="b"/>
              <a:pathLst>
                <a:path w="1404" h="1011" extrusionOk="0">
                  <a:moveTo>
                    <a:pt x="0" y="242"/>
                  </a:moveTo>
                  <a:lnTo>
                    <a:pt x="132" y="1010"/>
                  </a:lnTo>
                  <a:cubicBezTo>
                    <a:pt x="240" y="993"/>
                    <a:pt x="345" y="974"/>
                    <a:pt x="451" y="955"/>
                  </a:cubicBezTo>
                  <a:lnTo>
                    <a:pt x="769" y="894"/>
                  </a:lnTo>
                  <a:lnTo>
                    <a:pt x="928" y="863"/>
                  </a:lnTo>
                  <a:cubicBezTo>
                    <a:pt x="981" y="853"/>
                    <a:pt x="1033" y="842"/>
                    <a:pt x="1086" y="831"/>
                  </a:cubicBezTo>
                  <a:lnTo>
                    <a:pt x="1404" y="765"/>
                  </a:lnTo>
                  <a:lnTo>
                    <a:pt x="1240" y="0"/>
                  </a:lnTo>
                  <a:lnTo>
                    <a:pt x="930" y="65"/>
                  </a:lnTo>
                  <a:cubicBezTo>
                    <a:pt x="878" y="75"/>
                    <a:pt x="828" y="87"/>
                    <a:pt x="776" y="95"/>
                  </a:cubicBezTo>
                  <a:lnTo>
                    <a:pt x="621" y="125"/>
                  </a:lnTo>
                  <a:lnTo>
                    <a:pt x="310" y="184"/>
                  </a:lnTo>
                  <a:cubicBezTo>
                    <a:pt x="208" y="206"/>
                    <a:pt x="104" y="223"/>
                    <a:pt x="0" y="2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663425" y="2135150"/>
              <a:ext cx="34125" cy="23225"/>
            </a:xfrm>
            <a:custGeom>
              <a:avLst/>
              <a:gdLst/>
              <a:ahLst/>
              <a:cxnLst/>
              <a:rect l="l" t="t" r="r" b="b"/>
              <a:pathLst>
                <a:path w="1365" h="929" extrusionOk="0">
                  <a:moveTo>
                    <a:pt x="0" y="152"/>
                  </a:moveTo>
                  <a:lnTo>
                    <a:pt x="80" y="929"/>
                  </a:lnTo>
                  <a:cubicBezTo>
                    <a:pt x="509" y="883"/>
                    <a:pt x="937" y="834"/>
                    <a:pt x="1364" y="773"/>
                  </a:cubicBezTo>
                  <a:lnTo>
                    <a:pt x="1255" y="0"/>
                  </a:lnTo>
                  <a:cubicBezTo>
                    <a:pt x="838" y="58"/>
                    <a:pt x="420" y="106"/>
                    <a:pt x="0" y="1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06975" y="2141075"/>
              <a:ext cx="33100" cy="21375"/>
            </a:xfrm>
            <a:custGeom>
              <a:avLst/>
              <a:gdLst/>
              <a:ahLst/>
              <a:cxnLst/>
              <a:rect l="l" t="t" r="r" b="b"/>
              <a:pathLst>
                <a:path w="1324" h="855" extrusionOk="0">
                  <a:moveTo>
                    <a:pt x="1" y="75"/>
                  </a:moveTo>
                  <a:lnTo>
                    <a:pt x="34" y="854"/>
                  </a:lnTo>
                  <a:cubicBezTo>
                    <a:pt x="249" y="849"/>
                    <a:pt x="464" y="832"/>
                    <a:pt x="679" y="821"/>
                  </a:cubicBezTo>
                  <a:lnTo>
                    <a:pt x="1000" y="801"/>
                  </a:lnTo>
                  <a:lnTo>
                    <a:pt x="1162" y="791"/>
                  </a:lnTo>
                  <a:lnTo>
                    <a:pt x="1242" y="785"/>
                  </a:lnTo>
                  <a:lnTo>
                    <a:pt x="1283" y="783"/>
                  </a:lnTo>
                  <a:lnTo>
                    <a:pt x="1323" y="779"/>
                  </a:lnTo>
                  <a:lnTo>
                    <a:pt x="1264" y="0"/>
                  </a:lnTo>
                  <a:lnTo>
                    <a:pt x="1225" y="5"/>
                  </a:lnTo>
                  <a:lnTo>
                    <a:pt x="1186" y="7"/>
                  </a:lnTo>
                  <a:lnTo>
                    <a:pt x="1107" y="12"/>
                  </a:lnTo>
                  <a:lnTo>
                    <a:pt x="949" y="21"/>
                  </a:lnTo>
                  <a:lnTo>
                    <a:pt x="633" y="41"/>
                  </a:lnTo>
                  <a:cubicBezTo>
                    <a:pt x="423" y="55"/>
                    <a:pt x="212" y="70"/>
                    <a:pt x="1" y="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882175" y="2069550"/>
              <a:ext cx="37300" cy="31375"/>
            </a:xfrm>
            <a:custGeom>
              <a:avLst/>
              <a:gdLst/>
              <a:ahLst/>
              <a:cxnLst/>
              <a:rect l="l" t="t" r="r" b="b"/>
              <a:pathLst>
                <a:path w="1492" h="1255" extrusionOk="0">
                  <a:moveTo>
                    <a:pt x="1" y="540"/>
                  </a:moveTo>
                  <a:lnTo>
                    <a:pt x="317" y="1255"/>
                  </a:lnTo>
                  <a:lnTo>
                    <a:pt x="465" y="1189"/>
                  </a:lnTo>
                  <a:lnTo>
                    <a:pt x="613" y="1121"/>
                  </a:lnTo>
                  <a:lnTo>
                    <a:pt x="907" y="984"/>
                  </a:lnTo>
                  <a:cubicBezTo>
                    <a:pt x="957" y="961"/>
                    <a:pt x="1005" y="937"/>
                    <a:pt x="1055" y="913"/>
                  </a:cubicBezTo>
                  <a:lnTo>
                    <a:pt x="1201" y="841"/>
                  </a:lnTo>
                  <a:lnTo>
                    <a:pt x="1347" y="771"/>
                  </a:lnTo>
                  <a:lnTo>
                    <a:pt x="1419" y="734"/>
                  </a:lnTo>
                  <a:lnTo>
                    <a:pt x="1492" y="696"/>
                  </a:lnTo>
                  <a:lnTo>
                    <a:pt x="1136" y="0"/>
                  </a:lnTo>
                  <a:lnTo>
                    <a:pt x="1067" y="37"/>
                  </a:lnTo>
                  <a:lnTo>
                    <a:pt x="996" y="71"/>
                  </a:lnTo>
                  <a:lnTo>
                    <a:pt x="854" y="141"/>
                  </a:lnTo>
                  <a:lnTo>
                    <a:pt x="713" y="209"/>
                  </a:lnTo>
                  <a:cubicBezTo>
                    <a:pt x="666" y="232"/>
                    <a:pt x="619" y="256"/>
                    <a:pt x="570" y="278"/>
                  </a:cubicBezTo>
                  <a:lnTo>
                    <a:pt x="284" y="411"/>
                  </a:lnTo>
                  <a:lnTo>
                    <a:pt x="141" y="4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829500" y="2092675"/>
              <a:ext cx="36825" cy="29400"/>
            </a:xfrm>
            <a:custGeom>
              <a:avLst/>
              <a:gdLst/>
              <a:ahLst/>
              <a:cxnLst/>
              <a:rect l="l" t="t" r="r" b="b"/>
              <a:pathLst>
                <a:path w="1473" h="1176" extrusionOk="0">
                  <a:moveTo>
                    <a:pt x="0" y="436"/>
                  </a:moveTo>
                  <a:lnTo>
                    <a:pt x="252" y="1175"/>
                  </a:lnTo>
                  <a:lnTo>
                    <a:pt x="558" y="1070"/>
                  </a:lnTo>
                  <a:cubicBezTo>
                    <a:pt x="584" y="1061"/>
                    <a:pt x="609" y="1053"/>
                    <a:pt x="635" y="1042"/>
                  </a:cubicBezTo>
                  <a:lnTo>
                    <a:pt x="712" y="1015"/>
                  </a:lnTo>
                  <a:lnTo>
                    <a:pt x="864" y="959"/>
                  </a:lnTo>
                  <a:lnTo>
                    <a:pt x="1017" y="904"/>
                  </a:lnTo>
                  <a:cubicBezTo>
                    <a:pt x="1067" y="885"/>
                    <a:pt x="1118" y="867"/>
                    <a:pt x="1169" y="846"/>
                  </a:cubicBezTo>
                  <a:lnTo>
                    <a:pt x="1472" y="728"/>
                  </a:lnTo>
                  <a:lnTo>
                    <a:pt x="1186" y="1"/>
                  </a:lnTo>
                  <a:lnTo>
                    <a:pt x="892" y="115"/>
                  </a:lnTo>
                  <a:cubicBezTo>
                    <a:pt x="843" y="135"/>
                    <a:pt x="794" y="152"/>
                    <a:pt x="745" y="171"/>
                  </a:cubicBezTo>
                  <a:lnTo>
                    <a:pt x="597" y="225"/>
                  </a:lnTo>
                  <a:lnTo>
                    <a:pt x="448" y="280"/>
                  </a:lnTo>
                  <a:lnTo>
                    <a:pt x="374" y="307"/>
                  </a:lnTo>
                  <a:cubicBezTo>
                    <a:pt x="349" y="316"/>
                    <a:pt x="325" y="324"/>
                    <a:pt x="300" y="3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775400" y="2111075"/>
              <a:ext cx="35975" cy="27375"/>
            </a:xfrm>
            <a:custGeom>
              <a:avLst/>
              <a:gdLst/>
              <a:ahLst/>
              <a:cxnLst/>
              <a:rect l="l" t="t" r="r" b="b"/>
              <a:pathLst>
                <a:path w="1439" h="1095" extrusionOk="0">
                  <a:moveTo>
                    <a:pt x="0" y="336"/>
                  </a:moveTo>
                  <a:lnTo>
                    <a:pt x="190" y="1094"/>
                  </a:lnTo>
                  <a:lnTo>
                    <a:pt x="268" y="1074"/>
                  </a:lnTo>
                  <a:lnTo>
                    <a:pt x="346" y="1054"/>
                  </a:lnTo>
                  <a:lnTo>
                    <a:pt x="502" y="1012"/>
                  </a:lnTo>
                  <a:lnTo>
                    <a:pt x="659" y="970"/>
                  </a:lnTo>
                  <a:cubicBezTo>
                    <a:pt x="711" y="956"/>
                    <a:pt x="763" y="943"/>
                    <a:pt x="815" y="929"/>
                  </a:cubicBezTo>
                  <a:lnTo>
                    <a:pt x="1127" y="840"/>
                  </a:lnTo>
                  <a:lnTo>
                    <a:pt x="1283" y="796"/>
                  </a:lnTo>
                  <a:lnTo>
                    <a:pt x="1438" y="750"/>
                  </a:lnTo>
                  <a:lnTo>
                    <a:pt x="1215" y="1"/>
                  </a:lnTo>
                  <a:lnTo>
                    <a:pt x="1064" y="47"/>
                  </a:lnTo>
                  <a:lnTo>
                    <a:pt x="912" y="89"/>
                  </a:lnTo>
                  <a:lnTo>
                    <a:pt x="608" y="175"/>
                  </a:lnTo>
                  <a:cubicBezTo>
                    <a:pt x="558" y="189"/>
                    <a:pt x="507" y="203"/>
                    <a:pt x="455" y="215"/>
                  </a:cubicBezTo>
                  <a:lnTo>
                    <a:pt x="303" y="256"/>
                  </a:lnTo>
                  <a:lnTo>
                    <a:pt x="151" y="297"/>
                  </a:lnTo>
                  <a:lnTo>
                    <a:pt x="74" y="3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023775" y="1969275"/>
              <a:ext cx="36575" cy="36475"/>
            </a:xfrm>
            <a:custGeom>
              <a:avLst/>
              <a:gdLst/>
              <a:ahLst/>
              <a:cxnLst/>
              <a:rect l="l" t="t" r="r" b="b"/>
              <a:pathLst>
                <a:path w="1463" h="1459" extrusionOk="0">
                  <a:moveTo>
                    <a:pt x="1" y="885"/>
                  </a:moveTo>
                  <a:lnTo>
                    <a:pt x="532" y="1458"/>
                  </a:lnTo>
                  <a:lnTo>
                    <a:pt x="770" y="1233"/>
                  </a:lnTo>
                  <a:lnTo>
                    <a:pt x="889" y="1120"/>
                  </a:lnTo>
                  <a:lnTo>
                    <a:pt x="1005" y="1004"/>
                  </a:lnTo>
                  <a:cubicBezTo>
                    <a:pt x="1084" y="927"/>
                    <a:pt x="1161" y="848"/>
                    <a:pt x="1236" y="770"/>
                  </a:cubicBezTo>
                  <a:cubicBezTo>
                    <a:pt x="1275" y="731"/>
                    <a:pt x="1312" y="691"/>
                    <a:pt x="1349" y="651"/>
                  </a:cubicBezTo>
                  <a:lnTo>
                    <a:pt x="1463" y="531"/>
                  </a:lnTo>
                  <a:lnTo>
                    <a:pt x="890" y="0"/>
                  </a:lnTo>
                  <a:lnTo>
                    <a:pt x="782" y="115"/>
                  </a:lnTo>
                  <a:cubicBezTo>
                    <a:pt x="745" y="154"/>
                    <a:pt x="710" y="192"/>
                    <a:pt x="673" y="228"/>
                  </a:cubicBezTo>
                  <a:cubicBezTo>
                    <a:pt x="600" y="302"/>
                    <a:pt x="528" y="378"/>
                    <a:pt x="454" y="451"/>
                  </a:cubicBezTo>
                  <a:lnTo>
                    <a:pt x="341" y="562"/>
                  </a:lnTo>
                  <a:lnTo>
                    <a:pt x="229" y="6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980200" y="2007850"/>
              <a:ext cx="37325" cy="35050"/>
            </a:xfrm>
            <a:custGeom>
              <a:avLst/>
              <a:gdLst/>
              <a:ahLst/>
              <a:cxnLst/>
              <a:rect l="l" t="t" r="r" b="b"/>
              <a:pathLst>
                <a:path w="1493" h="1402" extrusionOk="0">
                  <a:moveTo>
                    <a:pt x="1" y="769"/>
                  </a:moveTo>
                  <a:lnTo>
                    <a:pt x="459" y="1402"/>
                  </a:lnTo>
                  <a:cubicBezTo>
                    <a:pt x="637" y="1277"/>
                    <a:pt x="810" y="1142"/>
                    <a:pt x="983" y="1010"/>
                  </a:cubicBezTo>
                  <a:lnTo>
                    <a:pt x="1047" y="961"/>
                  </a:lnTo>
                  <a:lnTo>
                    <a:pt x="1111" y="909"/>
                  </a:lnTo>
                  <a:lnTo>
                    <a:pt x="1239" y="807"/>
                  </a:lnTo>
                  <a:lnTo>
                    <a:pt x="1367" y="704"/>
                  </a:lnTo>
                  <a:cubicBezTo>
                    <a:pt x="1408" y="670"/>
                    <a:pt x="1452" y="637"/>
                    <a:pt x="1493" y="601"/>
                  </a:cubicBezTo>
                  <a:lnTo>
                    <a:pt x="994" y="1"/>
                  </a:lnTo>
                  <a:cubicBezTo>
                    <a:pt x="954" y="34"/>
                    <a:pt x="914" y="66"/>
                    <a:pt x="873" y="99"/>
                  </a:cubicBezTo>
                  <a:lnTo>
                    <a:pt x="750" y="198"/>
                  </a:lnTo>
                  <a:lnTo>
                    <a:pt x="629" y="297"/>
                  </a:lnTo>
                  <a:lnTo>
                    <a:pt x="567" y="346"/>
                  </a:lnTo>
                  <a:lnTo>
                    <a:pt x="505" y="394"/>
                  </a:lnTo>
                  <a:cubicBezTo>
                    <a:pt x="337" y="518"/>
                    <a:pt x="171" y="648"/>
                    <a:pt x="1" y="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932925" y="2041075"/>
              <a:ext cx="37575" cy="33350"/>
            </a:xfrm>
            <a:custGeom>
              <a:avLst/>
              <a:gdLst/>
              <a:ahLst/>
              <a:cxnLst/>
              <a:rect l="l" t="t" r="r" b="b"/>
              <a:pathLst>
                <a:path w="1503" h="1334" extrusionOk="0">
                  <a:moveTo>
                    <a:pt x="1" y="656"/>
                  </a:moveTo>
                  <a:lnTo>
                    <a:pt x="387" y="1334"/>
                  </a:lnTo>
                  <a:cubicBezTo>
                    <a:pt x="575" y="1225"/>
                    <a:pt x="765" y="1118"/>
                    <a:pt x="949" y="1002"/>
                  </a:cubicBezTo>
                  <a:lnTo>
                    <a:pt x="1228" y="832"/>
                  </a:lnTo>
                  <a:lnTo>
                    <a:pt x="1502" y="655"/>
                  </a:lnTo>
                  <a:lnTo>
                    <a:pt x="1075" y="0"/>
                  </a:lnTo>
                  <a:lnTo>
                    <a:pt x="812" y="171"/>
                  </a:lnTo>
                  <a:lnTo>
                    <a:pt x="543" y="334"/>
                  </a:lnTo>
                  <a:cubicBezTo>
                    <a:pt x="365" y="448"/>
                    <a:pt x="183" y="551"/>
                    <a:pt x="1" y="6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121025" y="1825675"/>
              <a:ext cx="29900" cy="36975"/>
            </a:xfrm>
            <a:custGeom>
              <a:avLst/>
              <a:gdLst/>
              <a:ahLst/>
              <a:cxnLst/>
              <a:rect l="l" t="t" r="r" b="b"/>
              <a:pathLst>
                <a:path w="1196" h="1479" extrusionOk="0">
                  <a:moveTo>
                    <a:pt x="1" y="1166"/>
                  </a:moveTo>
                  <a:lnTo>
                    <a:pt x="717" y="1479"/>
                  </a:lnTo>
                  <a:cubicBezTo>
                    <a:pt x="805" y="1278"/>
                    <a:pt x="888" y="1075"/>
                    <a:pt x="969" y="872"/>
                  </a:cubicBezTo>
                  <a:cubicBezTo>
                    <a:pt x="1049" y="668"/>
                    <a:pt x="1125" y="461"/>
                    <a:pt x="1196" y="255"/>
                  </a:cubicBezTo>
                  <a:lnTo>
                    <a:pt x="458" y="0"/>
                  </a:lnTo>
                  <a:cubicBezTo>
                    <a:pt x="390" y="198"/>
                    <a:pt x="317" y="393"/>
                    <a:pt x="242" y="588"/>
                  </a:cubicBezTo>
                  <a:cubicBezTo>
                    <a:pt x="164" y="781"/>
                    <a:pt x="86" y="975"/>
                    <a:pt x="1" y="11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095050" y="1877275"/>
              <a:ext cx="32725" cy="37575"/>
            </a:xfrm>
            <a:custGeom>
              <a:avLst/>
              <a:gdLst/>
              <a:ahLst/>
              <a:cxnLst/>
              <a:rect l="l" t="t" r="r" b="b"/>
              <a:pathLst>
                <a:path w="1309" h="1503" extrusionOk="0">
                  <a:moveTo>
                    <a:pt x="0" y="1093"/>
                  </a:moveTo>
                  <a:lnTo>
                    <a:pt x="667" y="1502"/>
                  </a:lnTo>
                  <a:cubicBezTo>
                    <a:pt x="695" y="1455"/>
                    <a:pt x="724" y="1409"/>
                    <a:pt x="751" y="1362"/>
                  </a:cubicBezTo>
                  <a:lnTo>
                    <a:pt x="836" y="1221"/>
                  </a:lnTo>
                  <a:lnTo>
                    <a:pt x="918" y="1078"/>
                  </a:lnTo>
                  <a:cubicBezTo>
                    <a:pt x="945" y="1032"/>
                    <a:pt x="972" y="984"/>
                    <a:pt x="998" y="936"/>
                  </a:cubicBezTo>
                  <a:cubicBezTo>
                    <a:pt x="1052" y="840"/>
                    <a:pt x="1105" y="744"/>
                    <a:pt x="1156" y="648"/>
                  </a:cubicBezTo>
                  <a:lnTo>
                    <a:pt x="1232" y="504"/>
                  </a:lnTo>
                  <a:lnTo>
                    <a:pt x="1308" y="358"/>
                  </a:lnTo>
                  <a:lnTo>
                    <a:pt x="613" y="1"/>
                  </a:lnTo>
                  <a:lnTo>
                    <a:pt x="542" y="140"/>
                  </a:lnTo>
                  <a:lnTo>
                    <a:pt x="467" y="279"/>
                  </a:lnTo>
                  <a:cubicBezTo>
                    <a:pt x="419" y="371"/>
                    <a:pt x="367" y="462"/>
                    <a:pt x="316" y="554"/>
                  </a:cubicBezTo>
                  <a:cubicBezTo>
                    <a:pt x="292" y="598"/>
                    <a:pt x="264" y="644"/>
                    <a:pt x="238" y="690"/>
                  </a:cubicBezTo>
                  <a:lnTo>
                    <a:pt x="160" y="825"/>
                  </a:lnTo>
                  <a:lnTo>
                    <a:pt x="80" y="959"/>
                  </a:lnTo>
                  <a:cubicBezTo>
                    <a:pt x="55" y="1004"/>
                    <a:pt x="28" y="1049"/>
                    <a:pt x="0" y="10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062600" y="1925225"/>
              <a:ext cx="34950" cy="37400"/>
            </a:xfrm>
            <a:custGeom>
              <a:avLst/>
              <a:gdLst/>
              <a:ahLst/>
              <a:cxnLst/>
              <a:rect l="l" t="t" r="r" b="b"/>
              <a:pathLst>
                <a:path w="1398" h="1496" extrusionOk="0">
                  <a:moveTo>
                    <a:pt x="0" y="1001"/>
                  </a:moveTo>
                  <a:lnTo>
                    <a:pt x="604" y="1496"/>
                  </a:lnTo>
                  <a:cubicBezTo>
                    <a:pt x="882" y="1156"/>
                    <a:pt x="1145" y="808"/>
                    <a:pt x="1397" y="448"/>
                  </a:cubicBezTo>
                  <a:lnTo>
                    <a:pt x="757" y="1"/>
                  </a:lnTo>
                  <a:cubicBezTo>
                    <a:pt x="518" y="344"/>
                    <a:pt x="265" y="678"/>
                    <a:pt x="0" y="10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148850" y="1656725"/>
              <a:ext cx="22825" cy="34100"/>
            </a:xfrm>
            <a:custGeom>
              <a:avLst/>
              <a:gdLst/>
              <a:ahLst/>
              <a:cxnLst/>
              <a:rect l="l" t="t" r="r" b="b"/>
              <a:pathLst>
                <a:path w="913" h="1364" extrusionOk="0">
                  <a:moveTo>
                    <a:pt x="134" y="1364"/>
                  </a:moveTo>
                  <a:lnTo>
                    <a:pt x="913" y="1319"/>
                  </a:lnTo>
                  <a:cubicBezTo>
                    <a:pt x="887" y="877"/>
                    <a:pt x="842" y="438"/>
                    <a:pt x="771" y="1"/>
                  </a:cubicBezTo>
                  <a:lnTo>
                    <a:pt x="1" y="125"/>
                  </a:lnTo>
                  <a:cubicBezTo>
                    <a:pt x="66" y="534"/>
                    <a:pt x="109" y="948"/>
                    <a:pt x="134" y="13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150550" y="1715550"/>
              <a:ext cx="21625" cy="33375"/>
            </a:xfrm>
            <a:custGeom>
              <a:avLst/>
              <a:gdLst/>
              <a:ahLst/>
              <a:cxnLst/>
              <a:rect l="l" t="t" r="r" b="b"/>
              <a:pathLst>
                <a:path w="865" h="1335" extrusionOk="0">
                  <a:moveTo>
                    <a:pt x="0" y="1246"/>
                  </a:moveTo>
                  <a:lnTo>
                    <a:pt x="776" y="1335"/>
                  </a:lnTo>
                  <a:cubicBezTo>
                    <a:pt x="826" y="897"/>
                    <a:pt x="857" y="458"/>
                    <a:pt x="865" y="16"/>
                  </a:cubicBezTo>
                  <a:lnTo>
                    <a:pt x="84" y="1"/>
                  </a:lnTo>
                  <a:cubicBezTo>
                    <a:pt x="76" y="416"/>
                    <a:pt x="46" y="833"/>
                    <a:pt x="0" y="12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139900" y="1771000"/>
              <a:ext cx="26225" cy="35725"/>
            </a:xfrm>
            <a:custGeom>
              <a:avLst/>
              <a:gdLst/>
              <a:ahLst/>
              <a:cxnLst/>
              <a:rect l="l" t="t" r="r" b="b"/>
              <a:pathLst>
                <a:path w="1049" h="1429" extrusionOk="0">
                  <a:moveTo>
                    <a:pt x="0" y="1221"/>
                  </a:moveTo>
                  <a:lnTo>
                    <a:pt x="754" y="1428"/>
                  </a:lnTo>
                  <a:cubicBezTo>
                    <a:pt x="769" y="1375"/>
                    <a:pt x="783" y="1323"/>
                    <a:pt x="797" y="1269"/>
                  </a:cubicBezTo>
                  <a:lnTo>
                    <a:pt x="838" y="1109"/>
                  </a:lnTo>
                  <a:lnTo>
                    <a:pt x="858" y="1029"/>
                  </a:lnTo>
                  <a:lnTo>
                    <a:pt x="878" y="949"/>
                  </a:lnTo>
                  <a:lnTo>
                    <a:pt x="916" y="789"/>
                  </a:lnTo>
                  <a:cubicBezTo>
                    <a:pt x="927" y="736"/>
                    <a:pt x="940" y="683"/>
                    <a:pt x="951" y="627"/>
                  </a:cubicBezTo>
                  <a:cubicBezTo>
                    <a:pt x="963" y="574"/>
                    <a:pt x="974" y="521"/>
                    <a:pt x="984" y="466"/>
                  </a:cubicBezTo>
                  <a:cubicBezTo>
                    <a:pt x="1007" y="358"/>
                    <a:pt x="1029" y="252"/>
                    <a:pt x="1049" y="142"/>
                  </a:cubicBezTo>
                  <a:lnTo>
                    <a:pt x="281" y="1"/>
                  </a:lnTo>
                  <a:cubicBezTo>
                    <a:pt x="263" y="104"/>
                    <a:pt x="242" y="205"/>
                    <a:pt x="221" y="308"/>
                  </a:cubicBezTo>
                  <a:cubicBezTo>
                    <a:pt x="211" y="359"/>
                    <a:pt x="198" y="409"/>
                    <a:pt x="188" y="461"/>
                  </a:cubicBezTo>
                  <a:cubicBezTo>
                    <a:pt x="176" y="512"/>
                    <a:pt x="166" y="563"/>
                    <a:pt x="155" y="614"/>
                  </a:cubicBezTo>
                  <a:lnTo>
                    <a:pt x="118" y="766"/>
                  </a:lnTo>
                  <a:lnTo>
                    <a:pt x="99" y="841"/>
                  </a:lnTo>
                  <a:lnTo>
                    <a:pt x="81" y="917"/>
                  </a:lnTo>
                  <a:lnTo>
                    <a:pt x="41" y="1068"/>
                  </a:lnTo>
                  <a:cubicBezTo>
                    <a:pt x="30" y="1121"/>
                    <a:pt x="15" y="1172"/>
                    <a:pt x="0" y="1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072425" y="1500575"/>
              <a:ext cx="36575" cy="36675"/>
            </a:xfrm>
            <a:custGeom>
              <a:avLst/>
              <a:gdLst/>
              <a:ahLst/>
              <a:cxnLst/>
              <a:rect l="l" t="t" r="r" b="b"/>
              <a:pathLst>
                <a:path w="1463" h="1467" extrusionOk="0">
                  <a:moveTo>
                    <a:pt x="870" y="1467"/>
                  </a:moveTo>
                  <a:lnTo>
                    <a:pt x="1463" y="957"/>
                  </a:lnTo>
                  <a:cubicBezTo>
                    <a:pt x="1169" y="618"/>
                    <a:pt x="852" y="296"/>
                    <a:pt x="512" y="0"/>
                  </a:cubicBezTo>
                  <a:lnTo>
                    <a:pt x="1" y="592"/>
                  </a:lnTo>
                  <a:cubicBezTo>
                    <a:pt x="312" y="859"/>
                    <a:pt x="601" y="1152"/>
                    <a:pt x="870" y="1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109100" y="1545600"/>
              <a:ext cx="33250" cy="37675"/>
            </a:xfrm>
            <a:custGeom>
              <a:avLst/>
              <a:gdLst/>
              <a:ahLst/>
              <a:cxnLst/>
              <a:rect l="l" t="t" r="r" b="b"/>
              <a:pathLst>
                <a:path w="1330" h="1507" extrusionOk="0">
                  <a:moveTo>
                    <a:pt x="633" y="1506"/>
                  </a:moveTo>
                  <a:lnTo>
                    <a:pt x="1329" y="1154"/>
                  </a:lnTo>
                  <a:cubicBezTo>
                    <a:pt x="1127" y="755"/>
                    <a:pt x="898" y="369"/>
                    <a:pt x="644" y="1"/>
                  </a:cubicBezTo>
                  <a:lnTo>
                    <a:pt x="1" y="443"/>
                  </a:lnTo>
                  <a:cubicBezTo>
                    <a:pt x="235" y="783"/>
                    <a:pt x="445" y="1139"/>
                    <a:pt x="633" y="15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134750" y="1598650"/>
              <a:ext cx="28025" cy="36600"/>
            </a:xfrm>
            <a:custGeom>
              <a:avLst/>
              <a:gdLst/>
              <a:ahLst/>
              <a:cxnLst/>
              <a:rect l="l" t="t" r="r" b="b"/>
              <a:pathLst>
                <a:path w="1121" h="1464" extrusionOk="0">
                  <a:moveTo>
                    <a:pt x="363" y="1464"/>
                  </a:moveTo>
                  <a:lnTo>
                    <a:pt x="1121" y="1274"/>
                  </a:lnTo>
                  <a:lnTo>
                    <a:pt x="1080" y="1113"/>
                  </a:lnTo>
                  <a:lnTo>
                    <a:pt x="1036" y="953"/>
                  </a:lnTo>
                  <a:cubicBezTo>
                    <a:pt x="1007" y="846"/>
                    <a:pt x="975" y="740"/>
                    <a:pt x="944" y="634"/>
                  </a:cubicBezTo>
                  <a:cubicBezTo>
                    <a:pt x="928" y="581"/>
                    <a:pt x="909" y="529"/>
                    <a:pt x="894" y="476"/>
                  </a:cubicBezTo>
                  <a:cubicBezTo>
                    <a:pt x="877" y="422"/>
                    <a:pt x="860" y="370"/>
                    <a:pt x="844" y="316"/>
                  </a:cubicBezTo>
                  <a:cubicBezTo>
                    <a:pt x="825" y="263"/>
                    <a:pt x="806" y="210"/>
                    <a:pt x="789" y="158"/>
                  </a:cubicBezTo>
                  <a:cubicBezTo>
                    <a:pt x="769" y="106"/>
                    <a:pt x="751" y="53"/>
                    <a:pt x="730" y="1"/>
                  </a:cubicBezTo>
                  <a:lnTo>
                    <a:pt x="0" y="277"/>
                  </a:lnTo>
                  <a:lnTo>
                    <a:pt x="53" y="420"/>
                  </a:lnTo>
                  <a:cubicBezTo>
                    <a:pt x="70" y="469"/>
                    <a:pt x="87" y="518"/>
                    <a:pt x="104" y="566"/>
                  </a:cubicBezTo>
                  <a:cubicBezTo>
                    <a:pt x="121" y="616"/>
                    <a:pt x="137" y="665"/>
                    <a:pt x="152" y="715"/>
                  </a:cubicBezTo>
                  <a:cubicBezTo>
                    <a:pt x="168" y="764"/>
                    <a:pt x="185" y="814"/>
                    <a:pt x="199" y="863"/>
                  </a:cubicBezTo>
                  <a:cubicBezTo>
                    <a:pt x="229" y="962"/>
                    <a:pt x="259" y="1063"/>
                    <a:pt x="286" y="1163"/>
                  </a:cubicBezTo>
                  <a:lnTo>
                    <a:pt x="327" y="1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12050" y="1461500"/>
              <a:ext cx="37375" cy="30200"/>
            </a:xfrm>
            <a:custGeom>
              <a:avLst/>
              <a:gdLst/>
              <a:ahLst/>
              <a:cxnLst/>
              <a:rect l="l" t="t" r="r" b="b"/>
              <a:pathLst>
                <a:path w="1495" h="1208" extrusionOk="0">
                  <a:moveTo>
                    <a:pt x="1495" y="757"/>
                  </a:moveTo>
                  <a:lnTo>
                    <a:pt x="1299" y="1"/>
                  </a:lnTo>
                  <a:lnTo>
                    <a:pt x="1214" y="23"/>
                  </a:lnTo>
                  <a:lnTo>
                    <a:pt x="1170" y="34"/>
                  </a:lnTo>
                  <a:cubicBezTo>
                    <a:pt x="1157" y="38"/>
                    <a:pt x="1142" y="43"/>
                    <a:pt x="1128" y="47"/>
                  </a:cubicBezTo>
                  <a:lnTo>
                    <a:pt x="961" y="101"/>
                  </a:lnTo>
                  <a:cubicBezTo>
                    <a:pt x="905" y="117"/>
                    <a:pt x="850" y="140"/>
                    <a:pt x="795" y="159"/>
                  </a:cubicBezTo>
                  <a:lnTo>
                    <a:pt x="714" y="190"/>
                  </a:lnTo>
                  <a:cubicBezTo>
                    <a:pt x="686" y="201"/>
                    <a:pt x="659" y="210"/>
                    <a:pt x="632" y="223"/>
                  </a:cubicBezTo>
                  <a:cubicBezTo>
                    <a:pt x="523" y="270"/>
                    <a:pt x="415" y="313"/>
                    <a:pt x="311" y="366"/>
                  </a:cubicBezTo>
                  <a:lnTo>
                    <a:pt x="232" y="404"/>
                  </a:lnTo>
                  <a:cubicBezTo>
                    <a:pt x="206" y="417"/>
                    <a:pt x="179" y="429"/>
                    <a:pt x="154" y="443"/>
                  </a:cubicBezTo>
                  <a:lnTo>
                    <a:pt x="1" y="526"/>
                  </a:lnTo>
                  <a:lnTo>
                    <a:pt x="383" y="1207"/>
                  </a:lnTo>
                  <a:lnTo>
                    <a:pt x="516" y="1135"/>
                  </a:lnTo>
                  <a:cubicBezTo>
                    <a:pt x="538" y="1121"/>
                    <a:pt x="560" y="1112"/>
                    <a:pt x="583" y="1100"/>
                  </a:cubicBezTo>
                  <a:lnTo>
                    <a:pt x="651" y="1068"/>
                  </a:lnTo>
                  <a:cubicBezTo>
                    <a:pt x="741" y="1022"/>
                    <a:pt x="833" y="985"/>
                    <a:pt x="925" y="945"/>
                  </a:cubicBezTo>
                  <a:cubicBezTo>
                    <a:pt x="949" y="935"/>
                    <a:pt x="972" y="927"/>
                    <a:pt x="996" y="918"/>
                  </a:cubicBezTo>
                  <a:lnTo>
                    <a:pt x="1066" y="892"/>
                  </a:lnTo>
                  <a:cubicBezTo>
                    <a:pt x="1113" y="875"/>
                    <a:pt x="1160" y="855"/>
                    <a:pt x="1208" y="841"/>
                  </a:cubicBezTo>
                  <a:lnTo>
                    <a:pt x="1351" y="796"/>
                  </a:lnTo>
                  <a:cubicBezTo>
                    <a:pt x="1363" y="792"/>
                    <a:pt x="1375" y="788"/>
                    <a:pt x="1388" y="786"/>
                  </a:cubicBezTo>
                  <a:lnTo>
                    <a:pt x="1424" y="77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972000" y="1456825"/>
              <a:ext cx="34875" cy="22450"/>
            </a:xfrm>
            <a:custGeom>
              <a:avLst/>
              <a:gdLst/>
              <a:ahLst/>
              <a:cxnLst/>
              <a:rect l="l" t="t" r="r" b="b"/>
              <a:pathLst>
                <a:path w="1395" h="898" extrusionOk="0">
                  <a:moveTo>
                    <a:pt x="1236" y="898"/>
                  </a:moveTo>
                  <a:lnTo>
                    <a:pt x="1395" y="135"/>
                  </a:lnTo>
                  <a:cubicBezTo>
                    <a:pt x="939" y="39"/>
                    <a:pt x="469" y="0"/>
                    <a:pt x="1" y="21"/>
                  </a:cubicBezTo>
                  <a:lnTo>
                    <a:pt x="37" y="801"/>
                  </a:lnTo>
                  <a:cubicBezTo>
                    <a:pt x="440" y="782"/>
                    <a:pt x="842" y="817"/>
                    <a:pt x="1236" y="8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025700" y="1468150"/>
              <a:ext cx="37675" cy="32300"/>
            </a:xfrm>
            <a:custGeom>
              <a:avLst/>
              <a:gdLst/>
              <a:ahLst/>
              <a:cxnLst/>
              <a:rect l="l" t="t" r="r" b="b"/>
              <a:pathLst>
                <a:path w="1507" h="1292" extrusionOk="0">
                  <a:moveTo>
                    <a:pt x="1079" y="1291"/>
                  </a:moveTo>
                  <a:lnTo>
                    <a:pt x="1506" y="637"/>
                  </a:lnTo>
                  <a:cubicBezTo>
                    <a:pt x="1125" y="390"/>
                    <a:pt x="720" y="173"/>
                    <a:pt x="292" y="0"/>
                  </a:cubicBezTo>
                  <a:lnTo>
                    <a:pt x="1" y="724"/>
                  </a:lnTo>
                  <a:cubicBezTo>
                    <a:pt x="377" y="876"/>
                    <a:pt x="739" y="1067"/>
                    <a:pt x="1079" y="12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829575" y="1596575"/>
              <a:ext cx="20875" cy="34400"/>
            </a:xfrm>
            <a:custGeom>
              <a:avLst/>
              <a:gdLst/>
              <a:ahLst/>
              <a:cxnLst/>
              <a:rect l="l" t="t" r="r" b="b"/>
              <a:pathLst>
                <a:path w="835" h="1376" extrusionOk="0">
                  <a:moveTo>
                    <a:pt x="834" y="106"/>
                  </a:moveTo>
                  <a:lnTo>
                    <a:pt x="60" y="0"/>
                  </a:lnTo>
                  <a:lnTo>
                    <a:pt x="48" y="86"/>
                  </a:lnTo>
                  <a:cubicBezTo>
                    <a:pt x="44" y="115"/>
                    <a:pt x="42" y="143"/>
                    <a:pt x="39" y="172"/>
                  </a:cubicBezTo>
                  <a:lnTo>
                    <a:pt x="22" y="344"/>
                  </a:lnTo>
                  <a:cubicBezTo>
                    <a:pt x="17" y="401"/>
                    <a:pt x="16" y="460"/>
                    <a:pt x="12" y="517"/>
                  </a:cubicBezTo>
                  <a:cubicBezTo>
                    <a:pt x="9" y="574"/>
                    <a:pt x="4" y="632"/>
                    <a:pt x="4" y="690"/>
                  </a:cubicBezTo>
                  <a:lnTo>
                    <a:pt x="1" y="862"/>
                  </a:lnTo>
                  <a:cubicBezTo>
                    <a:pt x="0" y="891"/>
                    <a:pt x="1" y="919"/>
                    <a:pt x="1" y="948"/>
                  </a:cubicBezTo>
                  <a:lnTo>
                    <a:pt x="2" y="1033"/>
                  </a:lnTo>
                  <a:cubicBezTo>
                    <a:pt x="2" y="1148"/>
                    <a:pt x="12" y="1261"/>
                    <a:pt x="18" y="1376"/>
                  </a:cubicBezTo>
                  <a:lnTo>
                    <a:pt x="798" y="1321"/>
                  </a:lnTo>
                  <a:cubicBezTo>
                    <a:pt x="793" y="1220"/>
                    <a:pt x="785" y="1118"/>
                    <a:pt x="785" y="1016"/>
                  </a:cubicBezTo>
                  <a:lnTo>
                    <a:pt x="783" y="939"/>
                  </a:lnTo>
                  <a:cubicBezTo>
                    <a:pt x="783" y="913"/>
                    <a:pt x="782" y="888"/>
                    <a:pt x="783" y="862"/>
                  </a:cubicBezTo>
                  <a:lnTo>
                    <a:pt x="786" y="710"/>
                  </a:lnTo>
                  <a:cubicBezTo>
                    <a:pt x="786" y="659"/>
                    <a:pt x="791" y="607"/>
                    <a:pt x="793" y="558"/>
                  </a:cubicBezTo>
                  <a:cubicBezTo>
                    <a:pt x="796" y="506"/>
                    <a:pt x="798" y="455"/>
                    <a:pt x="802" y="407"/>
                  </a:cubicBezTo>
                  <a:lnTo>
                    <a:pt x="818" y="256"/>
                  </a:lnTo>
                  <a:cubicBezTo>
                    <a:pt x="820" y="231"/>
                    <a:pt x="823" y="205"/>
                    <a:pt x="825" y="1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836975" y="1538275"/>
              <a:ext cx="30575" cy="37400"/>
            </a:xfrm>
            <a:custGeom>
              <a:avLst/>
              <a:gdLst/>
              <a:ahLst/>
              <a:cxnLst/>
              <a:rect l="l" t="t" r="r" b="b"/>
              <a:pathLst>
                <a:path w="1223" h="1496" extrusionOk="0">
                  <a:moveTo>
                    <a:pt x="1222" y="373"/>
                  </a:moveTo>
                  <a:lnTo>
                    <a:pt x="537" y="0"/>
                  </a:lnTo>
                  <a:lnTo>
                    <a:pt x="455" y="151"/>
                  </a:lnTo>
                  <a:lnTo>
                    <a:pt x="380" y="305"/>
                  </a:lnTo>
                  <a:lnTo>
                    <a:pt x="341" y="382"/>
                  </a:lnTo>
                  <a:lnTo>
                    <a:pt x="306" y="460"/>
                  </a:lnTo>
                  <a:lnTo>
                    <a:pt x="236" y="618"/>
                  </a:lnTo>
                  <a:cubicBezTo>
                    <a:pt x="149" y="830"/>
                    <a:pt x="67" y="1043"/>
                    <a:pt x="1" y="1263"/>
                  </a:cubicBezTo>
                  <a:lnTo>
                    <a:pt x="746" y="1495"/>
                  </a:lnTo>
                  <a:cubicBezTo>
                    <a:pt x="805" y="1300"/>
                    <a:pt x="878" y="1110"/>
                    <a:pt x="955" y="923"/>
                  </a:cubicBezTo>
                  <a:lnTo>
                    <a:pt x="1017" y="783"/>
                  </a:lnTo>
                  <a:cubicBezTo>
                    <a:pt x="1028" y="760"/>
                    <a:pt x="1038" y="736"/>
                    <a:pt x="1048" y="714"/>
                  </a:cubicBezTo>
                  <a:lnTo>
                    <a:pt x="1082" y="645"/>
                  </a:lnTo>
                  <a:lnTo>
                    <a:pt x="1149" y="50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865225" y="1490625"/>
              <a:ext cx="36375" cy="36900"/>
            </a:xfrm>
            <a:custGeom>
              <a:avLst/>
              <a:gdLst/>
              <a:ahLst/>
              <a:cxnLst/>
              <a:rect l="l" t="t" r="r" b="b"/>
              <a:pathLst>
                <a:path w="1455" h="1476" extrusionOk="0">
                  <a:moveTo>
                    <a:pt x="1454" y="597"/>
                  </a:moveTo>
                  <a:lnTo>
                    <a:pt x="950" y="1"/>
                  </a:lnTo>
                  <a:lnTo>
                    <a:pt x="820" y="115"/>
                  </a:lnTo>
                  <a:lnTo>
                    <a:pt x="756" y="173"/>
                  </a:lnTo>
                  <a:lnTo>
                    <a:pt x="693" y="232"/>
                  </a:lnTo>
                  <a:lnTo>
                    <a:pt x="568" y="352"/>
                  </a:lnTo>
                  <a:lnTo>
                    <a:pt x="448" y="476"/>
                  </a:lnTo>
                  <a:lnTo>
                    <a:pt x="388" y="538"/>
                  </a:lnTo>
                  <a:cubicBezTo>
                    <a:pt x="369" y="559"/>
                    <a:pt x="351" y="581"/>
                    <a:pt x="331" y="602"/>
                  </a:cubicBezTo>
                  <a:lnTo>
                    <a:pt x="216" y="731"/>
                  </a:lnTo>
                  <a:cubicBezTo>
                    <a:pt x="179" y="774"/>
                    <a:pt x="143" y="819"/>
                    <a:pt x="107" y="863"/>
                  </a:cubicBezTo>
                  <a:lnTo>
                    <a:pt x="53" y="930"/>
                  </a:lnTo>
                  <a:cubicBezTo>
                    <a:pt x="34" y="951"/>
                    <a:pt x="17" y="975"/>
                    <a:pt x="1" y="997"/>
                  </a:cubicBezTo>
                  <a:lnTo>
                    <a:pt x="619" y="1475"/>
                  </a:lnTo>
                  <a:cubicBezTo>
                    <a:pt x="635" y="1455"/>
                    <a:pt x="648" y="1434"/>
                    <a:pt x="666" y="1415"/>
                  </a:cubicBezTo>
                  <a:lnTo>
                    <a:pt x="714" y="1356"/>
                  </a:lnTo>
                  <a:cubicBezTo>
                    <a:pt x="746" y="1318"/>
                    <a:pt x="777" y="1278"/>
                    <a:pt x="810" y="1240"/>
                  </a:cubicBezTo>
                  <a:lnTo>
                    <a:pt x="912" y="1126"/>
                  </a:lnTo>
                  <a:cubicBezTo>
                    <a:pt x="928" y="1107"/>
                    <a:pt x="945" y="1089"/>
                    <a:pt x="963" y="1069"/>
                  </a:cubicBezTo>
                  <a:lnTo>
                    <a:pt x="1016" y="1014"/>
                  </a:lnTo>
                  <a:lnTo>
                    <a:pt x="1121" y="905"/>
                  </a:lnTo>
                  <a:lnTo>
                    <a:pt x="1230" y="799"/>
                  </a:lnTo>
                  <a:lnTo>
                    <a:pt x="1286" y="747"/>
                  </a:lnTo>
                  <a:lnTo>
                    <a:pt x="1343" y="69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891300" y="1749600"/>
              <a:ext cx="36975" cy="36200"/>
            </a:xfrm>
            <a:custGeom>
              <a:avLst/>
              <a:gdLst/>
              <a:ahLst/>
              <a:cxnLst/>
              <a:rect l="l" t="t" r="r" b="b"/>
              <a:pathLst>
                <a:path w="1479" h="1448" extrusionOk="0">
                  <a:moveTo>
                    <a:pt x="567" y="1"/>
                  </a:moveTo>
                  <a:lnTo>
                    <a:pt x="1" y="540"/>
                  </a:lnTo>
                  <a:cubicBezTo>
                    <a:pt x="21" y="561"/>
                    <a:pt x="39" y="581"/>
                    <a:pt x="58" y="601"/>
                  </a:cubicBezTo>
                  <a:lnTo>
                    <a:pt x="118" y="661"/>
                  </a:lnTo>
                  <a:lnTo>
                    <a:pt x="235" y="781"/>
                  </a:lnTo>
                  <a:lnTo>
                    <a:pt x="357" y="896"/>
                  </a:lnTo>
                  <a:lnTo>
                    <a:pt x="417" y="955"/>
                  </a:lnTo>
                  <a:lnTo>
                    <a:pt x="480" y="1011"/>
                  </a:lnTo>
                  <a:lnTo>
                    <a:pt x="605" y="1124"/>
                  </a:lnTo>
                  <a:cubicBezTo>
                    <a:pt x="647" y="1161"/>
                    <a:pt x="690" y="1197"/>
                    <a:pt x="733" y="1234"/>
                  </a:cubicBezTo>
                  <a:cubicBezTo>
                    <a:pt x="817" y="1307"/>
                    <a:pt x="905" y="1377"/>
                    <a:pt x="992" y="1448"/>
                  </a:cubicBezTo>
                  <a:lnTo>
                    <a:pt x="1478" y="838"/>
                  </a:lnTo>
                  <a:cubicBezTo>
                    <a:pt x="1399" y="773"/>
                    <a:pt x="1317" y="709"/>
                    <a:pt x="1240" y="640"/>
                  </a:cubicBezTo>
                  <a:cubicBezTo>
                    <a:pt x="1201" y="607"/>
                    <a:pt x="1162" y="573"/>
                    <a:pt x="1123" y="539"/>
                  </a:cubicBezTo>
                  <a:lnTo>
                    <a:pt x="1009" y="435"/>
                  </a:lnTo>
                  <a:lnTo>
                    <a:pt x="952" y="383"/>
                  </a:lnTo>
                  <a:lnTo>
                    <a:pt x="895" y="329"/>
                  </a:lnTo>
                  <a:lnTo>
                    <a:pt x="784" y="222"/>
                  </a:lnTo>
                  <a:lnTo>
                    <a:pt x="675" y="113"/>
                  </a:lnTo>
                  <a:lnTo>
                    <a:pt x="619" y="58"/>
                  </a:lnTo>
                  <a:cubicBezTo>
                    <a:pt x="603" y="39"/>
                    <a:pt x="585" y="19"/>
                    <a:pt x="5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855600" y="1705150"/>
              <a:ext cx="34000" cy="37650"/>
            </a:xfrm>
            <a:custGeom>
              <a:avLst/>
              <a:gdLst/>
              <a:ahLst/>
              <a:cxnLst/>
              <a:rect l="l" t="t" r="r" b="b"/>
              <a:pathLst>
                <a:path w="1360" h="1506" extrusionOk="0">
                  <a:moveTo>
                    <a:pt x="683" y="0"/>
                  </a:moveTo>
                  <a:lnTo>
                    <a:pt x="0" y="379"/>
                  </a:lnTo>
                  <a:cubicBezTo>
                    <a:pt x="109" y="577"/>
                    <a:pt x="226" y="768"/>
                    <a:pt x="349" y="957"/>
                  </a:cubicBezTo>
                  <a:lnTo>
                    <a:pt x="443" y="1096"/>
                  </a:lnTo>
                  <a:lnTo>
                    <a:pt x="490" y="1166"/>
                  </a:lnTo>
                  <a:lnTo>
                    <a:pt x="539" y="1235"/>
                  </a:lnTo>
                  <a:lnTo>
                    <a:pt x="637" y="1372"/>
                  </a:lnTo>
                  <a:lnTo>
                    <a:pt x="739" y="1506"/>
                  </a:lnTo>
                  <a:lnTo>
                    <a:pt x="1359" y="1032"/>
                  </a:lnTo>
                  <a:lnTo>
                    <a:pt x="1265" y="908"/>
                  </a:lnTo>
                  <a:lnTo>
                    <a:pt x="1176" y="782"/>
                  </a:lnTo>
                  <a:lnTo>
                    <a:pt x="1130" y="720"/>
                  </a:lnTo>
                  <a:lnTo>
                    <a:pt x="1087" y="656"/>
                  </a:lnTo>
                  <a:lnTo>
                    <a:pt x="1001" y="528"/>
                  </a:lnTo>
                  <a:cubicBezTo>
                    <a:pt x="891" y="355"/>
                    <a:pt x="781" y="182"/>
                    <a:pt x="6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834000" y="1654000"/>
              <a:ext cx="28175" cy="36600"/>
            </a:xfrm>
            <a:custGeom>
              <a:avLst/>
              <a:gdLst/>
              <a:ahLst/>
              <a:cxnLst/>
              <a:rect l="l" t="t" r="r" b="b"/>
              <a:pathLst>
                <a:path w="1127" h="1464" extrusionOk="0">
                  <a:moveTo>
                    <a:pt x="762" y="0"/>
                  </a:moveTo>
                  <a:lnTo>
                    <a:pt x="0" y="168"/>
                  </a:lnTo>
                  <a:lnTo>
                    <a:pt x="39" y="334"/>
                  </a:lnTo>
                  <a:cubicBezTo>
                    <a:pt x="46" y="361"/>
                    <a:pt x="52" y="389"/>
                    <a:pt x="59" y="417"/>
                  </a:cubicBezTo>
                  <a:lnTo>
                    <a:pt x="80" y="498"/>
                  </a:lnTo>
                  <a:cubicBezTo>
                    <a:pt x="95" y="553"/>
                    <a:pt x="110" y="607"/>
                    <a:pt x="125" y="663"/>
                  </a:cubicBezTo>
                  <a:lnTo>
                    <a:pt x="174" y="825"/>
                  </a:lnTo>
                  <a:cubicBezTo>
                    <a:pt x="182" y="853"/>
                    <a:pt x="190" y="880"/>
                    <a:pt x="199" y="906"/>
                  </a:cubicBezTo>
                  <a:lnTo>
                    <a:pt x="226" y="986"/>
                  </a:lnTo>
                  <a:lnTo>
                    <a:pt x="281" y="1147"/>
                  </a:lnTo>
                  <a:lnTo>
                    <a:pt x="341" y="1305"/>
                  </a:lnTo>
                  <a:lnTo>
                    <a:pt x="371" y="1385"/>
                  </a:lnTo>
                  <a:lnTo>
                    <a:pt x="403" y="1463"/>
                  </a:lnTo>
                  <a:lnTo>
                    <a:pt x="1127" y="1170"/>
                  </a:lnTo>
                  <a:lnTo>
                    <a:pt x="1099" y="1099"/>
                  </a:lnTo>
                  <a:lnTo>
                    <a:pt x="1072" y="1027"/>
                  </a:lnTo>
                  <a:lnTo>
                    <a:pt x="1016" y="882"/>
                  </a:lnTo>
                  <a:lnTo>
                    <a:pt x="968" y="736"/>
                  </a:lnTo>
                  <a:lnTo>
                    <a:pt x="943" y="664"/>
                  </a:lnTo>
                  <a:cubicBezTo>
                    <a:pt x="934" y="639"/>
                    <a:pt x="927" y="615"/>
                    <a:pt x="921" y="591"/>
                  </a:cubicBezTo>
                  <a:lnTo>
                    <a:pt x="876" y="444"/>
                  </a:lnTo>
                  <a:cubicBezTo>
                    <a:pt x="861" y="394"/>
                    <a:pt x="849" y="345"/>
                    <a:pt x="835" y="295"/>
                  </a:cubicBezTo>
                  <a:lnTo>
                    <a:pt x="817" y="221"/>
                  </a:lnTo>
                  <a:cubicBezTo>
                    <a:pt x="809" y="196"/>
                    <a:pt x="804" y="172"/>
                    <a:pt x="798" y="1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047550" y="1826325"/>
              <a:ext cx="35025" cy="24900"/>
            </a:xfrm>
            <a:custGeom>
              <a:avLst/>
              <a:gdLst/>
              <a:ahLst/>
              <a:cxnLst/>
              <a:rect l="l" t="t" r="r" b="b"/>
              <a:pathLst>
                <a:path w="1401" h="996" extrusionOk="0">
                  <a:moveTo>
                    <a:pt x="168" y="0"/>
                  </a:moveTo>
                  <a:lnTo>
                    <a:pt x="0" y="762"/>
                  </a:lnTo>
                  <a:cubicBezTo>
                    <a:pt x="53" y="775"/>
                    <a:pt x="106" y="786"/>
                    <a:pt x="160" y="797"/>
                  </a:cubicBezTo>
                  <a:lnTo>
                    <a:pt x="321" y="830"/>
                  </a:lnTo>
                  <a:lnTo>
                    <a:pt x="482" y="861"/>
                  </a:lnTo>
                  <a:lnTo>
                    <a:pt x="564" y="877"/>
                  </a:lnTo>
                  <a:lnTo>
                    <a:pt x="644" y="891"/>
                  </a:lnTo>
                  <a:lnTo>
                    <a:pt x="805" y="921"/>
                  </a:lnTo>
                  <a:lnTo>
                    <a:pt x="967" y="947"/>
                  </a:lnTo>
                  <a:cubicBezTo>
                    <a:pt x="1075" y="964"/>
                    <a:pt x="1183" y="979"/>
                    <a:pt x="1291" y="996"/>
                  </a:cubicBezTo>
                  <a:lnTo>
                    <a:pt x="1401" y="223"/>
                  </a:lnTo>
                  <a:cubicBezTo>
                    <a:pt x="1298" y="207"/>
                    <a:pt x="1194" y="193"/>
                    <a:pt x="1090" y="176"/>
                  </a:cubicBezTo>
                  <a:lnTo>
                    <a:pt x="935" y="151"/>
                  </a:lnTo>
                  <a:lnTo>
                    <a:pt x="781" y="124"/>
                  </a:lnTo>
                  <a:lnTo>
                    <a:pt x="704" y="109"/>
                  </a:lnTo>
                  <a:lnTo>
                    <a:pt x="627" y="95"/>
                  </a:lnTo>
                  <a:lnTo>
                    <a:pt x="474" y="65"/>
                  </a:lnTo>
                  <a:lnTo>
                    <a:pt x="320" y="33"/>
                  </a:lnTo>
                  <a:cubicBezTo>
                    <a:pt x="271" y="22"/>
                    <a:pt x="219" y="12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990950" y="1810125"/>
              <a:ext cx="36725" cy="28875"/>
            </a:xfrm>
            <a:custGeom>
              <a:avLst/>
              <a:gdLst/>
              <a:ahLst/>
              <a:cxnLst/>
              <a:rect l="l" t="t" r="r" b="b"/>
              <a:pathLst>
                <a:path w="1469" h="1155" extrusionOk="0">
                  <a:moveTo>
                    <a:pt x="287" y="1"/>
                  </a:moveTo>
                  <a:lnTo>
                    <a:pt x="1" y="727"/>
                  </a:lnTo>
                  <a:cubicBezTo>
                    <a:pt x="206" y="810"/>
                    <a:pt x="413" y="883"/>
                    <a:pt x="621" y="955"/>
                  </a:cubicBezTo>
                  <a:lnTo>
                    <a:pt x="777" y="1007"/>
                  </a:lnTo>
                  <a:lnTo>
                    <a:pt x="856" y="1033"/>
                  </a:lnTo>
                  <a:lnTo>
                    <a:pt x="935" y="1057"/>
                  </a:lnTo>
                  <a:lnTo>
                    <a:pt x="1092" y="1107"/>
                  </a:lnTo>
                  <a:lnTo>
                    <a:pt x="1251" y="1154"/>
                  </a:lnTo>
                  <a:lnTo>
                    <a:pt x="1469" y="405"/>
                  </a:lnTo>
                  <a:lnTo>
                    <a:pt x="1319" y="361"/>
                  </a:lnTo>
                  <a:lnTo>
                    <a:pt x="1169" y="313"/>
                  </a:lnTo>
                  <a:lnTo>
                    <a:pt x="1095" y="290"/>
                  </a:lnTo>
                  <a:lnTo>
                    <a:pt x="1021" y="265"/>
                  </a:lnTo>
                  <a:lnTo>
                    <a:pt x="872" y="216"/>
                  </a:lnTo>
                  <a:cubicBezTo>
                    <a:pt x="676" y="148"/>
                    <a:pt x="481" y="78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938025" y="1785025"/>
              <a:ext cx="37700" cy="32750"/>
            </a:xfrm>
            <a:custGeom>
              <a:avLst/>
              <a:gdLst/>
              <a:ahLst/>
              <a:cxnLst/>
              <a:rect l="l" t="t" r="r" b="b"/>
              <a:pathLst>
                <a:path w="1508" h="1310" extrusionOk="0">
                  <a:moveTo>
                    <a:pt x="423" y="1"/>
                  </a:moveTo>
                  <a:lnTo>
                    <a:pt x="1" y="658"/>
                  </a:lnTo>
                  <a:cubicBezTo>
                    <a:pt x="95" y="716"/>
                    <a:pt x="188" y="778"/>
                    <a:pt x="285" y="834"/>
                  </a:cubicBezTo>
                  <a:cubicBezTo>
                    <a:pt x="333" y="862"/>
                    <a:pt x="380" y="890"/>
                    <a:pt x="428" y="919"/>
                  </a:cubicBezTo>
                  <a:lnTo>
                    <a:pt x="573" y="1001"/>
                  </a:lnTo>
                  <a:cubicBezTo>
                    <a:pt x="598" y="1014"/>
                    <a:pt x="620" y="1028"/>
                    <a:pt x="645" y="1042"/>
                  </a:cubicBezTo>
                  <a:lnTo>
                    <a:pt x="718" y="1081"/>
                  </a:lnTo>
                  <a:lnTo>
                    <a:pt x="865" y="1160"/>
                  </a:lnTo>
                  <a:lnTo>
                    <a:pt x="1014" y="1236"/>
                  </a:lnTo>
                  <a:lnTo>
                    <a:pt x="1088" y="1273"/>
                  </a:lnTo>
                  <a:lnTo>
                    <a:pt x="1162" y="1310"/>
                  </a:lnTo>
                  <a:lnTo>
                    <a:pt x="1508" y="610"/>
                  </a:lnTo>
                  <a:lnTo>
                    <a:pt x="1437" y="576"/>
                  </a:lnTo>
                  <a:lnTo>
                    <a:pt x="1368" y="540"/>
                  </a:lnTo>
                  <a:lnTo>
                    <a:pt x="1230" y="469"/>
                  </a:lnTo>
                  <a:lnTo>
                    <a:pt x="1093" y="394"/>
                  </a:lnTo>
                  <a:lnTo>
                    <a:pt x="1024" y="358"/>
                  </a:lnTo>
                  <a:cubicBezTo>
                    <a:pt x="1002" y="345"/>
                    <a:pt x="979" y="332"/>
                    <a:pt x="957" y="320"/>
                  </a:cubicBezTo>
                  <a:lnTo>
                    <a:pt x="821" y="243"/>
                  </a:lnTo>
                  <a:cubicBezTo>
                    <a:pt x="777" y="217"/>
                    <a:pt x="733" y="190"/>
                    <a:pt x="687" y="164"/>
                  </a:cubicBezTo>
                  <a:cubicBezTo>
                    <a:pt x="598" y="111"/>
                    <a:pt x="511" y="55"/>
                    <a:pt x="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220125" y="1826950"/>
              <a:ext cx="34800" cy="24400"/>
            </a:xfrm>
            <a:custGeom>
              <a:avLst/>
              <a:gdLst/>
              <a:ahLst/>
              <a:cxnLst/>
              <a:rect l="l" t="t" r="r" b="b"/>
              <a:pathLst>
                <a:path w="1392" h="976" extrusionOk="0">
                  <a:moveTo>
                    <a:pt x="0" y="201"/>
                  </a:moveTo>
                  <a:lnTo>
                    <a:pt x="105" y="976"/>
                  </a:lnTo>
                  <a:cubicBezTo>
                    <a:pt x="320" y="950"/>
                    <a:pt x="535" y="913"/>
                    <a:pt x="750" y="881"/>
                  </a:cubicBezTo>
                  <a:lnTo>
                    <a:pt x="830" y="867"/>
                  </a:lnTo>
                  <a:lnTo>
                    <a:pt x="912" y="853"/>
                  </a:lnTo>
                  <a:lnTo>
                    <a:pt x="1071" y="825"/>
                  </a:lnTo>
                  <a:lnTo>
                    <a:pt x="1231" y="797"/>
                  </a:lnTo>
                  <a:cubicBezTo>
                    <a:pt x="1284" y="785"/>
                    <a:pt x="1338" y="778"/>
                    <a:pt x="1392" y="766"/>
                  </a:cubicBezTo>
                  <a:lnTo>
                    <a:pt x="1242" y="0"/>
                  </a:lnTo>
                  <a:cubicBezTo>
                    <a:pt x="1191" y="12"/>
                    <a:pt x="1139" y="19"/>
                    <a:pt x="1086" y="28"/>
                  </a:cubicBezTo>
                  <a:lnTo>
                    <a:pt x="932" y="55"/>
                  </a:lnTo>
                  <a:lnTo>
                    <a:pt x="777" y="83"/>
                  </a:lnTo>
                  <a:lnTo>
                    <a:pt x="700" y="97"/>
                  </a:lnTo>
                  <a:lnTo>
                    <a:pt x="622" y="109"/>
                  </a:lnTo>
                  <a:cubicBezTo>
                    <a:pt x="415" y="141"/>
                    <a:pt x="209" y="175"/>
                    <a:pt x="0" y="2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163925" y="1834675"/>
              <a:ext cx="33075" cy="21325"/>
            </a:xfrm>
            <a:custGeom>
              <a:avLst/>
              <a:gdLst/>
              <a:ahLst/>
              <a:cxnLst/>
              <a:rect l="l" t="t" r="r" b="b"/>
              <a:pathLst>
                <a:path w="1323" h="853" extrusionOk="0">
                  <a:moveTo>
                    <a:pt x="1" y="71"/>
                  </a:moveTo>
                  <a:lnTo>
                    <a:pt x="20" y="852"/>
                  </a:lnTo>
                  <a:lnTo>
                    <a:pt x="346" y="840"/>
                  </a:lnTo>
                  <a:lnTo>
                    <a:pt x="510" y="833"/>
                  </a:lnTo>
                  <a:lnTo>
                    <a:pt x="672" y="824"/>
                  </a:lnTo>
                  <a:lnTo>
                    <a:pt x="997" y="805"/>
                  </a:lnTo>
                  <a:cubicBezTo>
                    <a:pt x="1105" y="797"/>
                    <a:pt x="1215" y="786"/>
                    <a:pt x="1323" y="779"/>
                  </a:cubicBezTo>
                  <a:lnTo>
                    <a:pt x="1256" y="0"/>
                  </a:lnTo>
                  <a:cubicBezTo>
                    <a:pt x="1152" y="10"/>
                    <a:pt x="1047" y="19"/>
                    <a:pt x="943" y="26"/>
                  </a:cubicBezTo>
                  <a:lnTo>
                    <a:pt x="629" y="45"/>
                  </a:lnTo>
                  <a:lnTo>
                    <a:pt x="471" y="53"/>
                  </a:lnTo>
                  <a:lnTo>
                    <a:pt x="314" y="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106050" y="1834750"/>
              <a:ext cx="33100" cy="21300"/>
            </a:xfrm>
            <a:custGeom>
              <a:avLst/>
              <a:gdLst/>
              <a:ahLst/>
              <a:cxnLst/>
              <a:rect l="l" t="t" r="r" b="b"/>
              <a:pathLst>
                <a:path w="1324" h="852" extrusionOk="0">
                  <a:moveTo>
                    <a:pt x="69" y="0"/>
                  </a:moveTo>
                  <a:lnTo>
                    <a:pt x="1" y="778"/>
                  </a:lnTo>
                  <a:cubicBezTo>
                    <a:pt x="219" y="798"/>
                    <a:pt x="436" y="810"/>
                    <a:pt x="654" y="824"/>
                  </a:cubicBezTo>
                  <a:lnTo>
                    <a:pt x="735" y="829"/>
                  </a:lnTo>
                  <a:lnTo>
                    <a:pt x="817" y="833"/>
                  </a:lnTo>
                  <a:lnTo>
                    <a:pt x="980" y="840"/>
                  </a:lnTo>
                  <a:lnTo>
                    <a:pt x="1143" y="846"/>
                  </a:lnTo>
                  <a:cubicBezTo>
                    <a:pt x="1197" y="847"/>
                    <a:pt x="1252" y="851"/>
                    <a:pt x="1306" y="851"/>
                  </a:cubicBezTo>
                  <a:lnTo>
                    <a:pt x="1323" y="70"/>
                  </a:lnTo>
                  <a:cubicBezTo>
                    <a:pt x="1271" y="70"/>
                    <a:pt x="1219" y="68"/>
                    <a:pt x="1166" y="65"/>
                  </a:cubicBezTo>
                  <a:lnTo>
                    <a:pt x="1009" y="59"/>
                  </a:lnTo>
                  <a:lnTo>
                    <a:pt x="852" y="53"/>
                  </a:lnTo>
                  <a:lnTo>
                    <a:pt x="773" y="49"/>
                  </a:lnTo>
                  <a:lnTo>
                    <a:pt x="695" y="44"/>
                  </a:lnTo>
                  <a:cubicBezTo>
                    <a:pt x="487" y="30"/>
                    <a:pt x="277" y="18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381800" y="1768800"/>
              <a:ext cx="37425" cy="32150"/>
            </a:xfrm>
            <a:custGeom>
              <a:avLst/>
              <a:gdLst/>
              <a:ahLst/>
              <a:cxnLst/>
              <a:rect l="l" t="t" r="r" b="b"/>
              <a:pathLst>
                <a:path w="1497" h="1286" extrusionOk="0">
                  <a:moveTo>
                    <a:pt x="0" y="583"/>
                  </a:moveTo>
                  <a:lnTo>
                    <a:pt x="340" y="1286"/>
                  </a:lnTo>
                  <a:cubicBezTo>
                    <a:pt x="536" y="1188"/>
                    <a:pt x="730" y="1095"/>
                    <a:pt x="923" y="991"/>
                  </a:cubicBezTo>
                  <a:cubicBezTo>
                    <a:pt x="1020" y="941"/>
                    <a:pt x="1116" y="891"/>
                    <a:pt x="1212" y="839"/>
                  </a:cubicBezTo>
                  <a:lnTo>
                    <a:pt x="1497" y="681"/>
                  </a:lnTo>
                  <a:lnTo>
                    <a:pt x="1116" y="0"/>
                  </a:lnTo>
                  <a:lnTo>
                    <a:pt x="841" y="152"/>
                  </a:lnTo>
                  <a:cubicBezTo>
                    <a:pt x="749" y="202"/>
                    <a:pt x="654" y="250"/>
                    <a:pt x="563" y="299"/>
                  </a:cubicBezTo>
                  <a:cubicBezTo>
                    <a:pt x="377" y="400"/>
                    <a:pt x="188" y="489"/>
                    <a:pt x="0" y="5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329775" y="1793700"/>
              <a:ext cx="36950" cy="29925"/>
            </a:xfrm>
            <a:custGeom>
              <a:avLst/>
              <a:gdLst/>
              <a:ahLst/>
              <a:cxnLst/>
              <a:rect l="l" t="t" r="r" b="b"/>
              <a:pathLst>
                <a:path w="1478" h="1197" extrusionOk="0">
                  <a:moveTo>
                    <a:pt x="0" y="462"/>
                  </a:moveTo>
                  <a:lnTo>
                    <a:pt x="264" y="1197"/>
                  </a:lnTo>
                  <a:lnTo>
                    <a:pt x="418" y="1143"/>
                  </a:lnTo>
                  <a:cubicBezTo>
                    <a:pt x="469" y="1124"/>
                    <a:pt x="520" y="1103"/>
                    <a:pt x="571" y="1085"/>
                  </a:cubicBezTo>
                  <a:lnTo>
                    <a:pt x="875" y="968"/>
                  </a:lnTo>
                  <a:cubicBezTo>
                    <a:pt x="926" y="948"/>
                    <a:pt x="977" y="927"/>
                    <a:pt x="1026" y="906"/>
                  </a:cubicBezTo>
                  <a:lnTo>
                    <a:pt x="1177" y="846"/>
                  </a:lnTo>
                  <a:lnTo>
                    <a:pt x="1328" y="784"/>
                  </a:lnTo>
                  <a:lnTo>
                    <a:pt x="1404" y="752"/>
                  </a:lnTo>
                  <a:lnTo>
                    <a:pt x="1478" y="719"/>
                  </a:lnTo>
                  <a:lnTo>
                    <a:pt x="1170" y="1"/>
                  </a:lnTo>
                  <a:lnTo>
                    <a:pt x="1099" y="32"/>
                  </a:lnTo>
                  <a:lnTo>
                    <a:pt x="1026" y="62"/>
                  </a:lnTo>
                  <a:lnTo>
                    <a:pt x="880" y="122"/>
                  </a:lnTo>
                  <a:lnTo>
                    <a:pt x="734" y="182"/>
                  </a:lnTo>
                  <a:cubicBezTo>
                    <a:pt x="686" y="201"/>
                    <a:pt x="638" y="222"/>
                    <a:pt x="588" y="240"/>
                  </a:cubicBezTo>
                  <a:lnTo>
                    <a:pt x="295" y="352"/>
                  </a:lnTo>
                  <a:cubicBezTo>
                    <a:pt x="245" y="370"/>
                    <a:pt x="197" y="390"/>
                    <a:pt x="147" y="4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275950" y="1813075"/>
              <a:ext cx="36075" cy="27350"/>
            </a:xfrm>
            <a:custGeom>
              <a:avLst/>
              <a:gdLst/>
              <a:ahLst/>
              <a:cxnLst/>
              <a:rect l="l" t="t" r="r" b="b"/>
              <a:pathLst>
                <a:path w="1443" h="1094" extrusionOk="0">
                  <a:moveTo>
                    <a:pt x="1" y="334"/>
                  </a:moveTo>
                  <a:lnTo>
                    <a:pt x="186" y="1093"/>
                  </a:lnTo>
                  <a:lnTo>
                    <a:pt x="502" y="1014"/>
                  </a:lnTo>
                  <a:lnTo>
                    <a:pt x="581" y="993"/>
                  </a:lnTo>
                  <a:lnTo>
                    <a:pt x="621" y="983"/>
                  </a:lnTo>
                  <a:lnTo>
                    <a:pt x="660" y="973"/>
                  </a:lnTo>
                  <a:lnTo>
                    <a:pt x="816" y="928"/>
                  </a:lnTo>
                  <a:lnTo>
                    <a:pt x="1132" y="841"/>
                  </a:lnTo>
                  <a:lnTo>
                    <a:pt x="1443" y="746"/>
                  </a:lnTo>
                  <a:lnTo>
                    <a:pt x="1214" y="0"/>
                  </a:lnTo>
                  <a:lnTo>
                    <a:pt x="913" y="91"/>
                  </a:lnTo>
                  <a:lnTo>
                    <a:pt x="610" y="176"/>
                  </a:lnTo>
                  <a:lnTo>
                    <a:pt x="457" y="219"/>
                  </a:lnTo>
                  <a:lnTo>
                    <a:pt x="419" y="229"/>
                  </a:lnTo>
                  <a:lnTo>
                    <a:pt x="382" y="239"/>
                  </a:lnTo>
                  <a:lnTo>
                    <a:pt x="305" y="25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519750" y="1663575"/>
              <a:ext cx="36375" cy="36650"/>
            </a:xfrm>
            <a:custGeom>
              <a:avLst/>
              <a:gdLst/>
              <a:ahLst/>
              <a:cxnLst/>
              <a:rect l="l" t="t" r="r" b="b"/>
              <a:pathLst>
                <a:path w="1455" h="1466" extrusionOk="0">
                  <a:moveTo>
                    <a:pt x="1" y="905"/>
                  </a:moveTo>
                  <a:lnTo>
                    <a:pt x="545" y="1466"/>
                  </a:lnTo>
                  <a:lnTo>
                    <a:pt x="778" y="1236"/>
                  </a:lnTo>
                  <a:cubicBezTo>
                    <a:pt x="816" y="1199"/>
                    <a:pt x="856" y="1160"/>
                    <a:pt x="893" y="1122"/>
                  </a:cubicBezTo>
                  <a:lnTo>
                    <a:pt x="1007" y="1004"/>
                  </a:lnTo>
                  <a:lnTo>
                    <a:pt x="1233" y="770"/>
                  </a:lnTo>
                  <a:lnTo>
                    <a:pt x="1289" y="712"/>
                  </a:lnTo>
                  <a:lnTo>
                    <a:pt x="1344" y="651"/>
                  </a:lnTo>
                  <a:lnTo>
                    <a:pt x="1454" y="532"/>
                  </a:lnTo>
                  <a:lnTo>
                    <a:pt x="882" y="1"/>
                  </a:lnTo>
                  <a:lnTo>
                    <a:pt x="774" y="117"/>
                  </a:lnTo>
                  <a:lnTo>
                    <a:pt x="721" y="174"/>
                  </a:lnTo>
                  <a:lnTo>
                    <a:pt x="667" y="232"/>
                  </a:lnTo>
                  <a:lnTo>
                    <a:pt x="449" y="458"/>
                  </a:lnTo>
                  <a:lnTo>
                    <a:pt x="339" y="571"/>
                  </a:lnTo>
                  <a:cubicBezTo>
                    <a:pt x="303" y="609"/>
                    <a:pt x="264" y="645"/>
                    <a:pt x="227" y="6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477425" y="1703300"/>
              <a:ext cx="37075" cy="35575"/>
            </a:xfrm>
            <a:custGeom>
              <a:avLst/>
              <a:gdLst/>
              <a:ahLst/>
              <a:cxnLst/>
              <a:rect l="l" t="t" r="r" b="b"/>
              <a:pathLst>
                <a:path w="1483" h="1423" extrusionOk="0">
                  <a:moveTo>
                    <a:pt x="1" y="809"/>
                  </a:moveTo>
                  <a:lnTo>
                    <a:pt x="485" y="1423"/>
                  </a:lnTo>
                  <a:lnTo>
                    <a:pt x="739" y="1219"/>
                  </a:lnTo>
                  <a:lnTo>
                    <a:pt x="804" y="1168"/>
                  </a:lnTo>
                  <a:cubicBezTo>
                    <a:pt x="824" y="1151"/>
                    <a:pt x="845" y="1132"/>
                    <a:pt x="866" y="1116"/>
                  </a:cubicBezTo>
                  <a:lnTo>
                    <a:pt x="991" y="1010"/>
                  </a:lnTo>
                  <a:lnTo>
                    <a:pt x="1240" y="799"/>
                  </a:lnTo>
                  <a:lnTo>
                    <a:pt x="1271" y="773"/>
                  </a:lnTo>
                  <a:lnTo>
                    <a:pt x="1300" y="746"/>
                  </a:lnTo>
                  <a:lnTo>
                    <a:pt x="1362" y="691"/>
                  </a:lnTo>
                  <a:lnTo>
                    <a:pt x="1482" y="583"/>
                  </a:lnTo>
                  <a:lnTo>
                    <a:pt x="962" y="0"/>
                  </a:lnTo>
                  <a:lnTo>
                    <a:pt x="845" y="106"/>
                  </a:lnTo>
                  <a:lnTo>
                    <a:pt x="787" y="158"/>
                  </a:lnTo>
                  <a:lnTo>
                    <a:pt x="757" y="184"/>
                  </a:lnTo>
                  <a:lnTo>
                    <a:pt x="727" y="210"/>
                  </a:lnTo>
                  <a:lnTo>
                    <a:pt x="487" y="413"/>
                  </a:lnTo>
                  <a:lnTo>
                    <a:pt x="367" y="514"/>
                  </a:lnTo>
                  <a:cubicBezTo>
                    <a:pt x="348" y="531"/>
                    <a:pt x="327" y="548"/>
                    <a:pt x="308" y="565"/>
                  </a:cubicBezTo>
                  <a:lnTo>
                    <a:pt x="247" y="6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431500" y="1738450"/>
              <a:ext cx="37500" cy="34025"/>
            </a:xfrm>
            <a:custGeom>
              <a:avLst/>
              <a:gdLst/>
              <a:ahLst/>
              <a:cxnLst/>
              <a:rect l="l" t="t" r="r" b="b"/>
              <a:pathLst>
                <a:path w="1500" h="1361" extrusionOk="0">
                  <a:moveTo>
                    <a:pt x="0" y="699"/>
                  </a:moveTo>
                  <a:lnTo>
                    <a:pt x="413" y="1361"/>
                  </a:lnTo>
                  <a:lnTo>
                    <a:pt x="553" y="1274"/>
                  </a:lnTo>
                  <a:lnTo>
                    <a:pt x="689" y="1185"/>
                  </a:lnTo>
                  <a:lnTo>
                    <a:pt x="963" y="1007"/>
                  </a:lnTo>
                  <a:cubicBezTo>
                    <a:pt x="1053" y="945"/>
                    <a:pt x="1142" y="883"/>
                    <a:pt x="1232" y="823"/>
                  </a:cubicBezTo>
                  <a:cubicBezTo>
                    <a:pt x="1322" y="759"/>
                    <a:pt x="1412" y="700"/>
                    <a:pt x="1499" y="635"/>
                  </a:cubicBezTo>
                  <a:lnTo>
                    <a:pt x="1044" y="0"/>
                  </a:lnTo>
                  <a:cubicBezTo>
                    <a:pt x="960" y="63"/>
                    <a:pt x="873" y="121"/>
                    <a:pt x="787" y="180"/>
                  </a:cubicBezTo>
                  <a:cubicBezTo>
                    <a:pt x="701" y="241"/>
                    <a:pt x="615" y="300"/>
                    <a:pt x="528" y="358"/>
                  </a:cubicBezTo>
                  <a:lnTo>
                    <a:pt x="266" y="530"/>
                  </a:lnTo>
                  <a:lnTo>
                    <a:pt x="133" y="61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626775" y="1527600"/>
              <a:ext cx="33825" cy="37425"/>
            </a:xfrm>
            <a:custGeom>
              <a:avLst/>
              <a:gdLst/>
              <a:ahLst/>
              <a:cxnLst/>
              <a:rect l="l" t="t" r="r" b="b"/>
              <a:pathLst>
                <a:path w="1353" h="1497" extrusionOk="0">
                  <a:moveTo>
                    <a:pt x="0" y="1062"/>
                  </a:moveTo>
                  <a:lnTo>
                    <a:pt x="650" y="1496"/>
                  </a:lnTo>
                  <a:lnTo>
                    <a:pt x="1004" y="960"/>
                  </a:lnTo>
                  <a:lnTo>
                    <a:pt x="1178" y="691"/>
                  </a:lnTo>
                  <a:cubicBezTo>
                    <a:pt x="1236" y="601"/>
                    <a:pt x="1295" y="511"/>
                    <a:pt x="1353" y="420"/>
                  </a:cubicBezTo>
                  <a:lnTo>
                    <a:pt x="694" y="0"/>
                  </a:lnTo>
                  <a:cubicBezTo>
                    <a:pt x="637" y="90"/>
                    <a:pt x="579" y="178"/>
                    <a:pt x="522" y="267"/>
                  </a:cubicBezTo>
                  <a:lnTo>
                    <a:pt x="349" y="5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94000" y="1574875"/>
              <a:ext cx="34550" cy="37400"/>
            </a:xfrm>
            <a:custGeom>
              <a:avLst/>
              <a:gdLst/>
              <a:ahLst/>
              <a:cxnLst/>
              <a:rect l="l" t="t" r="r" b="b"/>
              <a:pathLst>
                <a:path w="1382" h="1496" extrusionOk="0">
                  <a:moveTo>
                    <a:pt x="0" y="1028"/>
                  </a:moveTo>
                  <a:lnTo>
                    <a:pt x="627" y="1495"/>
                  </a:lnTo>
                  <a:lnTo>
                    <a:pt x="818" y="1235"/>
                  </a:lnTo>
                  <a:cubicBezTo>
                    <a:pt x="881" y="1148"/>
                    <a:pt x="947" y="1062"/>
                    <a:pt x="1008" y="975"/>
                  </a:cubicBezTo>
                  <a:lnTo>
                    <a:pt x="1196" y="712"/>
                  </a:lnTo>
                  <a:lnTo>
                    <a:pt x="1289" y="580"/>
                  </a:lnTo>
                  <a:lnTo>
                    <a:pt x="1382" y="448"/>
                  </a:lnTo>
                  <a:lnTo>
                    <a:pt x="742" y="0"/>
                  </a:lnTo>
                  <a:lnTo>
                    <a:pt x="650" y="130"/>
                  </a:lnTo>
                  <a:lnTo>
                    <a:pt x="557" y="259"/>
                  </a:lnTo>
                  <a:lnTo>
                    <a:pt x="373" y="517"/>
                  </a:lnTo>
                  <a:cubicBezTo>
                    <a:pt x="312" y="603"/>
                    <a:pt x="249" y="687"/>
                    <a:pt x="187" y="7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558700" y="1620300"/>
              <a:ext cx="35425" cy="37125"/>
            </a:xfrm>
            <a:custGeom>
              <a:avLst/>
              <a:gdLst/>
              <a:ahLst/>
              <a:cxnLst/>
              <a:rect l="l" t="t" r="r" b="b"/>
              <a:pathLst>
                <a:path w="1417" h="1485" extrusionOk="0">
                  <a:moveTo>
                    <a:pt x="0" y="975"/>
                  </a:moveTo>
                  <a:lnTo>
                    <a:pt x="593" y="1485"/>
                  </a:lnTo>
                  <a:cubicBezTo>
                    <a:pt x="874" y="1157"/>
                    <a:pt x="1150" y="824"/>
                    <a:pt x="1416" y="485"/>
                  </a:cubicBezTo>
                  <a:lnTo>
                    <a:pt x="805" y="0"/>
                  </a:lnTo>
                  <a:cubicBezTo>
                    <a:pt x="543" y="330"/>
                    <a:pt x="275" y="655"/>
                    <a:pt x="0" y="9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716300" y="1380675"/>
              <a:ext cx="33100" cy="37400"/>
            </a:xfrm>
            <a:custGeom>
              <a:avLst/>
              <a:gdLst/>
              <a:ahLst/>
              <a:cxnLst/>
              <a:rect l="l" t="t" r="r" b="b"/>
              <a:pathLst>
                <a:path w="1324" h="1496" extrusionOk="0">
                  <a:moveTo>
                    <a:pt x="1" y="1098"/>
                  </a:moveTo>
                  <a:lnTo>
                    <a:pt x="673" y="1496"/>
                  </a:lnTo>
                  <a:cubicBezTo>
                    <a:pt x="889" y="1130"/>
                    <a:pt x="1106" y="766"/>
                    <a:pt x="1323" y="403"/>
                  </a:cubicBezTo>
                  <a:lnTo>
                    <a:pt x="653" y="1"/>
                  </a:lnTo>
                  <a:cubicBezTo>
                    <a:pt x="436" y="365"/>
                    <a:pt x="216" y="731"/>
                    <a:pt x="1" y="10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87175" y="1429875"/>
              <a:ext cx="33100" cy="37400"/>
            </a:xfrm>
            <a:custGeom>
              <a:avLst/>
              <a:gdLst/>
              <a:ahLst/>
              <a:cxnLst/>
              <a:rect l="l" t="t" r="r" b="b"/>
              <a:pathLst>
                <a:path w="1324" h="1496" extrusionOk="0">
                  <a:moveTo>
                    <a:pt x="1" y="1096"/>
                  </a:moveTo>
                  <a:lnTo>
                    <a:pt x="672" y="1496"/>
                  </a:lnTo>
                  <a:lnTo>
                    <a:pt x="1323" y="397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57750" y="1478800"/>
              <a:ext cx="33300" cy="37425"/>
            </a:xfrm>
            <a:custGeom>
              <a:avLst/>
              <a:gdLst/>
              <a:ahLst/>
              <a:cxnLst/>
              <a:rect l="l" t="t" r="r" b="b"/>
              <a:pathLst>
                <a:path w="1332" h="1497" extrusionOk="0">
                  <a:moveTo>
                    <a:pt x="0" y="1085"/>
                  </a:moveTo>
                  <a:lnTo>
                    <a:pt x="665" y="1496"/>
                  </a:lnTo>
                  <a:lnTo>
                    <a:pt x="1000" y="951"/>
                  </a:lnTo>
                  <a:lnTo>
                    <a:pt x="1332" y="403"/>
                  </a:lnTo>
                  <a:lnTo>
                    <a:pt x="662" y="0"/>
                  </a:lnTo>
                  <a:lnTo>
                    <a:pt x="333" y="54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809400" y="1237575"/>
              <a:ext cx="34775" cy="37100"/>
            </a:xfrm>
            <a:custGeom>
              <a:avLst/>
              <a:gdLst/>
              <a:ahLst/>
              <a:cxnLst/>
              <a:rect l="l" t="t" r="r" b="b"/>
              <a:pathLst>
                <a:path w="1391" h="1484" extrusionOk="0">
                  <a:moveTo>
                    <a:pt x="0" y="1021"/>
                  </a:moveTo>
                  <a:lnTo>
                    <a:pt x="629" y="1484"/>
                  </a:lnTo>
                  <a:cubicBezTo>
                    <a:pt x="878" y="1145"/>
                    <a:pt x="1132" y="812"/>
                    <a:pt x="1390" y="483"/>
                  </a:cubicBezTo>
                  <a:lnTo>
                    <a:pt x="777" y="0"/>
                  </a:lnTo>
                  <a:cubicBezTo>
                    <a:pt x="514" y="335"/>
                    <a:pt x="254" y="676"/>
                    <a:pt x="0" y="10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776550" y="1283750"/>
              <a:ext cx="34050" cy="37325"/>
            </a:xfrm>
            <a:custGeom>
              <a:avLst/>
              <a:gdLst/>
              <a:ahLst/>
              <a:cxnLst/>
              <a:rect l="l" t="t" r="r" b="b"/>
              <a:pathLst>
                <a:path w="1362" h="1493" extrusionOk="0">
                  <a:moveTo>
                    <a:pt x="0" y="1061"/>
                  </a:moveTo>
                  <a:lnTo>
                    <a:pt x="652" y="1492"/>
                  </a:lnTo>
                  <a:cubicBezTo>
                    <a:pt x="884" y="1140"/>
                    <a:pt x="1121" y="793"/>
                    <a:pt x="1361" y="448"/>
                  </a:cubicBezTo>
                  <a:lnTo>
                    <a:pt x="721" y="0"/>
                  </a:lnTo>
                  <a:cubicBezTo>
                    <a:pt x="476" y="350"/>
                    <a:pt x="236" y="704"/>
                    <a:pt x="0" y="1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745975" y="1331475"/>
              <a:ext cx="33375" cy="37375"/>
            </a:xfrm>
            <a:custGeom>
              <a:avLst/>
              <a:gdLst/>
              <a:ahLst/>
              <a:cxnLst/>
              <a:rect l="l" t="t" r="r" b="b"/>
              <a:pathLst>
                <a:path w="1335" h="1495" extrusionOk="0">
                  <a:moveTo>
                    <a:pt x="1" y="1088"/>
                  </a:moveTo>
                  <a:lnTo>
                    <a:pt x="667" y="1495"/>
                  </a:lnTo>
                  <a:lnTo>
                    <a:pt x="833" y="1224"/>
                  </a:lnTo>
                  <a:lnTo>
                    <a:pt x="999" y="955"/>
                  </a:lnTo>
                  <a:cubicBezTo>
                    <a:pt x="1110" y="775"/>
                    <a:pt x="1222" y="596"/>
                    <a:pt x="1335" y="418"/>
                  </a:cubicBezTo>
                  <a:lnTo>
                    <a:pt x="676" y="1"/>
                  </a:lnTo>
                  <a:cubicBezTo>
                    <a:pt x="561" y="180"/>
                    <a:pt x="448" y="362"/>
                    <a:pt x="335" y="543"/>
                  </a:cubicBezTo>
                  <a:lnTo>
                    <a:pt x="168" y="8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925825" y="1115000"/>
              <a:ext cx="36975" cy="35100"/>
            </a:xfrm>
            <a:custGeom>
              <a:avLst/>
              <a:gdLst/>
              <a:ahLst/>
              <a:cxnLst/>
              <a:rect l="l" t="t" r="r" b="b"/>
              <a:pathLst>
                <a:path w="1479" h="1404" extrusionOk="0">
                  <a:moveTo>
                    <a:pt x="1" y="809"/>
                  </a:moveTo>
                  <a:lnTo>
                    <a:pt x="507" y="1404"/>
                  </a:lnTo>
                  <a:cubicBezTo>
                    <a:pt x="823" y="1134"/>
                    <a:pt x="1147" y="876"/>
                    <a:pt x="1478" y="625"/>
                  </a:cubicBezTo>
                  <a:lnTo>
                    <a:pt x="1010" y="0"/>
                  </a:lnTo>
                  <a:cubicBezTo>
                    <a:pt x="664" y="259"/>
                    <a:pt x="329" y="529"/>
                    <a:pt x="1" y="8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883650" y="1152175"/>
              <a:ext cx="36375" cy="36200"/>
            </a:xfrm>
            <a:custGeom>
              <a:avLst/>
              <a:gdLst/>
              <a:ahLst/>
              <a:cxnLst/>
              <a:rect l="l" t="t" r="r" b="b"/>
              <a:pathLst>
                <a:path w="1455" h="1448" extrusionOk="0">
                  <a:moveTo>
                    <a:pt x="1" y="902"/>
                  </a:moveTo>
                  <a:lnTo>
                    <a:pt x="560" y="1447"/>
                  </a:lnTo>
                  <a:cubicBezTo>
                    <a:pt x="852" y="1148"/>
                    <a:pt x="1150" y="858"/>
                    <a:pt x="1454" y="574"/>
                  </a:cubicBezTo>
                  <a:lnTo>
                    <a:pt x="923" y="1"/>
                  </a:lnTo>
                  <a:cubicBezTo>
                    <a:pt x="607" y="295"/>
                    <a:pt x="300" y="594"/>
                    <a:pt x="1" y="9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845150" y="1193150"/>
              <a:ext cx="35600" cy="36825"/>
            </a:xfrm>
            <a:custGeom>
              <a:avLst/>
              <a:gdLst/>
              <a:ahLst/>
              <a:cxnLst/>
              <a:rect l="l" t="t" r="r" b="b"/>
              <a:pathLst>
                <a:path w="1424" h="1473" extrusionOk="0">
                  <a:moveTo>
                    <a:pt x="1" y="970"/>
                  </a:moveTo>
                  <a:lnTo>
                    <a:pt x="600" y="1472"/>
                  </a:lnTo>
                  <a:cubicBezTo>
                    <a:pt x="868" y="1150"/>
                    <a:pt x="1142" y="835"/>
                    <a:pt x="1423" y="526"/>
                  </a:cubicBezTo>
                  <a:lnTo>
                    <a:pt x="845" y="1"/>
                  </a:lnTo>
                  <a:cubicBezTo>
                    <a:pt x="558" y="318"/>
                    <a:pt x="277" y="642"/>
                    <a:pt x="1" y="9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076300" y="1040875"/>
              <a:ext cx="35600" cy="27000"/>
            </a:xfrm>
            <a:custGeom>
              <a:avLst/>
              <a:gdLst/>
              <a:ahLst/>
              <a:cxnLst/>
              <a:rect l="l" t="t" r="r" b="b"/>
              <a:pathLst>
                <a:path w="1424" h="1080" extrusionOk="0">
                  <a:moveTo>
                    <a:pt x="1" y="335"/>
                  </a:moveTo>
                  <a:lnTo>
                    <a:pt x="235" y="1079"/>
                  </a:lnTo>
                  <a:cubicBezTo>
                    <a:pt x="627" y="958"/>
                    <a:pt x="1022" y="850"/>
                    <a:pt x="1423" y="763"/>
                  </a:cubicBezTo>
                  <a:lnTo>
                    <a:pt x="1256" y="1"/>
                  </a:lnTo>
                  <a:cubicBezTo>
                    <a:pt x="834" y="93"/>
                    <a:pt x="415" y="205"/>
                    <a:pt x="1" y="3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022375" y="1057775"/>
              <a:ext cx="36800" cy="30675"/>
            </a:xfrm>
            <a:custGeom>
              <a:avLst/>
              <a:gdLst/>
              <a:ahLst/>
              <a:cxnLst/>
              <a:rect l="l" t="t" r="r" b="b"/>
              <a:pathLst>
                <a:path w="1472" h="1227" extrusionOk="0">
                  <a:moveTo>
                    <a:pt x="0" y="526"/>
                  </a:moveTo>
                  <a:lnTo>
                    <a:pt x="345" y="1226"/>
                  </a:lnTo>
                  <a:cubicBezTo>
                    <a:pt x="715" y="1046"/>
                    <a:pt x="1091" y="879"/>
                    <a:pt x="1472" y="728"/>
                  </a:cubicBezTo>
                  <a:lnTo>
                    <a:pt x="1187" y="1"/>
                  </a:lnTo>
                  <a:cubicBezTo>
                    <a:pt x="783" y="159"/>
                    <a:pt x="388" y="335"/>
                    <a:pt x="0" y="5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72300" y="1082875"/>
              <a:ext cx="37150" cy="33275"/>
            </a:xfrm>
            <a:custGeom>
              <a:avLst/>
              <a:gdLst/>
              <a:ahLst/>
              <a:cxnLst/>
              <a:rect l="l" t="t" r="r" b="b"/>
              <a:pathLst>
                <a:path w="1486" h="1331" extrusionOk="0">
                  <a:moveTo>
                    <a:pt x="0" y="683"/>
                  </a:moveTo>
                  <a:lnTo>
                    <a:pt x="434" y="1331"/>
                  </a:lnTo>
                  <a:cubicBezTo>
                    <a:pt x="778" y="1101"/>
                    <a:pt x="1129" y="882"/>
                    <a:pt x="1486" y="678"/>
                  </a:cubicBezTo>
                  <a:lnTo>
                    <a:pt x="1100" y="0"/>
                  </a:lnTo>
                  <a:cubicBezTo>
                    <a:pt x="725" y="215"/>
                    <a:pt x="358" y="443"/>
                    <a:pt x="0" y="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247150" y="1034900"/>
              <a:ext cx="33800" cy="23150"/>
            </a:xfrm>
            <a:custGeom>
              <a:avLst/>
              <a:gdLst/>
              <a:ahLst/>
              <a:cxnLst/>
              <a:rect l="l" t="t" r="r" b="b"/>
              <a:pathLst>
                <a:path w="1352" h="926" extrusionOk="0">
                  <a:moveTo>
                    <a:pt x="75" y="0"/>
                  </a:moveTo>
                  <a:lnTo>
                    <a:pt x="0" y="777"/>
                  </a:lnTo>
                  <a:cubicBezTo>
                    <a:pt x="104" y="787"/>
                    <a:pt x="206" y="797"/>
                    <a:pt x="311" y="808"/>
                  </a:cubicBezTo>
                  <a:lnTo>
                    <a:pt x="622" y="845"/>
                  </a:lnTo>
                  <a:lnTo>
                    <a:pt x="777" y="863"/>
                  </a:lnTo>
                  <a:cubicBezTo>
                    <a:pt x="829" y="870"/>
                    <a:pt x="881" y="878"/>
                    <a:pt x="931" y="884"/>
                  </a:cubicBezTo>
                  <a:lnTo>
                    <a:pt x="1242" y="926"/>
                  </a:lnTo>
                  <a:lnTo>
                    <a:pt x="1352" y="152"/>
                  </a:lnTo>
                  <a:lnTo>
                    <a:pt x="1033" y="110"/>
                  </a:lnTo>
                  <a:cubicBezTo>
                    <a:pt x="980" y="103"/>
                    <a:pt x="926" y="95"/>
                    <a:pt x="874" y="89"/>
                  </a:cubicBezTo>
                  <a:lnTo>
                    <a:pt x="715" y="70"/>
                  </a:lnTo>
                  <a:lnTo>
                    <a:pt x="394" y="33"/>
                  </a:lnTo>
                  <a:cubicBezTo>
                    <a:pt x="289" y="21"/>
                    <a:pt x="182" y="11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191225" y="1032075"/>
              <a:ext cx="32325" cy="20425"/>
            </a:xfrm>
            <a:custGeom>
              <a:avLst/>
              <a:gdLst/>
              <a:ahLst/>
              <a:cxnLst/>
              <a:rect l="l" t="t" r="r" b="b"/>
              <a:pathLst>
                <a:path w="1293" h="817" extrusionOk="0">
                  <a:moveTo>
                    <a:pt x="1" y="1"/>
                  </a:moveTo>
                  <a:lnTo>
                    <a:pt x="6" y="782"/>
                  </a:lnTo>
                  <a:lnTo>
                    <a:pt x="317" y="784"/>
                  </a:lnTo>
                  <a:lnTo>
                    <a:pt x="395" y="784"/>
                  </a:lnTo>
                  <a:cubicBezTo>
                    <a:pt x="421" y="784"/>
                    <a:pt x="447" y="784"/>
                    <a:pt x="473" y="785"/>
                  </a:cubicBezTo>
                  <a:lnTo>
                    <a:pt x="628" y="790"/>
                  </a:lnTo>
                  <a:lnTo>
                    <a:pt x="939" y="799"/>
                  </a:lnTo>
                  <a:cubicBezTo>
                    <a:pt x="1043" y="805"/>
                    <a:pt x="1146" y="810"/>
                    <a:pt x="1250" y="816"/>
                  </a:cubicBezTo>
                  <a:lnTo>
                    <a:pt x="1293" y="36"/>
                  </a:lnTo>
                  <a:cubicBezTo>
                    <a:pt x="1185" y="31"/>
                    <a:pt x="1078" y="25"/>
                    <a:pt x="970" y="20"/>
                  </a:cubicBezTo>
                  <a:lnTo>
                    <a:pt x="647" y="10"/>
                  </a:lnTo>
                  <a:lnTo>
                    <a:pt x="486" y="5"/>
                  </a:lnTo>
                  <a:cubicBezTo>
                    <a:pt x="459" y="4"/>
                    <a:pt x="433" y="4"/>
                    <a:pt x="406" y="4"/>
                  </a:cubicBezTo>
                  <a:lnTo>
                    <a:pt x="325" y="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133475" y="1033025"/>
              <a:ext cx="33500" cy="22600"/>
            </a:xfrm>
            <a:custGeom>
              <a:avLst/>
              <a:gdLst/>
              <a:ahLst/>
              <a:cxnLst/>
              <a:rect l="l" t="t" r="r" b="b"/>
              <a:pathLst>
                <a:path w="1340" h="904" extrusionOk="0">
                  <a:moveTo>
                    <a:pt x="0" y="131"/>
                  </a:moveTo>
                  <a:lnTo>
                    <a:pt x="112" y="903"/>
                  </a:lnTo>
                  <a:lnTo>
                    <a:pt x="187" y="892"/>
                  </a:lnTo>
                  <a:lnTo>
                    <a:pt x="264" y="882"/>
                  </a:lnTo>
                  <a:lnTo>
                    <a:pt x="417" y="865"/>
                  </a:lnTo>
                  <a:lnTo>
                    <a:pt x="571" y="846"/>
                  </a:lnTo>
                  <a:lnTo>
                    <a:pt x="648" y="836"/>
                  </a:lnTo>
                  <a:cubicBezTo>
                    <a:pt x="674" y="834"/>
                    <a:pt x="698" y="830"/>
                    <a:pt x="724" y="829"/>
                  </a:cubicBezTo>
                  <a:lnTo>
                    <a:pt x="1031" y="802"/>
                  </a:lnTo>
                  <a:lnTo>
                    <a:pt x="1185" y="789"/>
                  </a:lnTo>
                  <a:cubicBezTo>
                    <a:pt x="1235" y="784"/>
                    <a:pt x="1287" y="782"/>
                    <a:pt x="1339" y="779"/>
                  </a:cubicBezTo>
                  <a:lnTo>
                    <a:pt x="1291" y="0"/>
                  </a:lnTo>
                  <a:cubicBezTo>
                    <a:pt x="1238" y="2"/>
                    <a:pt x="1183" y="6"/>
                    <a:pt x="1130" y="9"/>
                  </a:cubicBezTo>
                  <a:lnTo>
                    <a:pt x="969" y="23"/>
                  </a:lnTo>
                  <a:lnTo>
                    <a:pt x="646" y="52"/>
                  </a:lnTo>
                  <a:cubicBezTo>
                    <a:pt x="619" y="54"/>
                    <a:pt x="593" y="58"/>
                    <a:pt x="566" y="61"/>
                  </a:cubicBezTo>
                  <a:lnTo>
                    <a:pt x="484" y="70"/>
                  </a:lnTo>
                  <a:lnTo>
                    <a:pt x="323" y="90"/>
                  </a:lnTo>
                  <a:lnTo>
                    <a:pt x="162" y="109"/>
                  </a:lnTo>
                  <a:lnTo>
                    <a:pt x="82" y="1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410100" y="1073000"/>
              <a:ext cx="36925" cy="32025"/>
            </a:xfrm>
            <a:custGeom>
              <a:avLst/>
              <a:gdLst/>
              <a:ahLst/>
              <a:cxnLst/>
              <a:rect l="l" t="t" r="r" b="b"/>
              <a:pathLst>
                <a:path w="1477" h="1281" extrusionOk="0">
                  <a:moveTo>
                    <a:pt x="320" y="1"/>
                  </a:moveTo>
                  <a:lnTo>
                    <a:pt x="0" y="713"/>
                  </a:lnTo>
                  <a:cubicBezTo>
                    <a:pt x="367" y="877"/>
                    <a:pt x="722" y="1067"/>
                    <a:pt x="1057" y="1280"/>
                  </a:cubicBezTo>
                  <a:lnTo>
                    <a:pt x="1477" y="622"/>
                  </a:lnTo>
                  <a:cubicBezTo>
                    <a:pt x="1107" y="386"/>
                    <a:pt x="719" y="180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58075" y="1054325"/>
              <a:ext cx="35925" cy="27675"/>
            </a:xfrm>
            <a:custGeom>
              <a:avLst/>
              <a:gdLst/>
              <a:ahLst/>
              <a:cxnLst/>
              <a:rect l="l" t="t" r="r" b="b"/>
              <a:pathLst>
                <a:path w="1437" h="1107" extrusionOk="0">
                  <a:moveTo>
                    <a:pt x="192" y="0"/>
                  </a:moveTo>
                  <a:lnTo>
                    <a:pt x="1" y="758"/>
                  </a:lnTo>
                  <a:cubicBezTo>
                    <a:pt x="402" y="859"/>
                    <a:pt x="797" y="974"/>
                    <a:pt x="1183" y="1107"/>
                  </a:cubicBezTo>
                  <a:lnTo>
                    <a:pt x="1437" y="369"/>
                  </a:lnTo>
                  <a:cubicBezTo>
                    <a:pt x="1026" y="227"/>
                    <a:pt x="610" y="106"/>
                    <a:pt x="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303275" y="1042775"/>
              <a:ext cx="34875" cy="25050"/>
            </a:xfrm>
            <a:custGeom>
              <a:avLst/>
              <a:gdLst/>
              <a:ahLst/>
              <a:cxnLst/>
              <a:rect l="l" t="t" r="r" b="b"/>
              <a:pathLst>
                <a:path w="1395" h="1002" extrusionOk="0">
                  <a:moveTo>
                    <a:pt x="131" y="1"/>
                  </a:moveTo>
                  <a:lnTo>
                    <a:pt x="0" y="769"/>
                  </a:lnTo>
                  <a:cubicBezTo>
                    <a:pt x="103" y="787"/>
                    <a:pt x="207" y="806"/>
                    <a:pt x="309" y="824"/>
                  </a:cubicBezTo>
                  <a:lnTo>
                    <a:pt x="620" y="881"/>
                  </a:lnTo>
                  <a:cubicBezTo>
                    <a:pt x="827" y="919"/>
                    <a:pt x="1031" y="960"/>
                    <a:pt x="1236" y="1001"/>
                  </a:cubicBezTo>
                  <a:lnTo>
                    <a:pt x="1394" y="236"/>
                  </a:lnTo>
                  <a:cubicBezTo>
                    <a:pt x="1184" y="192"/>
                    <a:pt x="974" y="152"/>
                    <a:pt x="764" y="112"/>
                  </a:cubicBezTo>
                  <a:lnTo>
                    <a:pt x="448" y="55"/>
                  </a:lnTo>
                  <a:cubicBezTo>
                    <a:pt x="343" y="37"/>
                    <a:pt x="236" y="17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2"/>
          <p:cNvGrpSpPr/>
          <p:nvPr/>
        </p:nvGrpSpPr>
        <p:grpSpPr>
          <a:xfrm rot="-3988931">
            <a:off x="-12471" y="-3571935"/>
            <a:ext cx="11178540" cy="6861517"/>
            <a:chOff x="385750" y="206447"/>
            <a:chExt cx="8336049" cy="4757278"/>
          </a:xfrm>
        </p:grpSpPr>
        <p:sp>
          <p:nvSpPr>
            <p:cNvPr id="78" name="Google Shape;78;p2"/>
            <p:cNvSpPr/>
            <p:nvPr/>
          </p:nvSpPr>
          <p:spPr>
            <a:xfrm rot="-5400000">
              <a:off x="2208886" y="-1549189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 rot="-5400000">
              <a:off x="2168061" y="-1575864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2"/>
          <p:cNvSpPr txBox="1">
            <a:spLocks noGrp="1"/>
          </p:cNvSpPr>
          <p:nvPr>
            <p:ph type="ctrTitle"/>
          </p:nvPr>
        </p:nvSpPr>
        <p:spPr>
          <a:xfrm>
            <a:off x="1575600" y="985900"/>
            <a:ext cx="5992800" cy="250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3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2"/>
          <p:cNvSpPr txBox="1">
            <a:spLocks noGrp="1"/>
          </p:cNvSpPr>
          <p:nvPr>
            <p:ph type="subTitle" idx="1"/>
          </p:nvPr>
        </p:nvSpPr>
        <p:spPr>
          <a:xfrm>
            <a:off x="2307600" y="3591338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3"/>
          <p:cNvGrpSpPr/>
          <p:nvPr/>
        </p:nvGrpSpPr>
        <p:grpSpPr>
          <a:xfrm>
            <a:off x="-496411" y="819056"/>
            <a:ext cx="3334319" cy="1727877"/>
            <a:chOff x="1263450" y="1032075"/>
            <a:chExt cx="2183575" cy="1131550"/>
          </a:xfrm>
        </p:grpSpPr>
        <p:sp>
          <p:nvSpPr>
            <p:cNvPr id="84" name="Google Shape;84;p3"/>
            <p:cNvSpPr/>
            <p:nvPr/>
          </p:nvSpPr>
          <p:spPr>
            <a:xfrm>
              <a:off x="1377075" y="2133775"/>
              <a:ext cx="33700" cy="22550"/>
            </a:xfrm>
            <a:custGeom>
              <a:avLst/>
              <a:gdLst/>
              <a:ahLst/>
              <a:cxnLst/>
              <a:rect l="l" t="t" r="r" b="b"/>
              <a:pathLst>
                <a:path w="1348" h="902" extrusionOk="0">
                  <a:moveTo>
                    <a:pt x="81" y="1"/>
                  </a:moveTo>
                  <a:lnTo>
                    <a:pt x="1" y="779"/>
                  </a:lnTo>
                  <a:cubicBezTo>
                    <a:pt x="213" y="801"/>
                    <a:pt x="426" y="820"/>
                    <a:pt x="639" y="841"/>
                  </a:cubicBezTo>
                  <a:lnTo>
                    <a:pt x="958" y="872"/>
                  </a:lnTo>
                  <a:lnTo>
                    <a:pt x="1117" y="888"/>
                  </a:lnTo>
                  <a:lnTo>
                    <a:pt x="1276" y="902"/>
                  </a:lnTo>
                  <a:lnTo>
                    <a:pt x="1347" y="124"/>
                  </a:lnTo>
                  <a:lnTo>
                    <a:pt x="1188" y="110"/>
                  </a:lnTo>
                  <a:lnTo>
                    <a:pt x="1030" y="95"/>
                  </a:lnTo>
                  <a:lnTo>
                    <a:pt x="713" y="65"/>
                  </a:lnTo>
                  <a:cubicBezTo>
                    <a:pt x="503" y="41"/>
                    <a:pt x="291" y="22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1320075" y="2127525"/>
              <a:ext cx="33950" cy="23050"/>
            </a:xfrm>
            <a:custGeom>
              <a:avLst/>
              <a:gdLst/>
              <a:ahLst/>
              <a:cxnLst/>
              <a:rect l="l" t="t" r="r" b="b"/>
              <a:pathLst>
                <a:path w="1358" h="922" extrusionOk="0">
                  <a:moveTo>
                    <a:pt x="92" y="1"/>
                  </a:moveTo>
                  <a:lnTo>
                    <a:pt x="1" y="777"/>
                  </a:lnTo>
                  <a:lnTo>
                    <a:pt x="318" y="815"/>
                  </a:lnTo>
                  <a:lnTo>
                    <a:pt x="636" y="850"/>
                  </a:lnTo>
                  <a:lnTo>
                    <a:pt x="1271" y="921"/>
                  </a:lnTo>
                  <a:lnTo>
                    <a:pt x="1357" y="145"/>
                  </a:lnTo>
                  <a:lnTo>
                    <a:pt x="724" y="74"/>
                  </a:lnTo>
                  <a:lnTo>
                    <a:pt x="409" y="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1263450" y="2120750"/>
              <a:ext cx="34000" cy="23275"/>
            </a:xfrm>
            <a:custGeom>
              <a:avLst/>
              <a:gdLst/>
              <a:ahLst/>
              <a:cxnLst/>
              <a:rect l="l" t="t" r="r" b="b"/>
              <a:pathLst>
                <a:path w="1360" h="931" extrusionOk="0">
                  <a:moveTo>
                    <a:pt x="95" y="0"/>
                  </a:moveTo>
                  <a:lnTo>
                    <a:pt x="0" y="775"/>
                  </a:lnTo>
                  <a:lnTo>
                    <a:pt x="1268" y="930"/>
                  </a:lnTo>
                  <a:lnTo>
                    <a:pt x="1360" y="1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1549675" y="2143750"/>
              <a:ext cx="32250" cy="19875"/>
            </a:xfrm>
            <a:custGeom>
              <a:avLst/>
              <a:gdLst/>
              <a:ahLst/>
              <a:cxnLst/>
              <a:rect l="l" t="t" r="r" b="b"/>
              <a:pathLst>
                <a:path w="1290" h="795" extrusionOk="0">
                  <a:moveTo>
                    <a:pt x="4" y="10"/>
                  </a:moveTo>
                  <a:lnTo>
                    <a:pt x="0" y="791"/>
                  </a:lnTo>
                  <a:lnTo>
                    <a:pt x="322" y="793"/>
                  </a:lnTo>
                  <a:cubicBezTo>
                    <a:pt x="375" y="793"/>
                    <a:pt x="429" y="794"/>
                    <a:pt x="483" y="793"/>
                  </a:cubicBezTo>
                  <a:lnTo>
                    <a:pt x="645" y="791"/>
                  </a:lnTo>
                  <a:lnTo>
                    <a:pt x="1289" y="782"/>
                  </a:lnTo>
                  <a:lnTo>
                    <a:pt x="1272" y="1"/>
                  </a:lnTo>
                  <a:lnTo>
                    <a:pt x="638" y="10"/>
                  </a:lnTo>
                  <a:lnTo>
                    <a:pt x="479" y="12"/>
                  </a:lnTo>
                  <a:cubicBezTo>
                    <a:pt x="426" y="13"/>
                    <a:pt x="374" y="12"/>
                    <a:pt x="321" y="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491975" y="2142475"/>
              <a:ext cx="32650" cy="20675"/>
            </a:xfrm>
            <a:custGeom>
              <a:avLst/>
              <a:gdLst/>
              <a:ahLst/>
              <a:cxnLst/>
              <a:rect l="l" t="t" r="r" b="b"/>
              <a:pathLst>
                <a:path w="1306" h="827" extrusionOk="0">
                  <a:moveTo>
                    <a:pt x="37" y="1"/>
                  </a:moveTo>
                  <a:lnTo>
                    <a:pt x="1" y="780"/>
                  </a:lnTo>
                  <a:lnTo>
                    <a:pt x="642" y="809"/>
                  </a:lnTo>
                  <a:cubicBezTo>
                    <a:pt x="858" y="816"/>
                    <a:pt x="1071" y="820"/>
                    <a:pt x="1286" y="826"/>
                  </a:cubicBezTo>
                  <a:lnTo>
                    <a:pt x="1305" y="45"/>
                  </a:lnTo>
                  <a:cubicBezTo>
                    <a:pt x="1094" y="40"/>
                    <a:pt x="882" y="35"/>
                    <a:pt x="671" y="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434725" y="2138950"/>
              <a:ext cx="33225" cy="21675"/>
            </a:xfrm>
            <a:custGeom>
              <a:avLst/>
              <a:gdLst/>
              <a:ahLst/>
              <a:cxnLst/>
              <a:rect l="l" t="t" r="r" b="b"/>
              <a:pathLst>
                <a:path w="1329" h="867" extrusionOk="0">
                  <a:moveTo>
                    <a:pt x="62" y="0"/>
                  </a:moveTo>
                  <a:lnTo>
                    <a:pt x="0" y="778"/>
                  </a:lnTo>
                  <a:lnTo>
                    <a:pt x="641" y="825"/>
                  </a:lnTo>
                  <a:lnTo>
                    <a:pt x="801" y="837"/>
                  </a:lnTo>
                  <a:cubicBezTo>
                    <a:pt x="854" y="840"/>
                    <a:pt x="907" y="844"/>
                    <a:pt x="961" y="848"/>
                  </a:cubicBezTo>
                  <a:lnTo>
                    <a:pt x="1281" y="866"/>
                  </a:lnTo>
                  <a:lnTo>
                    <a:pt x="1329" y="87"/>
                  </a:lnTo>
                  <a:lnTo>
                    <a:pt x="1011" y="69"/>
                  </a:lnTo>
                  <a:cubicBezTo>
                    <a:pt x="958" y="67"/>
                    <a:pt x="906" y="63"/>
                    <a:pt x="853" y="58"/>
                  </a:cubicBezTo>
                  <a:lnTo>
                    <a:pt x="694" y="4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1719575" y="2125200"/>
              <a:ext cx="35100" cy="25275"/>
            </a:xfrm>
            <a:custGeom>
              <a:avLst/>
              <a:gdLst/>
              <a:ahLst/>
              <a:cxnLst/>
              <a:rect l="l" t="t" r="r" b="b"/>
              <a:pathLst>
                <a:path w="1404" h="1011" extrusionOk="0">
                  <a:moveTo>
                    <a:pt x="0" y="242"/>
                  </a:moveTo>
                  <a:lnTo>
                    <a:pt x="132" y="1010"/>
                  </a:lnTo>
                  <a:cubicBezTo>
                    <a:pt x="240" y="993"/>
                    <a:pt x="345" y="974"/>
                    <a:pt x="451" y="955"/>
                  </a:cubicBezTo>
                  <a:lnTo>
                    <a:pt x="769" y="894"/>
                  </a:lnTo>
                  <a:lnTo>
                    <a:pt x="928" y="863"/>
                  </a:lnTo>
                  <a:cubicBezTo>
                    <a:pt x="981" y="853"/>
                    <a:pt x="1033" y="842"/>
                    <a:pt x="1086" y="831"/>
                  </a:cubicBezTo>
                  <a:lnTo>
                    <a:pt x="1404" y="765"/>
                  </a:lnTo>
                  <a:lnTo>
                    <a:pt x="1240" y="0"/>
                  </a:lnTo>
                  <a:lnTo>
                    <a:pt x="930" y="65"/>
                  </a:lnTo>
                  <a:cubicBezTo>
                    <a:pt x="878" y="75"/>
                    <a:pt x="828" y="87"/>
                    <a:pt x="776" y="95"/>
                  </a:cubicBezTo>
                  <a:lnTo>
                    <a:pt x="621" y="125"/>
                  </a:lnTo>
                  <a:lnTo>
                    <a:pt x="310" y="184"/>
                  </a:lnTo>
                  <a:cubicBezTo>
                    <a:pt x="208" y="206"/>
                    <a:pt x="104" y="223"/>
                    <a:pt x="0" y="2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663425" y="2135150"/>
              <a:ext cx="34125" cy="23225"/>
            </a:xfrm>
            <a:custGeom>
              <a:avLst/>
              <a:gdLst/>
              <a:ahLst/>
              <a:cxnLst/>
              <a:rect l="l" t="t" r="r" b="b"/>
              <a:pathLst>
                <a:path w="1365" h="929" extrusionOk="0">
                  <a:moveTo>
                    <a:pt x="0" y="152"/>
                  </a:moveTo>
                  <a:lnTo>
                    <a:pt x="80" y="929"/>
                  </a:lnTo>
                  <a:cubicBezTo>
                    <a:pt x="509" y="883"/>
                    <a:pt x="937" y="834"/>
                    <a:pt x="1364" y="773"/>
                  </a:cubicBezTo>
                  <a:lnTo>
                    <a:pt x="1255" y="0"/>
                  </a:lnTo>
                  <a:cubicBezTo>
                    <a:pt x="838" y="58"/>
                    <a:pt x="420" y="106"/>
                    <a:pt x="0" y="1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06975" y="2141075"/>
              <a:ext cx="33100" cy="21375"/>
            </a:xfrm>
            <a:custGeom>
              <a:avLst/>
              <a:gdLst/>
              <a:ahLst/>
              <a:cxnLst/>
              <a:rect l="l" t="t" r="r" b="b"/>
              <a:pathLst>
                <a:path w="1324" h="855" extrusionOk="0">
                  <a:moveTo>
                    <a:pt x="1" y="75"/>
                  </a:moveTo>
                  <a:lnTo>
                    <a:pt x="34" y="854"/>
                  </a:lnTo>
                  <a:cubicBezTo>
                    <a:pt x="249" y="849"/>
                    <a:pt x="464" y="832"/>
                    <a:pt x="679" y="821"/>
                  </a:cubicBezTo>
                  <a:lnTo>
                    <a:pt x="1000" y="801"/>
                  </a:lnTo>
                  <a:lnTo>
                    <a:pt x="1162" y="791"/>
                  </a:lnTo>
                  <a:lnTo>
                    <a:pt x="1242" y="785"/>
                  </a:lnTo>
                  <a:lnTo>
                    <a:pt x="1283" y="783"/>
                  </a:lnTo>
                  <a:lnTo>
                    <a:pt x="1323" y="779"/>
                  </a:lnTo>
                  <a:lnTo>
                    <a:pt x="1264" y="0"/>
                  </a:lnTo>
                  <a:lnTo>
                    <a:pt x="1225" y="5"/>
                  </a:lnTo>
                  <a:lnTo>
                    <a:pt x="1186" y="7"/>
                  </a:lnTo>
                  <a:lnTo>
                    <a:pt x="1107" y="12"/>
                  </a:lnTo>
                  <a:lnTo>
                    <a:pt x="949" y="21"/>
                  </a:lnTo>
                  <a:lnTo>
                    <a:pt x="633" y="41"/>
                  </a:lnTo>
                  <a:cubicBezTo>
                    <a:pt x="423" y="55"/>
                    <a:pt x="212" y="70"/>
                    <a:pt x="1" y="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882175" y="2069550"/>
              <a:ext cx="37300" cy="31375"/>
            </a:xfrm>
            <a:custGeom>
              <a:avLst/>
              <a:gdLst/>
              <a:ahLst/>
              <a:cxnLst/>
              <a:rect l="l" t="t" r="r" b="b"/>
              <a:pathLst>
                <a:path w="1492" h="1255" extrusionOk="0">
                  <a:moveTo>
                    <a:pt x="1" y="540"/>
                  </a:moveTo>
                  <a:lnTo>
                    <a:pt x="317" y="1255"/>
                  </a:lnTo>
                  <a:lnTo>
                    <a:pt x="465" y="1189"/>
                  </a:lnTo>
                  <a:lnTo>
                    <a:pt x="613" y="1121"/>
                  </a:lnTo>
                  <a:lnTo>
                    <a:pt x="907" y="984"/>
                  </a:lnTo>
                  <a:cubicBezTo>
                    <a:pt x="957" y="961"/>
                    <a:pt x="1005" y="937"/>
                    <a:pt x="1055" y="913"/>
                  </a:cubicBezTo>
                  <a:lnTo>
                    <a:pt x="1201" y="841"/>
                  </a:lnTo>
                  <a:lnTo>
                    <a:pt x="1347" y="771"/>
                  </a:lnTo>
                  <a:lnTo>
                    <a:pt x="1419" y="734"/>
                  </a:lnTo>
                  <a:lnTo>
                    <a:pt x="1492" y="696"/>
                  </a:lnTo>
                  <a:lnTo>
                    <a:pt x="1136" y="0"/>
                  </a:lnTo>
                  <a:lnTo>
                    <a:pt x="1067" y="37"/>
                  </a:lnTo>
                  <a:lnTo>
                    <a:pt x="996" y="71"/>
                  </a:lnTo>
                  <a:lnTo>
                    <a:pt x="854" y="141"/>
                  </a:lnTo>
                  <a:lnTo>
                    <a:pt x="713" y="209"/>
                  </a:lnTo>
                  <a:cubicBezTo>
                    <a:pt x="666" y="232"/>
                    <a:pt x="619" y="256"/>
                    <a:pt x="570" y="278"/>
                  </a:cubicBezTo>
                  <a:lnTo>
                    <a:pt x="284" y="411"/>
                  </a:lnTo>
                  <a:lnTo>
                    <a:pt x="141" y="4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829500" y="2092675"/>
              <a:ext cx="36825" cy="29400"/>
            </a:xfrm>
            <a:custGeom>
              <a:avLst/>
              <a:gdLst/>
              <a:ahLst/>
              <a:cxnLst/>
              <a:rect l="l" t="t" r="r" b="b"/>
              <a:pathLst>
                <a:path w="1473" h="1176" extrusionOk="0">
                  <a:moveTo>
                    <a:pt x="0" y="436"/>
                  </a:moveTo>
                  <a:lnTo>
                    <a:pt x="252" y="1175"/>
                  </a:lnTo>
                  <a:lnTo>
                    <a:pt x="558" y="1070"/>
                  </a:lnTo>
                  <a:cubicBezTo>
                    <a:pt x="584" y="1061"/>
                    <a:pt x="609" y="1053"/>
                    <a:pt x="635" y="1042"/>
                  </a:cubicBezTo>
                  <a:lnTo>
                    <a:pt x="712" y="1015"/>
                  </a:lnTo>
                  <a:lnTo>
                    <a:pt x="864" y="959"/>
                  </a:lnTo>
                  <a:lnTo>
                    <a:pt x="1017" y="904"/>
                  </a:lnTo>
                  <a:cubicBezTo>
                    <a:pt x="1067" y="885"/>
                    <a:pt x="1118" y="867"/>
                    <a:pt x="1169" y="846"/>
                  </a:cubicBezTo>
                  <a:lnTo>
                    <a:pt x="1472" y="728"/>
                  </a:lnTo>
                  <a:lnTo>
                    <a:pt x="1186" y="1"/>
                  </a:lnTo>
                  <a:lnTo>
                    <a:pt x="892" y="115"/>
                  </a:lnTo>
                  <a:cubicBezTo>
                    <a:pt x="843" y="135"/>
                    <a:pt x="794" y="152"/>
                    <a:pt x="745" y="171"/>
                  </a:cubicBezTo>
                  <a:lnTo>
                    <a:pt x="597" y="225"/>
                  </a:lnTo>
                  <a:lnTo>
                    <a:pt x="448" y="280"/>
                  </a:lnTo>
                  <a:lnTo>
                    <a:pt x="374" y="307"/>
                  </a:lnTo>
                  <a:cubicBezTo>
                    <a:pt x="349" y="316"/>
                    <a:pt x="325" y="324"/>
                    <a:pt x="300" y="3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775400" y="2111075"/>
              <a:ext cx="35975" cy="27375"/>
            </a:xfrm>
            <a:custGeom>
              <a:avLst/>
              <a:gdLst/>
              <a:ahLst/>
              <a:cxnLst/>
              <a:rect l="l" t="t" r="r" b="b"/>
              <a:pathLst>
                <a:path w="1439" h="1095" extrusionOk="0">
                  <a:moveTo>
                    <a:pt x="0" y="336"/>
                  </a:moveTo>
                  <a:lnTo>
                    <a:pt x="190" y="1094"/>
                  </a:lnTo>
                  <a:lnTo>
                    <a:pt x="268" y="1074"/>
                  </a:lnTo>
                  <a:lnTo>
                    <a:pt x="346" y="1054"/>
                  </a:lnTo>
                  <a:lnTo>
                    <a:pt x="502" y="1012"/>
                  </a:lnTo>
                  <a:lnTo>
                    <a:pt x="659" y="970"/>
                  </a:lnTo>
                  <a:cubicBezTo>
                    <a:pt x="711" y="956"/>
                    <a:pt x="763" y="943"/>
                    <a:pt x="815" y="929"/>
                  </a:cubicBezTo>
                  <a:lnTo>
                    <a:pt x="1127" y="840"/>
                  </a:lnTo>
                  <a:lnTo>
                    <a:pt x="1283" y="796"/>
                  </a:lnTo>
                  <a:lnTo>
                    <a:pt x="1438" y="750"/>
                  </a:lnTo>
                  <a:lnTo>
                    <a:pt x="1215" y="1"/>
                  </a:lnTo>
                  <a:lnTo>
                    <a:pt x="1064" y="47"/>
                  </a:lnTo>
                  <a:lnTo>
                    <a:pt x="912" y="89"/>
                  </a:lnTo>
                  <a:lnTo>
                    <a:pt x="608" y="175"/>
                  </a:lnTo>
                  <a:cubicBezTo>
                    <a:pt x="558" y="189"/>
                    <a:pt x="507" y="203"/>
                    <a:pt x="455" y="215"/>
                  </a:cubicBezTo>
                  <a:lnTo>
                    <a:pt x="303" y="256"/>
                  </a:lnTo>
                  <a:lnTo>
                    <a:pt x="151" y="297"/>
                  </a:lnTo>
                  <a:lnTo>
                    <a:pt x="74" y="3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2023775" y="1969275"/>
              <a:ext cx="36575" cy="36475"/>
            </a:xfrm>
            <a:custGeom>
              <a:avLst/>
              <a:gdLst/>
              <a:ahLst/>
              <a:cxnLst/>
              <a:rect l="l" t="t" r="r" b="b"/>
              <a:pathLst>
                <a:path w="1463" h="1459" extrusionOk="0">
                  <a:moveTo>
                    <a:pt x="1" y="885"/>
                  </a:moveTo>
                  <a:lnTo>
                    <a:pt x="532" y="1458"/>
                  </a:lnTo>
                  <a:lnTo>
                    <a:pt x="770" y="1233"/>
                  </a:lnTo>
                  <a:lnTo>
                    <a:pt x="889" y="1120"/>
                  </a:lnTo>
                  <a:lnTo>
                    <a:pt x="1005" y="1004"/>
                  </a:lnTo>
                  <a:cubicBezTo>
                    <a:pt x="1084" y="927"/>
                    <a:pt x="1161" y="848"/>
                    <a:pt x="1236" y="770"/>
                  </a:cubicBezTo>
                  <a:cubicBezTo>
                    <a:pt x="1275" y="731"/>
                    <a:pt x="1312" y="691"/>
                    <a:pt x="1349" y="651"/>
                  </a:cubicBezTo>
                  <a:lnTo>
                    <a:pt x="1463" y="531"/>
                  </a:lnTo>
                  <a:lnTo>
                    <a:pt x="890" y="0"/>
                  </a:lnTo>
                  <a:lnTo>
                    <a:pt x="782" y="115"/>
                  </a:lnTo>
                  <a:cubicBezTo>
                    <a:pt x="745" y="154"/>
                    <a:pt x="710" y="192"/>
                    <a:pt x="673" y="228"/>
                  </a:cubicBezTo>
                  <a:cubicBezTo>
                    <a:pt x="600" y="302"/>
                    <a:pt x="528" y="378"/>
                    <a:pt x="454" y="451"/>
                  </a:cubicBezTo>
                  <a:lnTo>
                    <a:pt x="341" y="562"/>
                  </a:lnTo>
                  <a:lnTo>
                    <a:pt x="229" y="6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980200" y="2007850"/>
              <a:ext cx="37325" cy="35050"/>
            </a:xfrm>
            <a:custGeom>
              <a:avLst/>
              <a:gdLst/>
              <a:ahLst/>
              <a:cxnLst/>
              <a:rect l="l" t="t" r="r" b="b"/>
              <a:pathLst>
                <a:path w="1493" h="1402" extrusionOk="0">
                  <a:moveTo>
                    <a:pt x="1" y="769"/>
                  </a:moveTo>
                  <a:lnTo>
                    <a:pt x="459" y="1402"/>
                  </a:lnTo>
                  <a:cubicBezTo>
                    <a:pt x="637" y="1277"/>
                    <a:pt x="810" y="1142"/>
                    <a:pt x="983" y="1010"/>
                  </a:cubicBezTo>
                  <a:lnTo>
                    <a:pt x="1047" y="961"/>
                  </a:lnTo>
                  <a:lnTo>
                    <a:pt x="1111" y="909"/>
                  </a:lnTo>
                  <a:lnTo>
                    <a:pt x="1239" y="807"/>
                  </a:lnTo>
                  <a:lnTo>
                    <a:pt x="1367" y="704"/>
                  </a:lnTo>
                  <a:cubicBezTo>
                    <a:pt x="1408" y="670"/>
                    <a:pt x="1452" y="637"/>
                    <a:pt x="1493" y="601"/>
                  </a:cubicBezTo>
                  <a:lnTo>
                    <a:pt x="994" y="1"/>
                  </a:lnTo>
                  <a:cubicBezTo>
                    <a:pt x="954" y="34"/>
                    <a:pt x="914" y="66"/>
                    <a:pt x="873" y="99"/>
                  </a:cubicBezTo>
                  <a:lnTo>
                    <a:pt x="750" y="198"/>
                  </a:lnTo>
                  <a:lnTo>
                    <a:pt x="629" y="297"/>
                  </a:lnTo>
                  <a:lnTo>
                    <a:pt x="567" y="346"/>
                  </a:lnTo>
                  <a:lnTo>
                    <a:pt x="505" y="394"/>
                  </a:lnTo>
                  <a:cubicBezTo>
                    <a:pt x="337" y="518"/>
                    <a:pt x="171" y="648"/>
                    <a:pt x="1" y="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32925" y="2041075"/>
              <a:ext cx="37575" cy="33350"/>
            </a:xfrm>
            <a:custGeom>
              <a:avLst/>
              <a:gdLst/>
              <a:ahLst/>
              <a:cxnLst/>
              <a:rect l="l" t="t" r="r" b="b"/>
              <a:pathLst>
                <a:path w="1503" h="1334" extrusionOk="0">
                  <a:moveTo>
                    <a:pt x="1" y="656"/>
                  </a:moveTo>
                  <a:lnTo>
                    <a:pt x="387" y="1334"/>
                  </a:lnTo>
                  <a:cubicBezTo>
                    <a:pt x="575" y="1225"/>
                    <a:pt x="765" y="1118"/>
                    <a:pt x="949" y="1002"/>
                  </a:cubicBezTo>
                  <a:lnTo>
                    <a:pt x="1228" y="832"/>
                  </a:lnTo>
                  <a:lnTo>
                    <a:pt x="1502" y="655"/>
                  </a:lnTo>
                  <a:lnTo>
                    <a:pt x="1075" y="0"/>
                  </a:lnTo>
                  <a:lnTo>
                    <a:pt x="812" y="171"/>
                  </a:lnTo>
                  <a:lnTo>
                    <a:pt x="543" y="334"/>
                  </a:lnTo>
                  <a:cubicBezTo>
                    <a:pt x="365" y="448"/>
                    <a:pt x="183" y="551"/>
                    <a:pt x="1" y="6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2121025" y="1825675"/>
              <a:ext cx="29900" cy="36975"/>
            </a:xfrm>
            <a:custGeom>
              <a:avLst/>
              <a:gdLst/>
              <a:ahLst/>
              <a:cxnLst/>
              <a:rect l="l" t="t" r="r" b="b"/>
              <a:pathLst>
                <a:path w="1196" h="1479" extrusionOk="0">
                  <a:moveTo>
                    <a:pt x="1" y="1166"/>
                  </a:moveTo>
                  <a:lnTo>
                    <a:pt x="717" y="1479"/>
                  </a:lnTo>
                  <a:cubicBezTo>
                    <a:pt x="805" y="1278"/>
                    <a:pt x="888" y="1075"/>
                    <a:pt x="969" y="872"/>
                  </a:cubicBezTo>
                  <a:cubicBezTo>
                    <a:pt x="1049" y="668"/>
                    <a:pt x="1125" y="461"/>
                    <a:pt x="1196" y="255"/>
                  </a:cubicBezTo>
                  <a:lnTo>
                    <a:pt x="458" y="0"/>
                  </a:lnTo>
                  <a:cubicBezTo>
                    <a:pt x="390" y="198"/>
                    <a:pt x="317" y="393"/>
                    <a:pt x="242" y="588"/>
                  </a:cubicBezTo>
                  <a:cubicBezTo>
                    <a:pt x="164" y="781"/>
                    <a:pt x="86" y="975"/>
                    <a:pt x="1" y="11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095050" y="1877275"/>
              <a:ext cx="32725" cy="37575"/>
            </a:xfrm>
            <a:custGeom>
              <a:avLst/>
              <a:gdLst/>
              <a:ahLst/>
              <a:cxnLst/>
              <a:rect l="l" t="t" r="r" b="b"/>
              <a:pathLst>
                <a:path w="1309" h="1503" extrusionOk="0">
                  <a:moveTo>
                    <a:pt x="0" y="1093"/>
                  </a:moveTo>
                  <a:lnTo>
                    <a:pt x="667" y="1502"/>
                  </a:lnTo>
                  <a:cubicBezTo>
                    <a:pt x="695" y="1455"/>
                    <a:pt x="724" y="1409"/>
                    <a:pt x="751" y="1362"/>
                  </a:cubicBezTo>
                  <a:lnTo>
                    <a:pt x="836" y="1221"/>
                  </a:lnTo>
                  <a:lnTo>
                    <a:pt x="918" y="1078"/>
                  </a:lnTo>
                  <a:cubicBezTo>
                    <a:pt x="945" y="1032"/>
                    <a:pt x="972" y="984"/>
                    <a:pt x="998" y="936"/>
                  </a:cubicBezTo>
                  <a:cubicBezTo>
                    <a:pt x="1052" y="840"/>
                    <a:pt x="1105" y="744"/>
                    <a:pt x="1156" y="648"/>
                  </a:cubicBezTo>
                  <a:lnTo>
                    <a:pt x="1232" y="504"/>
                  </a:lnTo>
                  <a:lnTo>
                    <a:pt x="1308" y="358"/>
                  </a:lnTo>
                  <a:lnTo>
                    <a:pt x="613" y="1"/>
                  </a:lnTo>
                  <a:lnTo>
                    <a:pt x="542" y="140"/>
                  </a:lnTo>
                  <a:lnTo>
                    <a:pt x="467" y="279"/>
                  </a:lnTo>
                  <a:cubicBezTo>
                    <a:pt x="419" y="371"/>
                    <a:pt x="367" y="462"/>
                    <a:pt x="316" y="554"/>
                  </a:cubicBezTo>
                  <a:cubicBezTo>
                    <a:pt x="292" y="598"/>
                    <a:pt x="264" y="644"/>
                    <a:pt x="238" y="690"/>
                  </a:cubicBezTo>
                  <a:lnTo>
                    <a:pt x="160" y="825"/>
                  </a:lnTo>
                  <a:lnTo>
                    <a:pt x="80" y="959"/>
                  </a:lnTo>
                  <a:cubicBezTo>
                    <a:pt x="55" y="1004"/>
                    <a:pt x="28" y="1049"/>
                    <a:pt x="0" y="10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2062600" y="1925225"/>
              <a:ext cx="34950" cy="37400"/>
            </a:xfrm>
            <a:custGeom>
              <a:avLst/>
              <a:gdLst/>
              <a:ahLst/>
              <a:cxnLst/>
              <a:rect l="l" t="t" r="r" b="b"/>
              <a:pathLst>
                <a:path w="1398" h="1496" extrusionOk="0">
                  <a:moveTo>
                    <a:pt x="0" y="1001"/>
                  </a:moveTo>
                  <a:lnTo>
                    <a:pt x="604" y="1496"/>
                  </a:lnTo>
                  <a:cubicBezTo>
                    <a:pt x="882" y="1156"/>
                    <a:pt x="1145" y="808"/>
                    <a:pt x="1397" y="448"/>
                  </a:cubicBezTo>
                  <a:lnTo>
                    <a:pt x="757" y="1"/>
                  </a:lnTo>
                  <a:cubicBezTo>
                    <a:pt x="518" y="344"/>
                    <a:pt x="265" y="678"/>
                    <a:pt x="0" y="10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2148850" y="1656725"/>
              <a:ext cx="22825" cy="34100"/>
            </a:xfrm>
            <a:custGeom>
              <a:avLst/>
              <a:gdLst/>
              <a:ahLst/>
              <a:cxnLst/>
              <a:rect l="l" t="t" r="r" b="b"/>
              <a:pathLst>
                <a:path w="913" h="1364" extrusionOk="0">
                  <a:moveTo>
                    <a:pt x="134" y="1364"/>
                  </a:moveTo>
                  <a:lnTo>
                    <a:pt x="913" y="1319"/>
                  </a:lnTo>
                  <a:cubicBezTo>
                    <a:pt x="887" y="877"/>
                    <a:pt x="842" y="438"/>
                    <a:pt x="771" y="1"/>
                  </a:cubicBezTo>
                  <a:lnTo>
                    <a:pt x="1" y="125"/>
                  </a:lnTo>
                  <a:cubicBezTo>
                    <a:pt x="66" y="534"/>
                    <a:pt x="109" y="948"/>
                    <a:pt x="134" y="13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150550" y="1715550"/>
              <a:ext cx="21625" cy="33375"/>
            </a:xfrm>
            <a:custGeom>
              <a:avLst/>
              <a:gdLst/>
              <a:ahLst/>
              <a:cxnLst/>
              <a:rect l="l" t="t" r="r" b="b"/>
              <a:pathLst>
                <a:path w="865" h="1335" extrusionOk="0">
                  <a:moveTo>
                    <a:pt x="0" y="1246"/>
                  </a:moveTo>
                  <a:lnTo>
                    <a:pt x="776" y="1335"/>
                  </a:lnTo>
                  <a:cubicBezTo>
                    <a:pt x="826" y="897"/>
                    <a:pt x="857" y="458"/>
                    <a:pt x="865" y="16"/>
                  </a:cubicBezTo>
                  <a:lnTo>
                    <a:pt x="84" y="1"/>
                  </a:lnTo>
                  <a:cubicBezTo>
                    <a:pt x="76" y="416"/>
                    <a:pt x="46" y="833"/>
                    <a:pt x="0" y="12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2139900" y="1771000"/>
              <a:ext cx="26225" cy="35725"/>
            </a:xfrm>
            <a:custGeom>
              <a:avLst/>
              <a:gdLst/>
              <a:ahLst/>
              <a:cxnLst/>
              <a:rect l="l" t="t" r="r" b="b"/>
              <a:pathLst>
                <a:path w="1049" h="1429" extrusionOk="0">
                  <a:moveTo>
                    <a:pt x="0" y="1221"/>
                  </a:moveTo>
                  <a:lnTo>
                    <a:pt x="754" y="1428"/>
                  </a:lnTo>
                  <a:cubicBezTo>
                    <a:pt x="769" y="1375"/>
                    <a:pt x="783" y="1323"/>
                    <a:pt x="797" y="1269"/>
                  </a:cubicBezTo>
                  <a:lnTo>
                    <a:pt x="838" y="1109"/>
                  </a:lnTo>
                  <a:lnTo>
                    <a:pt x="858" y="1029"/>
                  </a:lnTo>
                  <a:lnTo>
                    <a:pt x="878" y="949"/>
                  </a:lnTo>
                  <a:lnTo>
                    <a:pt x="916" y="789"/>
                  </a:lnTo>
                  <a:cubicBezTo>
                    <a:pt x="927" y="736"/>
                    <a:pt x="940" y="683"/>
                    <a:pt x="951" y="627"/>
                  </a:cubicBezTo>
                  <a:cubicBezTo>
                    <a:pt x="963" y="574"/>
                    <a:pt x="974" y="521"/>
                    <a:pt x="984" y="466"/>
                  </a:cubicBezTo>
                  <a:cubicBezTo>
                    <a:pt x="1007" y="358"/>
                    <a:pt x="1029" y="252"/>
                    <a:pt x="1049" y="142"/>
                  </a:cubicBezTo>
                  <a:lnTo>
                    <a:pt x="281" y="1"/>
                  </a:lnTo>
                  <a:cubicBezTo>
                    <a:pt x="263" y="104"/>
                    <a:pt x="242" y="205"/>
                    <a:pt x="221" y="308"/>
                  </a:cubicBezTo>
                  <a:cubicBezTo>
                    <a:pt x="211" y="359"/>
                    <a:pt x="198" y="409"/>
                    <a:pt x="188" y="461"/>
                  </a:cubicBezTo>
                  <a:cubicBezTo>
                    <a:pt x="176" y="512"/>
                    <a:pt x="166" y="563"/>
                    <a:pt x="155" y="614"/>
                  </a:cubicBezTo>
                  <a:lnTo>
                    <a:pt x="118" y="766"/>
                  </a:lnTo>
                  <a:lnTo>
                    <a:pt x="99" y="841"/>
                  </a:lnTo>
                  <a:lnTo>
                    <a:pt x="81" y="917"/>
                  </a:lnTo>
                  <a:lnTo>
                    <a:pt x="41" y="1068"/>
                  </a:lnTo>
                  <a:cubicBezTo>
                    <a:pt x="30" y="1121"/>
                    <a:pt x="15" y="1172"/>
                    <a:pt x="0" y="1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072425" y="1500575"/>
              <a:ext cx="36575" cy="36675"/>
            </a:xfrm>
            <a:custGeom>
              <a:avLst/>
              <a:gdLst/>
              <a:ahLst/>
              <a:cxnLst/>
              <a:rect l="l" t="t" r="r" b="b"/>
              <a:pathLst>
                <a:path w="1463" h="1467" extrusionOk="0">
                  <a:moveTo>
                    <a:pt x="870" y="1467"/>
                  </a:moveTo>
                  <a:lnTo>
                    <a:pt x="1463" y="957"/>
                  </a:lnTo>
                  <a:cubicBezTo>
                    <a:pt x="1169" y="618"/>
                    <a:pt x="852" y="296"/>
                    <a:pt x="512" y="0"/>
                  </a:cubicBezTo>
                  <a:lnTo>
                    <a:pt x="1" y="592"/>
                  </a:lnTo>
                  <a:cubicBezTo>
                    <a:pt x="312" y="859"/>
                    <a:pt x="601" y="1152"/>
                    <a:pt x="870" y="1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2109100" y="1545600"/>
              <a:ext cx="33250" cy="37675"/>
            </a:xfrm>
            <a:custGeom>
              <a:avLst/>
              <a:gdLst/>
              <a:ahLst/>
              <a:cxnLst/>
              <a:rect l="l" t="t" r="r" b="b"/>
              <a:pathLst>
                <a:path w="1330" h="1507" extrusionOk="0">
                  <a:moveTo>
                    <a:pt x="633" y="1506"/>
                  </a:moveTo>
                  <a:lnTo>
                    <a:pt x="1329" y="1154"/>
                  </a:lnTo>
                  <a:cubicBezTo>
                    <a:pt x="1127" y="755"/>
                    <a:pt x="898" y="369"/>
                    <a:pt x="644" y="1"/>
                  </a:cubicBezTo>
                  <a:lnTo>
                    <a:pt x="1" y="443"/>
                  </a:lnTo>
                  <a:cubicBezTo>
                    <a:pt x="235" y="783"/>
                    <a:pt x="445" y="1139"/>
                    <a:pt x="633" y="15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2134750" y="1598650"/>
              <a:ext cx="28025" cy="36600"/>
            </a:xfrm>
            <a:custGeom>
              <a:avLst/>
              <a:gdLst/>
              <a:ahLst/>
              <a:cxnLst/>
              <a:rect l="l" t="t" r="r" b="b"/>
              <a:pathLst>
                <a:path w="1121" h="1464" extrusionOk="0">
                  <a:moveTo>
                    <a:pt x="363" y="1464"/>
                  </a:moveTo>
                  <a:lnTo>
                    <a:pt x="1121" y="1274"/>
                  </a:lnTo>
                  <a:lnTo>
                    <a:pt x="1080" y="1113"/>
                  </a:lnTo>
                  <a:lnTo>
                    <a:pt x="1036" y="953"/>
                  </a:lnTo>
                  <a:cubicBezTo>
                    <a:pt x="1007" y="846"/>
                    <a:pt x="975" y="740"/>
                    <a:pt x="944" y="634"/>
                  </a:cubicBezTo>
                  <a:cubicBezTo>
                    <a:pt x="928" y="581"/>
                    <a:pt x="909" y="529"/>
                    <a:pt x="894" y="476"/>
                  </a:cubicBezTo>
                  <a:cubicBezTo>
                    <a:pt x="877" y="422"/>
                    <a:pt x="860" y="370"/>
                    <a:pt x="844" y="316"/>
                  </a:cubicBezTo>
                  <a:cubicBezTo>
                    <a:pt x="825" y="263"/>
                    <a:pt x="806" y="210"/>
                    <a:pt x="789" y="158"/>
                  </a:cubicBezTo>
                  <a:cubicBezTo>
                    <a:pt x="769" y="106"/>
                    <a:pt x="751" y="53"/>
                    <a:pt x="730" y="1"/>
                  </a:cubicBezTo>
                  <a:lnTo>
                    <a:pt x="0" y="277"/>
                  </a:lnTo>
                  <a:lnTo>
                    <a:pt x="53" y="420"/>
                  </a:lnTo>
                  <a:cubicBezTo>
                    <a:pt x="70" y="469"/>
                    <a:pt x="87" y="518"/>
                    <a:pt x="104" y="566"/>
                  </a:cubicBezTo>
                  <a:cubicBezTo>
                    <a:pt x="121" y="616"/>
                    <a:pt x="137" y="665"/>
                    <a:pt x="152" y="715"/>
                  </a:cubicBezTo>
                  <a:cubicBezTo>
                    <a:pt x="168" y="764"/>
                    <a:pt x="185" y="814"/>
                    <a:pt x="199" y="863"/>
                  </a:cubicBezTo>
                  <a:cubicBezTo>
                    <a:pt x="229" y="962"/>
                    <a:pt x="259" y="1063"/>
                    <a:pt x="286" y="1163"/>
                  </a:cubicBezTo>
                  <a:lnTo>
                    <a:pt x="327" y="1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912050" y="1461500"/>
              <a:ext cx="37375" cy="30200"/>
            </a:xfrm>
            <a:custGeom>
              <a:avLst/>
              <a:gdLst/>
              <a:ahLst/>
              <a:cxnLst/>
              <a:rect l="l" t="t" r="r" b="b"/>
              <a:pathLst>
                <a:path w="1495" h="1208" extrusionOk="0">
                  <a:moveTo>
                    <a:pt x="1495" y="757"/>
                  </a:moveTo>
                  <a:lnTo>
                    <a:pt x="1299" y="1"/>
                  </a:lnTo>
                  <a:lnTo>
                    <a:pt x="1214" y="23"/>
                  </a:lnTo>
                  <a:lnTo>
                    <a:pt x="1170" y="34"/>
                  </a:lnTo>
                  <a:cubicBezTo>
                    <a:pt x="1157" y="38"/>
                    <a:pt x="1142" y="43"/>
                    <a:pt x="1128" y="47"/>
                  </a:cubicBezTo>
                  <a:lnTo>
                    <a:pt x="961" y="101"/>
                  </a:lnTo>
                  <a:cubicBezTo>
                    <a:pt x="905" y="117"/>
                    <a:pt x="850" y="140"/>
                    <a:pt x="795" y="159"/>
                  </a:cubicBezTo>
                  <a:lnTo>
                    <a:pt x="714" y="190"/>
                  </a:lnTo>
                  <a:cubicBezTo>
                    <a:pt x="686" y="201"/>
                    <a:pt x="659" y="210"/>
                    <a:pt x="632" y="223"/>
                  </a:cubicBezTo>
                  <a:cubicBezTo>
                    <a:pt x="523" y="270"/>
                    <a:pt x="415" y="313"/>
                    <a:pt x="311" y="366"/>
                  </a:cubicBezTo>
                  <a:lnTo>
                    <a:pt x="232" y="404"/>
                  </a:lnTo>
                  <a:cubicBezTo>
                    <a:pt x="206" y="417"/>
                    <a:pt x="179" y="429"/>
                    <a:pt x="154" y="443"/>
                  </a:cubicBezTo>
                  <a:lnTo>
                    <a:pt x="1" y="526"/>
                  </a:lnTo>
                  <a:lnTo>
                    <a:pt x="383" y="1207"/>
                  </a:lnTo>
                  <a:lnTo>
                    <a:pt x="516" y="1135"/>
                  </a:lnTo>
                  <a:cubicBezTo>
                    <a:pt x="538" y="1121"/>
                    <a:pt x="560" y="1112"/>
                    <a:pt x="583" y="1100"/>
                  </a:cubicBezTo>
                  <a:lnTo>
                    <a:pt x="651" y="1068"/>
                  </a:lnTo>
                  <a:cubicBezTo>
                    <a:pt x="741" y="1022"/>
                    <a:pt x="833" y="985"/>
                    <a:pt x="925" y="945"/>
                  </a:cubicBezTo>
                  <a:cubicBezTo>
                    <a:pt x="949" y="935"/>
                    <a:pt x="972" y="927"/>
                    <a:pt x="996" y="918"/>
                  </a:cubicBezTo>
                  <a:lnTo>
                    <a:pt x="1066" y="892"/>
                  </a:lnTo>
                  <a:cubicBezTo>
                    <a:pt x="1113" y="875"/>
                    <a:pt x="1160" y="855"/>
                    <a:pt x="1208" y="841"/>
                  </a:cubicBezTo>
                  <a:lnTo>
                    <a:pt x="1351" y="796"/>
                  </a:lnTo>
                  <a:cubicBezTo>
                    <a:pt x="1363" y="792"/>
                    <a:pt x="1375" y="788"/>
                    <a:pt x="1388" y="786"/>
                  </a:cubicBezTo>
                  <a:lnTo>
                    <a:pt x="1424" y="77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972000" y="1456825"/>
              <a:ext cx="34875" cy="22450"/>
            </a:xfrm>
            <a:custGeom>
              <a:avLst/>
              <a:gdLst/>
              <a:ahLst/>
              <a:cxnLst/>
              <a:rect l="l" t="t" r="r" b="b"/>
              <a:pathLst>
                <a:path w="1395" h="898" extrusionOk="0">
                  <a:moveTo>
                    <a:pt x="1236" y="898"/>
                  </a:moveTo>
                  <a:lnTo>
                    <a:pt x="1395" y="135"/>
                  </a:lnTo>
                  <a:cubicBezTo>
                    <a:pt x="939" y="39"/>
                    <a:pt x="469" y="0"/>
                    <a:pt x="1" y="21"/>
                  </a:cubicBezTo>
                  <a:lnTo>
                    <a:pt x="37" y="801"/>
                  </a:lnTo>
                  <a:cubicBezTo>
                    <a:pt x="440" y="782"/>
                    <a:pt x="842" y="817"/>
                    <a:pt x="1236" y="8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025700" y="1468150"/>
              <a:ext cx="37675" cy="32300"/>
            </a:xfrm>
            <a:custGeom>
              <a:avLst/>
              <a:gdLst/>
              <a:ahLst/>
              <a:cxnLst/>
              <a:rect l="l" t="t" r="r" b="b"/>
              <a:pathLst>
                <a:path w="1507" h="1292" extrusionOk="0">
                  <a:moveTo>
                    <a:pt x="1079" y="1291"/>
                  </a:moveTo>
                  <a:lnTo>
                    <a:pt x="1506" y="637"/>
                  </a:lnTo>
                  <a:cubicBezTo>
                    <a:pt x="1125" y="390"/>
                    <a:pt x="720" y="173"/>
                    <a:pt x="292" y="0"/>
                  </a:cubicBezTo>
                  <a:lnTo>
                    <a:pt x="1" y="724"/>
                  </a:lnTo>
                  <a:cubicBezTo>
                    <a:pt x="377" y="876"/>
                    <a:pt x="739" y="1067"/>
                    <a:pt x="1079" y="12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1829575" y="1596575"/>
              <a:ext cx="20875" cy="34400"/>
            </a:xfrm>
            <a:custGeom>
              <a:avLst/>
              <a:gdLst/>
              <a:ahLst/>
              <a:cxnLst/>
              <a:rect l="l" t="t" r="r" b="b"/>
              <a:pathLst>
                <a:path w="835" h="1376" extrusionOk="0">
                  <a:moveTo>
                    <a:pt x="834" y="106"/>
                  </a:moveTo>
                  <a:lnTo>
                    <a:pt x="60" y="0"/>
                  </a:lnTo>
                  <a:lnTo>
                    <a:pt x="48" y="86"/>
                  </a:lnTo>
                  <a:cubicBezTo>
                    <a:pt x="44" y="115"/>
                    <a:pt x="42" y="143"/>
                    <a:pt x="39" y="172"/>
                  </a:cubicBezTo>
                  <a:lnTo>
                    <a:pt x="22" y="344"/>
                  </a:lnTo>
                  <a:cubicBezTo>
                    <a:pt x="17" y="401"/>
                    <a:pt x="16" y="460"/>
                    <a:pt x="12" y="517"/>
                  </a:cubicBezTo>
                  <a:cubicBezTo>
                    <a:pt x="9" y="574"/>
                    <a:pt x="4" y="632"/>
                    <a:pt x="4" y="690"/>
                  </a:cubicBezTo>
                  <a:lnTo>
                    <a:pt x="1" y="862"/>
                  </a:lnTo>
                  <a:cubicBezTo>
                    <a:pt x="0" y="891"/>
                    <a:pt x="1" y="919"/>
                    <a:pt x="1" y="948"/>
                  </a:cubicBezTo>
                  <a:lnTo>
                    <a:pt x="2" y="1033"/>
                  </a:lnTo>
                  <a:cubicBezTo>
                    <a:pt x="2" y="1148"/>
                    <a:pt x="12" y="1261"/>
                    <a:pt x="18" y="1376"/>
                  </a:cubicBezTo>
                  <a:lnTo>
                    <a:pt x="798" y="1321"/>
                  </a:lnTo>
                  <a:cubicBezTo>
                    <a:pt x="793" y="1220"/>
                    <a:pt x="785" y="1118"/>
                    <a:pt x="785" y="1016"/>
                  </a:cubicBezTo>
                  <a:lnTo>
                    <a:pt x="783" y="939"/>
                  </a:lnTo>
                  <a:cubicBezTo>
                    <a:pt x="783" y="913"/>
                    <a:pt x="782" y="888"/>
                    <a:pt x="783" y="862"/>
                  </a:cubicBezTo>
                  <a:lnTo>
                    <a:pt x="786" y="710"/>
                  </a:lnTo>
                  <a:cubicBezTo>
                    <a:pt x="786" y="659"/>
                    <a:pt x="791" y="607"/>
                    <a:pt x="793" y="558"/>
                  </a:cubicBezTo>
                  <a:cubicBezTo>
                    <a:pt x="796" y="506"/>
                    <a:pt x="798" y="455"/>
                    <a:pt x="802" y="407"/>
                  </a:cubicBezTo>
                  <a:lnTo>
                    <a:pt x="818" y="256"/>
                  </a:lnTo>
                  <a:cubicBezTo>
                    <a:pt x="820" y="231"/>
                    <a:pt x="823" y="205"/>
                    <a:pt x="825" y="1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836975" y="1538275"/>
              <a:ext cx="30575" cy="37400"/>
            </a:xfrm>
            <a:custGeom>
              <a:avLst/>
              <a:gdLst/>
              <a:ahLst/>
              <a:cxnLst/>
              <a:rect l="l" t="t" r="r" b="b"/>
              <a:pathLst>
                <a:path w="1223" h="1496" extrusionOk="0">
                  <a:moveTo>
                    <a:pt x="1222" y="373"/>
                  </a:moveTo>
                  <a:lnTo>
                    <a:pt x="537" y="0"/>
                  </a:lnTo>
                  <a:lnTo>
                    <a:pt x="455" y="151"/>
                  </a:lnTo>
                  <a:lnTo>
                    <a:pt x="380" y="305"/>
                  </a:lnTo>
                  <a:lnTo>
                    <a:pt x="341" y="382"/>
                  </a:lnTo>
                  <a:lnTo>
                    <a:pt x="306" y="460"/>
                  </a:lnTo>
                  <a:lnTo>
                    <a:pt x="236" y="618"/>
                  </a:lnTo>
                  <a:cubicBezTo>
                    <a:pt x="149" y="830"/>
                    <a:pt x="67" y="1043"/>
                    <a:pt x="1" y="1263"/>
                  </a:cubicBezTo>
                  <a:lnTo>
                    <a:pt x="746" y="1495"/>
                  </a:lnTo>
                  <a:cubicBezTo>
                    <a:pt x="805" y="1300"/>
                    <a:pt x="878" y="1110"/>
                    <a:pt x="955" y="923"/>
                  </a:cubicBezTo>
                  <a:lnTo>
                    <a:pt x="1017" y="783"/>
                  </a:lnTo>
                  <a:cubicBezTo>
                    <a:pt x="1028" y="760"/>
                    <a:pt x="1038" y="736"/>
                    <a:pt x="1048" y="714"/>
                  </a:cubicBezTo>
                  <a:lnTo>
                    <a:pt x="1082" y="645"/>
                  </a:lnTo>
                  <a:lnTo>
                    <a:pt x="1149" y="50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865225" y="1490625"/>
              <a:ext cx="36375" cy="36900"/>
            </a:xfrm>
            <a:custGeom>
              <a:avLst/>
              <a:gdLst/>
              <a:ahLst/>
              <a:cxnLst/>
              <a:rect l="l" t="t" r="r" b="b"/>
              <a:pathLst>
                <a:path w="1455" h="1476" extrusionOk="0">
                  <a:moveTo>
                    <a:pt x="1454" y="597"/>
                  </a:moveTo>
                  <a:lnTo>
                    <a:pt x="950" y="1"/>
                  </a:lnTo>
                  <a:lnTo>
                    <a:pt x="820" y="115"/>
                  </a:lnTo>
                  <a:lnTo>
                    <a:pt x="756" y="173"/>
                  </a:lnTo>
                  <a:lnTo>
                    <a:pt x="693" y="232"/>
                  </a:lnTo>
                  <a:lnTo>
                    <a:pt x="568" y="352"/>
                  </a:lnTo>
                  <a:lnTo>
                    <a:pt x="448" y="476"/>
                  </a:lnTo>
                  <a:lnTo>
                    <a:pt x="388" y="538"/>
                  </a:lnTo>
                  <a:cubicBezTo>
                    <a:pt x="369" y="559"/>
                    <a:pt x="351" y="581"/>
                    <a:pt x="331" y="602"/>
                  </a:cubicBezTo>
                  <a:lnTo>
                    <a:pt x="216" y="731"/>
                  </a:lnTo>
                  <a:cubicBezTo>
                    <a:pt x="179" y="774"/>
                    <a:pt x="143" y="819"/>
                    <a:pt x="107" y="863"/>
                  </a:cubicBezTo>
                  <a:lnTo>
                    <a:pt x="53" y="930"/>
                  </a:lnTo>
                  <a:cubicBezTo>
                    <a:pt x="34" y="951"/>
                    <a:pt x="17" y="975"/>
                    <a:pt x="1" y="997"/>
                  </a:cubicBezTo>
                  <a:lnTo>
                    <a:pt x="619" y="1475"/>
                  </a:lnTo>
                  <a:cubicBezTo>
                    <a:pt x="635" y="1455"/>
                    <a:pt x="648" y="1434"/>
                    <a:pt x="666" y="1415"/>
                  </a:cubicBezTo>
                  <a:lnTo>
                    <a:pt x="714" y="1356"/>
                  </a:lnTo>
                  <a:cubicBezTo>
                    <a:pt x="746" y="1318"/>
                    <a:pt x="777" y="1278"/>
                    <a:pt x="810" y="1240"/>
                  </a:cubicBezTo>
                  <a:lnTo>
                    <a:pt x="912" y="1126"/>
                  </a:lnTo>
                  <a:cubicBezTo>
                    <a:pt x="928" y="1107"/>
                    <a:pt x="945" y="1089"/>
                    <a:pt x="963" y="1069"/>
                  </a:cubicBezTo>
                  <a:lnTo>
                    <a:pt x="1016" y="1014"/>
                  </a:lnTo>
                  <a:lnTo>
                    <a:pt x="1121" y="905"/>
                  </a:lnTo>
                  <a:lnTo>
                    <a:pt x="1230" y="799"/>
                  </a:lnTo>
                  <a:lnTo>
                    <a:pt x="1286" y="747"/>
                  </a:lnTo>
                  <a:lnTo>
                    <a:pt x="1343" y="69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891300" y="1749600"/>
              <a:ext cx="36975" cy="36200"/>
            </a:xfrm>
            <a:custGeom>
              <a:avLst/>
              <a:gdLst/>
              <a:ahLst/>
              <a:cxnLst/>
              <a:rect l="l" t="t" r="r" b="b"/>
              <a:pathLst>
                <a:path w="1479" h="1448" extrusionOk="0">
                  <a:moveTo>
                    <a:pt x="567" y="1"/>
                  </a:moveTo>
                  <a:lnTo>
                    <a:pt x="1" y="540"/>
                  </a:lnTo>
                  <a:cubicBezTo>
                    <a:pt x="21" y="561"/>
                    <a:pt x="39" y="581"/>
                    <a:pt x="58" y="601"/>
                  </a:cubicBezTo>
                  <a:lnTo>
                    <a:pt x="118" y="661"/>
                  </a:lnTo>
                  <a:lnTo>
                    <a:pt x="235" y="781"/>
                  </a:lnTo>
                  <a:lnTo>
                    <a:pt x="357" y="896"/>
                  </a:lnTo>
                  <a:lnTo>
                    <a:pt x="417" y="955"/>
                  </a:lnTo>
                  <a:lnTo>
                    <a:pt x="480" y="1011"/>
                  </a:lnTo>
                  <a:lnTo>
                    <a:pt x="605" y="1124"/>
                  </a:lnTo>
                  <a:cubicBezTo>
                    <a:pt x="647" y="1161"/>
                    <a:pt x="690" y="1197"/>
                    <a:pt x="733" y="1234"/>
                  </a:cubicBezTo>
                  <a:cubicBezTo>
                    <a:pt x="817" y="1307"/>
                    <a:pt x="905" y="1377"/>
                    <a:pt x="992" y="1448"/>
                  </a:cubicBezTo>
                  <a:lnTo>
                    <a:pt x="1478" y="838"/>
                  </a:lnTo>
                  <a:cubicBezTo>
                    <a:pt x="1399" y="773"/>
                    <a:pt x="1317" y="709"/>
                    <a:pt x="1240" y="640"/>
                  </a:cubicBezTo>
                  <a:cubicBezTo>
                    <a:pt x="1201" y="607"/>
                    <a:pt x="1162" y="573"/>
                    <a:pt x="1123" y="539"/>
                  </a:cubicBezTo>
                  <a:lnTo>
                    <a:pt x="1009" y="435"/>
                  </a:lnTo>
                  <a:lnTo>
                    <a:pt x="952" y="383"/>
                  </a:lnTo>
                  <a:lnTo>
                    <a:pt x="895" y="329"/>
                  </a:lnTo>
                  <a:lnTo>
                    <a:pt x="784" y="222"/>
                  </a:lnTo>
                  <a:lnTo>
                    <a:pt x="675" y="113"/>
                  </a:lnTo>
                  <a:lnTo>
                    <a:pt x="619" y="58"/>
                  </a:lnTo>
                  <a:cubicBezTo>
                    <a:pt x="603" y="39"/>
                    <a:pt x="585" y="19"/>
                    <a:pt x="5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855600" y="1705150"/>
              <a:ext cx="34000" cy="37650"/>
            </a:xfrm>
            <a:custGeom>
              <a:avLst/>
              <a:gdLst/>
              <a:ahLst/>
              <a:cxnLst/>
              <a:rect l="l" t="t" r="r" b="b"/>
              <a:pathLst>
                <a:path w="1360" h="1506" extrusionOk="0">
                  <a:moveTo>
                    <a:pt x="683" y="0"/>
                  </a:moveTo>
                  <a:lnTo>
                    <a:pt x="0" y="379"/>
                  </a:lnTo>
                  <a:cubicBezTo>
                    <a:pt x="109" y="577"/>
                    <a:pt x="226" y="768"/>
                    <a:pt x="349" y="957"/>
                  </a:cubicBezTo>
                  <a:lnTo>
                    <a:pt x="443" y="1096"/>
                  </a:lnTo>
                  <a:lnTo>
                    <a:pt x="490" y="1166"/>
                  </a:lnTo>
                  <a:lnTo>
                    <a:pt x="539" y="1235"/>
                  </a:lnTo>
                  <a:lnTo>
                    <a:pt x="637" y="1372"/>
                  </a:lnTo>
                  <a:lnTo>
                    <a:pt x="739" y="1506"/>
                  </a:lnTo>
                  <a:lnTo>
                    <a:pt x="1359" y="1032"/>
                  </a:lnTo>
                  <a:lnTo>
                    <a:pt x="1265" y="908"/>
                  </a:lnTo>
                  <a:lnTo>
                    <a:pt x="1176" y="782"/>
                  </a:lnTo>
                  <a:lnTo>
                    <a:pt x="1130" y="720"/>
                  </a:lnTo>
                  <a:lnTo>
                    <a:pt x="1087" y="656"/>
                  </a:lnTo>
                  <a:lnTo>
                    <a:pt x="1001" y="528"/>
                  </a:lnTo>
                  <a:cubicBezTo>
                    <a:pt x="891" y="355"/>
                    <a:pt x="781" y="182"/>
                    <a:pt x="6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834000" y="1654000"/>
              <a:ext cx="28175" cy="36600"/>
            </a:xfrm>
            <a:custGeom>
              <a:avLst/>
              <a:gdLst/>
              <a:ahLst/>
              <a:cxnLst/>
              <a:rect l="l" t="t" r="r" b="b"/>
              <a:pathLst>
                <a:path w="1127" h="1464" extrusionOk="0">
                  <a:moveTo>
                    <a:pt x="762" y="0"/>
                  </a:moveTo>
                  <a:lnTo>
                    <a:pt x="0" y="168"/>
                  </a:lnTo>
                  <a:lnTo>
                    <a:pt x="39" y="334"/>
                  </a:lnTo>
                  <a:cubicBezTo>
                    <a:pt x="46" y="361"/>
                    <a:pt x="52" y="389"/>
                    <a:pt x="59" y="417"/>
                  </a:cubicBezTo>
                  <a:lnTo>
                    <a:pt x="80" y="498"/>
                  </a:lnTo>
                  <a:cubicBezTo>
                    <a:pt x="95" y="553"/>
                    <a:pt x="110" y="607"/>
                    <a:pt x="125" y="663"/>
                  </a:cubicBezTo>
                  <a:lnTo>
                    <a:pt x="174" y="825"/>
                  </a:lnTo>
                  <a:cubicBezTo>
                    <a:pt x="182" y="853"/>
                    <a:pt x="190" y="880"/>
                    <a:pt x="199" y="906"/>
                  </a:cubicBezTo>
                  <a:lnTo>
                    <a:pt x="226" y="986"/>
                  </a:lnTo>
                  <a:lnTo>
                    <a:pt x="281" y="1147"/>
                  </a:lnTo>
                  <a:lnTo>
                    <a:pt x="341" y="1305"/>
                  </a:lnTo>
                  <a:lnTo>
                    <a:pt x="371" y="1385"/>
                  </a:lnTo>
                  <a:lnTo>
                    <a:pt x="403" y="1463"/>
                  </a:lnTo>
                  <a:lnTo>
                    <a:pt x="1127" y="1170"/>
                  </a:lnTo>
                  <a:lnTo>
                    <a:pt x="1099" y="1099"/>
                  </a:lnTo>
                  <a:lnTo>
                    <a:pt x="1072" y="1027"/>
                  </a:lnTo>
                  <a:lnTo>
                    <a:pt x="1016" y="882"/>
                  </a:lnTo>
                  <a:lnTo>
                    <a:pt x="968" y="736"/>
                  </a:lnTo>
                  <a:lnTo>
                    <a:pt x="943" y="664"/>
                  </a:lnTo>
                  <a:cubicBezTo>
                    <a:pt x="934" y="639"/>
                    <a:pt x="927" y="615"/>
                    <a:pt x="921" y="591"/>
                  </a:cubicBezTo>
                  <a:lnTo>
                    <a:pt x="876" y="444"/>
                  </a:lnTo>
                  <a:cubicBezTo>
                    <a:pt x="861" y="394"/>
                    <a:pt x="849" y="345"/>
                    <a:pt x="835" y="295"/>
                  </a:cubicBezTo>
                  <a:lnTo>
                    <a:pt x="817" y="221"/>
                  </a:lnTo>
                  <a:cubicBezTo>
                    <a:pt x="809" y="196"/>
                    <a:pt x="804" y="172"/>
                    <a:pt x="798" y="1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047550" y="1826325"/>
              <a:ext cx="35025" cy="24900"/>
            </a:xfrm>
            <a:custGeom>
              <a:avLst/>
              <a:gdLst/>
              <a:ahLst/>
              <a:cxnLst/>
              <a:rect l="l" t="t" r="r" b="b"/>
              <a:pathLst>
                <a:path w="1401" h="996" extrusionOk="0">
                  <a:moveTo>
                    <a:pt x="168" y="0"/>
                  </a:moveTo>
                  <a:lnTo>
                    <a:pt x="0" y="762"/>
                  </a:lnTo>
                  <a:cubicBezTo>
                    <a:pt x="53" y="775"/>
                    <a:pt x="106" y="786"/>
                    <a:pt x="160" y="797"/>
                  </a:cubicBezTo>
                  <a:lnTo>
                    <a:pt x="321" y="830"/>
                  </a:lnTo>
                  <a:lnTo>
                    <a:pt x="482" y="861"/>
                  </a:lnTo>
                  <a:lnTo>
                    <a:pt x="564" y="877"/>
                  </a:lnTo>
                  <a:lnTo>
                    <a:pt x="644" y="891"/>
                  </a:lnTo>
                  <a:lnTo>
                    <a:pt x="805" y="921"/>
                  </a:lnTo>
                  <a:lnTo>
                    <a:pt x="967" y="947"/>
                  </a:lnTo>
                  <a:cubicBezTo>
                    <a:pt x="1075" y="964"/>
                    <a:pt x="1183" y="979"/>
                    <a:pt x="1291" y="996"/>
                  </a:cubicBezTo>
                  <a:lnTo>
                    <a:pt x="1401" y="223"/>
                  </a:lnTo>
                  <a:cubicBezTo>
                    <a:pt x="1298" y="207"/>
                    <a:pt x="1194" y="193"/>
                    <a:pt x="1090" y="176"/>
                  </a:cubicBezTo>
                  <a:lnTo>
                    <a:pt x="935" y="151"/>
                  </a:lnTo>
                  <a:lnTo>
                    <a:pt x="781" y="124"/>
                  </a:lnTo>
                  <a:lnTo>
                    <a:pt x="704" y="109"/>
                  </a:lnTo>
                  <a:lnTo>
                    <a:pt x="627" y="95"/>
                  </a:lnTo>
                  <a:lnTo>
                    <a:pt x="474" y="65"/>
                  </a:lnTo>
                  <a:lnTo>
                    <a:pt x="320" y="33"/>
                  </a:lnTo>
                  <a:cubicBezTo>
                    <a:pt x="271" y="22"/>
                    <a:pt x="219" y="12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990950" y="1810125"/>
              <a:ext cx="36725" cy="28875"/>
            </a:xfrm>
            <a:custGeom>
              <a:avLst/>
              <a:gdLst/>
              <a:ahLst/>
              <a:cxnLst/>
              <a:rect l="l" t="t" r="r" b="b"/>
              <a:pathLst>
                <a:path w="1469" h="1155" extrusionOk="0">
                  <a:moveTo>
                    <a:pt x="287" y="1"/>
                  </a:moveTo>
                  <a:lnTo>
                    <a:pt x="1" y="727"/>
                  </a:lnTo>
                  <a:cubicBezTo>
                    <a:pt x="206" y="810"/>
                    <a:pt x="413" y="883"/>
                    <a:pt x="621" y="955"/>
                  </a:cubicBezTo>
                  <a:lnTo>
                    <a:pt x="777" y="1007"/>
                  </a:lnTo>
                  <a:lnTo>
                    <a:pt x="856" y="1033"/>
                  </a:lnTo>
                  <a:lnTo>
                    <a:pt x="935" y="1057"/>
                  </a:lnTo>
                  <a:lnTo>
                    <a:pt x="1092" y="1107"/>
                  </a:lnTo>
                  <a:lnTo>
                    <a:pt x="1251" y="1154"/>
                  </a:lnTo>
                  <a:lnTo>
                    <a:pt x="1469" y="405"/>
                  </a:lnTo>
                  <a:lnTo>
                    <a:pt x="1319" y="361"/>
                  </a:lnTo>
                  <a:lnTo>
                    <a:pt x="1169" y="313"/>
                  </a:lnTo>
                  <a:lnTo>
                    <a:pt x="1095" y="290"/>
                  </a:lnTo>
                  <a:lnTo>
                    <a:pt x="1021" y="265"/>
                  </a:lnTo>
                  <a:lnTo>
                    <a:pt x="872" y="216"/>
                  </a:lnTo>
                  <a:cubicBezTo>
                    <a:pt x="676" y="148"/>
                    <a:pt x="481" y="78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1938025" y="1785025"/>
              <a:ext cx="37700" cy="32750"/>
            </a:xfrm>
            <a:custGeom>
              <a:avLst/>
              <a:gdLst/>
              <a:ahLst/>
              <a:cxnLst/>
              <a:rect l="l" t="t" r="r" b="b"/>
              <a:pathLst>
                <a:path w="1508" h="1310" extrusionOk="0">
                  <a:moveTo>
                    <a:pt x="423" y="1"/>
                  </a:moveTo>
                  <a:lnTo>
                    <a:pt x="1" y="658"/>
                  </a:lnTo>
                  <a:cubicBezTo>
                    <a:pt x="95" y="716"/>
                    <a:pt x="188" y="778"/>
                    <a:pt x="285" y="834"/>
                  </a:cubicBezTo>
                  <a:cubicBezTo>
                    <a:pt x="333" y="862"/>
                    <a:pt x="380" y="890"/>
                    <a:pt x="428" y="919"/>
                  </a:cubicBezTo>
                  <a:lnTo>
                    <a:pt x="573" y="1001"/>
                  </a:lnTo>
                  <a:cubicBezTo>
                    <a:pt x="598" y="1014"/>
                    <a:pt x="620" y="1028"/>
                    <a:pt x="645" y="1042"/>
                  </a:cubicBezTo>
                  <a:lnTo>
                    <a:pt x="718" y="1081"/>
                  </a:lnTo>
                  <a:lnTo>
                    <a:pt x="865" y="1160"/>
                  </a:lnTo>
                  <a:lnTo>
                    <a:pt x="1014" y="1236"/>
                  </a:lnTo>
                  <a:lnTo>
                    <a:pt x="1088" y="1273"/>
                  </a:lnTo>
                  <a:lnTo>
                    <a:pt x="1162" y="1310"/>
                  </a:lnTo>
                  <a:lnTo>
                    <a:pt x="1508" y="610"/>
                  </a:lnTo>
                  <a:lnTo>
                    <a:pt x="1437" y="576"/>
                  </a:lnTo>
                  <a:lnTo>
                    <a:pt x="1368" y="540"/>
                  </a:lnTo>
                  <a:lnTo>
                    <a:pt x="1230" y="469"/>
                  </a:lnTo>
                  <a:lnTo>
                    <a:pt x="1093" y="394"/>
                  </a:lnTo>
                  <a:lnTo>
                    <a:pt x="1024" y="358"/>
                  </a:lnTo>
                  <a:cubicBezTo>
                    <a:pt x="1002" y="345"/>
                    <a:pt x="979" y="332"/>
                    <a:pt x="957" y="320"/>
                  </a:cubicBezTo>
                  <a:lnTo>
                    <a:pt x="821" y="243"/>
                  </a:lnTo>
                  <a:cubicBezTo>
                    <a:pt x="777" y="217"/>
                    <a:pt x="733" y="190"/>
                    <a:pt x="687" y="164"/>
                  </a:cubicBezTo>
                  <a:cubicBezTo>
                    <a:pt x="598" y="111"/>
                    <a:pt x="511" y="55"/>
                    <a:pt x="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2220125" y="1826950"/>
              <a:ext cx="34800" cy="24400"/>
            </a:xfrm>
            <a:custGeom>
              <a:avLst/>
              <a:gdLst/>
              <a:ahLst/>
              <a:cxnLst/>
              <a:rect l="l" t="t" r="r" b="b"/>
              <a:pathLst>
                <a:path w="1392" h="976" extrusionOk="0">
                  <a:moveTo>
                    <a:pt x="0" y="201"/>
                  </a:moveTo>
                  <a:lnTo>
                    <a:pt x="105" y="976"/>
                  </a:lnTo>
                  <a:cubicBezTo>
                    <a:pt x="320" y="950"/>
                    <a:pt x="535" y="913"/>
                    <a:pt x="750" y="881"/>
                  </a:cubicBezTo>
                  <a:lnTo>
                    <a:pt x="830" y="867"/>
                  </a:lnTo>
                  <a:lnTo>
                    <a:pt x="912" y="853"/>
                  </a:lnTo>
                  <a:lnTo>
                    <a:pt x="1071" y="825"/>
                  </a:lnTo>
                  <a:lnTo>
                    <a:pt x="1231" y="797"/>
                  </a:lnTo>
                  <a:cubicBezTo>
                    <a:pt x="1284" y="785"/>
                    <a:pt x="1338" y="778"/>
                    <a:pt x="1392" y="766"/>
                  </a:cubicBezTo>
                  <a:lnTo>
                    <a:pt x="1242" y="0"/>
                  </a:lnTo>
                  <a:cubicBezTo>
                    <a:pt x="1191" y="12"/>
                    <a:pt x="1139" y="19"/>
                    <a:pt x="1086" y="28"/>
                  </a:cubicBezTo>
                  <a:lnTo>
                    <a:pt x="932" y="55"/>
                  </a:lnTo>
                  <a:lnTo>
                    <a:pt x="777" y="83"/>
                  </a:lnTo>
                  <a:lnTo>
                    <a:pt x="700" y="97"/>
                  </a:lnTo>
                  <a:lnTo>
                    <a:pt x="622" y="109"/>
                  </a:lnTo>
                  <a:cubicBezTo>
                    <a:pt x="415" y="141"/>
                    <a:pt x="209" y="175"/>
                    <a:pt x="0" y="2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2163925" y="1834675"/>
              <a:ext cx="33075" cy="21325"/>
            </a:xfrm>
            <a:custGeom>
              <a:avLst/>
              <a:gdLst/>
              <a:ahLst/>
              <a:cxnLst/>
              <a:rect l="l" t="t" r="r" b="b"/>
              <a:pathLst>
                <a:path w="1323" h="853" extrusionOk="0">
                  <a:moveTo>
                    <a:pt x="1" y="71"/>
                  </a:moveTo>
                  <a:lnTo>
                    <a:pt x="20" y="852"/>
                  </a:lnTo>
                  <a:lnTo>
                    <a:pt x="346" y="840"/>
                  </a:lnTo>
                  <a:lnTo>
                    <a:pt x="510" y="833"/>
                  </a:lnTo>
                  <a:lnTo>
                    <a:pt x="672" y="824"/>
                  </a:lnTo>
                  <a:lnTo>
                    <a:pt x="997" y="805"/>
                  </a:lnTo>
                  <a:cubicBezTo>
                    <a:pt x="1105" y="797"/>
                    <a:pt x="1215" y="786"/>
                    <a:pt x="1323" y="779"/>
                  </a:cubicBezTo>
                  <a:lnTo>
                    <a:pt x="1256" y="0"/>
                  </a:lnTo>
                  <a:cubicBezTo>
                    <a:pt x="1152" y="10"/>
                    <a:pt x="1047" y="19"/>
                    <a:pt x="943" y="26"/>
                  </a:cubicBezTo>
                  <a:lnTo>
                    <a:pt x="629" y="45"/>
                  </a:lnTo>
                  <a:lnTo>
                    <a:pt x="471" y="53"/>
                  </a:lnTo>
                  <a:lnTo>
                    <a:pt x="314" y="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2106050" y="1834750"/>
              <a:ext cx="33100" cy="21300"/>
            </a:xfrm>
            <a:custGeom>
              <a:avLst/>
              <a:gdLst/>
              <a:ahLst/>
              <a:cxnLst/>
              <a:rect l="l" t="t" r="r" b="b"/>
              <a:pathLst>
                <a:path w="1324" h="852" extrusionOk="0">
                  <a:moveTo>
                    <a:pt x="69" y="0"/>
                  </a:moveTo>
                  <a:lnTo>
                    <a:pt x="1" y="778"/>
                  </a:lnTo>
                  <a:cubicBezTo>
                    <a:pt x="219" y="798"/>
                    <a:pt x="436" y="810"/>
                    <a:pt x="654" y="824"/>
                  </a:cubicBezTo>
                  <a:lnTo>
                    <a:pt x="735" y="829"/>
                  </a:lnTo>
                  <a:lnTo>
                    <a:pt x="817" y="833"/>
                  </a:lnTo>
                  <a:lnTo>
                    <a:pt x="980" y="840"/>
                  </a:lnTo>
                  <a:lnTo>
                    <a:pt x="1143" y="846"/>
                  </a:lnTo>
                  <a:cubicBezTo>
                    <a:pt x="1197" y="847"/>
                    <a:pt x="1252" y="851"/>
                    <a:pt x="1306" y="851"/>
                  </a:cubicBezTo>
                  <a:lnTo>
                    <a:pt x="1323" y="70"/>
                  </a:lnTo>
                  <a:cubicBezTo>
                    <a:pt x="1271" y="70"/>
                    <a:pt x="1219" y="68"/>
                    <a:pt x="1166" y="65"/>
                  </a:cubicBezTo>
                  <a:lnTo>
                    <a:pt x="1009" y="59"/>
                  </a:lnTo>
                  <a:lnTo>
                    <a:pt x="852" y="53"/>
                  </a:lnTo>
                  <a:lnTo>
                    <a:pt x="773" y="49"/>
                  </a:lnTo>
                  <a:lnTo>
                    <a:pt x="695" y="44"/>
                  </a:lnTo>
                  <a:cubicBezTo>
                    <a:pt x="487" y="30"/>
                    <a:pt x="277" y="18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2381800" y="1768800"/>
              <a:ext cx="37425" cy="32150"/>
            </a:xfrm>
            <a:custGeom>
              <a:avLst/>
              <a:gdLst/>
              <a:ahLst/>
              <a:cxnLst/>
              <a:rect l="l" t="t" r="r" b="b"/>
              <a:pathLst>
                <a:path w="1497" h="1286" extrusionOk="0">
                  <a:moveTo>
                    <a:pt x="0" y="583"/>
                  </a:moveTo>
                  <a:lnTo>
                    <a:pt x="340" y="1286"/>
                  </a:lnTo>
                  <a:cubicBezTo>
                    <a:pt x="536" y="1188"/>
                    <a:pt x="730" y="1095"/>
                    <a:pt x="923" y="991"/>
                  </a:cubicBezTo>
                  <a:cubicBezTo>
                    <a:pt x="1020" y="941"/>
                    <a:pt x="1116" y="891"/>
                    <a:pt x="1212" y="839"/>
                  </a:cubicBezTo>
                  <a:lnTo>
                    <a:pt x="1497" y="681"/>
                  </a:lnTo>
                  <a:lnTo>
                    <a:pt x="1116" y="0"/>
                  </a:lnTo>
                  <a:lnTo>
                    <a:pt x="841" y="152"/>
                  </a:lnTo>
                  <a:cubicBezTo>
                    <a:pt x="749" y="202"/>
                    <a:pt x="654" y="250"/>
                    <a:pt x="563" y="299"/>
                  </a:cubicBezTo>
                  <a:cubicBezTo>
                    <a:pt x="377" y="400"/>
                    <a:pt x="188" y="489"/>
                    <a:pt x="0" y="5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2329775" y="1793700"/>
              <a:ext cx="36950" cy="29925"/>
            </a:xfrm>
            <a:custGeom>
              <a:avLst/>
              <a:gdLst/>
              <a:ahLst/>
              <a:cxnLst/>
              <a:rect l="l" t="t" r="r" b="b"/>
              <a:pathLst>
                <a:path w="1478" h="1197" extrusionOk="0">
                  <a:moveTo>
                    <a:pt x="0" y="462"/>
                  </a:moveTo>
                  <a:lnTo>
                    <a:pt x="264" y="1197"/>
                  </a:lnTo>
                  <a:lnTo>
                    <a:pt x="418" y="1143"/>
                  </a:lnTo>
                  <a:cubicBezTo>
                    <a:pt x="469" y="1124"/>
                    <a:pt x="520" y="1103"/>
                    <a:pt x="571" y="1085"/>
                  </a:cubicBezTo>
                  <a:lnTo>
                    <a:pt x="875" y="968"/>
                  </a:lnTo>
                  <a:cubicBezTo>
                    <a:pt x="926" y="948"/>
                    <a:pt x="977" y="927"/>
                    <a:pt x="1026" y="906"/>
                  </a:cubicBezTo>
                  <a:lnTo>
                    <a:pt x="1177" y="846"/>
                  </a:lnTo>
                  <a:lnTo>
                    <a:pt x="1328" y="784"/>
                  </a:lnTo>
                  <a:lnTo>
                    <a:pt x="1404" y="752"/>
                  </a:lnTo>
                  <a:lnTo>
                    <a:pt x="1478" y="719"/>
                  </a:lnTo>
                  <a:lnTo>
                    <a:pt x="1170" y="1"/>
                  </a:lnTo>
                  <a:lnTo>
                    <a:pt x="1099" y="32"/>
                  </a:lnTo>
                  <a:lnTo>
                    <a:pt x="1026" y="62"/>
                  </a:lnTo>
                  <a:lnTo>
                    <a:pt x="880" y="122"/>
                  </a:lnTo>
                  <a:lnTo>
                    <a:pt x="734" y="182"/>
                  </a:lnTo>
                  <a:cubicBezTo>
                    <a:pt x="686" y="201"/>
                    <a:pt x="638" y="222"/>
                    <a:pt x="588" y="240"/>
                  </a:cubicBezTo>
                  <a:lnTo>
                    <a:pt x="295" y="352"/>
                  </a:lnTo>
                  <a:cubicBezTo>
                    <a:pt x="245" y="370"/>
                    <a:pt x="197" y="390"/>
                    <a:pt x="147" y="4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2275950" y="1813075"/>
              <a:ext cx="36075" cy="27350"/>
            </a:xfrm>
            <a:custGeom>
              <a:avLst/>
              <a:gdLst/>
              <a:ahLst/>
              <a:cxnLst/>
              <a:rect l="l" t="t" r="r" b="b"/>
              <a:pathLst>
                <a:path w="1443" h="1094" extrusionOk="0">
                  <a:moveTo>
                    <a:pt x="1" y="334"/>
                  </a:moveTo>
                  <a:lnTo>
                    <a:pt x="186" y="1093"/>
                  </a:lnTo>
                  <a:lnTo>
                    <a:pt x="502" y="1014"/>
                  </a:lnTo>
                  <a:lnTo>
                    <a:pt x="581" y="993"/>
                  </a:lnTo>
                  <a:lnTo>
                    <a:pt x="621" y="983"/>
                  </a:lnTo>
                  <a:lnTo>
                    <a:pt x="660" y="973"/>
                  </a:lnTo>
                  <a:lnTo>
                    <a:pt x="816" y="928"/>
                  </a:lnTo>
                  <a:lnTo>
                    <a:pt x="1132" y="841"/>
                  </a:lnTo>
                  <a:lnTo>
                    <a:pt x="1443" y="746"/>
                  </a:lnTo>
                  <a:lnTo>
                    <a:pt x="1214" y="0"/>
                  </a:lnTo>
                  <a:lnTo>
                    <a:pt x="913" y="91"/>
                  </a:lnTo>
                  <a:lnTo>
                    <a:pt x="610" y="176"/>
                  </a:lnTo>
                  <a:lnTo>
                    <a:pt x="457" y="219"/>
                  </a:lnTo>
                  <a:lnTo>
                    <a:pt x="419" y="229"/>
                  </a:lnTo>
                  <a:lnTo>
                    <a:pt x="382" y="239"/>
                  </a:lnTo>
                  <a:lnTo>
                    <a:pt x="305" y="25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2519750" y="1663575"/>
              <a:ext cx="36375" cy="36650"/>
            </a:xfrm>
            <a:custGeom>
              <a:avLst/>
              <a:gdLst/>
              <a:ahLst/>
              <a:cxnLst/>
              <a:rect l="l" t="t" r="r" b="b"/>
              <a:pathLst>
                <a:path w="1455" h="1466" extrusionOk="0">
                  <a:moveTo>
                    <a:pt x="1" y="905"/>
                  </a:moveTo>
                  <a:lnTo>
                    <a:pt x="545" y="1466"/>
                  </a:lnTo>
                  <a:lnTo>
                    <a:pt x="778" y="1236"/>
                  </a:lnTo>
                  <a:cubicBezTo>
                    <a:pt x="816" y="1199"/>
                    <a:pt x="856" y="1160"/>
                    <a:pt x="893" y="1122"/>
                  </a:cubicBezTo>
                  <a:lnTo>
                    <a:pt x="1007" y="1004"/>
                  </a:lnTo>
                  <a:lnTo>
                    <a:pt x="1233" y="770"/>
                  </a:lnTo>
                  <a:lnTo>
                    <a:pt x="1289" y="712"/>
                  </a:lnTo>
                  <a:lnTo>
                    <a:pt x="1344" y="651"/>
                  </a:lnTo>
                  <a:lnTo>
                    <a:pt x="1454" y="532"/>
                  </a:lnTo>
                  <a:lnTo>
                    <a:pt x="882" y="1"/>
                  </a:lnTo>
                  <a:lnTo>
                    <a:pt x="774" y="117"/>
                  </a:lnTo>
                  <a:lnTo>
                    <a:pt x="721" y="174"/>
                  </a:lnTo>
                  <a:lnTo>
                    <a:pt x="667" y="232"/>
                  </a:lnTo>
                  <a:lnTo>
                    <a:pt x="449" y="458"/>
                  </a:lnTo>
                  <a:lnTo>
                    <a:pt x="339" y="571"/>
                  </a:lnTo>
                  <a:cubicBezTo>
                    <a:pt x="303" y="609"/>
                    <a:pt x="264" y="645"/>
                    <a:pt x="227" y="6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2477425" y="1703300"/>
              <a:ext cx="37075" cy="35575"/>
            </a:xfrm>
            <a:custGeom>
              <a:avLst/>
              <a:gdLst/>
              <a:ahLst/>
              <a:cxnLst/>
              <a:rect l="l" t="t" r="r" b="b"/>
              <a:pathLst>
                <a:path w="1483" h="1423" extrusionOk="0">
                  <a:moveTo>
                    <a:pt x="1" y="809"/>
                  </a:moveTo>
                  <a:lnTo>
                    <a:pt x="485" y="1423"/>
                  </a:lnTo>
                  <a:lnTo>
                    <a:pt x="739" y="1219"/>
                  </a:lnTo>
                  <a:lnTo>
                    <a:pt x="804" y="1168"/>
                  </a:lnTo>
                  <a:cubicBezTo>
                    <a:pt x="824" y="1151"/>
                    <a:pt x="845" y="1132"/>
                    <a:pt x="866" y="1116"/>
                  </a:cubicBezTo>
                  <a:lnTo>
                    <a:pt x="991" y="1010"/>
                  </a:lnTo>
                  <a:lnTo>
                    <a:pt x="1240" y="799"/>
                  </a:lnTo>
                  <a:lnTo>
                    <a:pt x="1271" y="773"/>
                  </a:lnTo>
                  <a:lnTo>
                    <a:pt x="1300" y="746"/>
                  </a:lnTo>
                  <a:lnTo>
                    <a:pt x="1362" y="691"/>
                  </a:lnTo>
                  <a:lnTo>
                    <a:pt x="1482" y="583"/>
                  </a:lnTo>
                  <a:lnTo>
                    <a:pt x="962" y="0"/>
                  </a:lnTo>
                  <a:lnTo>
                    <a:pt x="845" y="106"/>
                  </a:lnTo>
                  <a:lnTo>
                    <a:pt x="787" y="158"/>
                  </a:lnTo>
                  <a:lnTo>
                    <a:pt x="757" y="184"/>
                  </a:lnTo>
                  <a:lnTo>
                    <a:pt x="727" y="210"/>
                  </a:lnTo>
                  <a:lnTo>
                    <a:pt x="487" y="413"/>
                  </a:lnTo>
                  <a:lnTo>
                    <a:pt x="367" y="514"/>
                  </a:lnTo>
                  <a:cubicBezTo>
                    <a:pt x="348" y="531"/>
                    <a:pt x="327" y="548"/>
                    <a:pt x="308" y="565"/>
                  </a:cubicBezTo>
                  <a:lnTo>
                    <a:pt x="247" y="6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2431500" y="1738450"/>
              <a:ext cx="37500" cy="34025"/>
            </a:xfrm>
            <a:custGeom>
              <a:avLst/>
              <a:gdLst/>
              <a:ahLst/>
              <a:cxnLst/>
              <a:rect l="l" t="t" r="r" b="b"/>
              <a:pathLst>
                <a:path w="1500" h="1361" extrusionOk="0">
                  <a:moveTo>
                    <a:pt x="0" y="699"/>
                  </a:moveTo>
                  <a:lnTo>
                    <a:pt x="413" y="1361"/>
                  </a:lnTo>
                  <a:lnTo>
                    <a:pt x="553" y="1274"/>
                  </a:lnTo>
                  <a:lnTo>
                    <a:pt x="689" y="1185"/>
                  </a:lnTo>
                  <a:lnTo>
                    <a:pt x="963" y="1007"/>
                  </a:lnTo>
                  <a:cubicBezTo>
                    <a:pt x="1053" y="945"/>
                    <a:pt x="1142" y="883"/>
                    <a:pt x="1232" y="823"/>
                  </a:cubicBezTo>
                  <a:cubicBezTo>
                    <a:pt x="1322" y="759"/>
                    <a:pt x="1412" y="700"/>
                    <a:pt x="1499" y="635"/>
                  </a:cubicBezTo>
                  <a:lnTo>
                    <a:pt x="1044" y="0"/>
                  </a:lnTo>
                  <a:cubicBezTo>
                    <a:pt x="960" y="63"/>
                    <a:pt x="873" y="121"/>
                    <a:pt x="787" y="180"/>
                  </a:cubicBezTo>
                  <a:cubicBezTo>
                    <a:pt x="701" y="241"/>
                    <a:pt x="615" y="300"/>
                    <a:pt x="528" y="358"/>
                  </a:cubicBezTo>
                  <a:lnTo>
                    <a:pt x="266" y="530"/>
                  </a:lnTo>
                  <a:lnTo>
                    <a:pt x="133" y="61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2626775" y="1527600"/>
              <a:ext cx="33825" cy="37425"/>
            </a:xfrm>
            <a:custGeom>
              <a:avLst/>
              <a:gdLst/>
              <a:ahLst/>
              <a:cxnLst/>
              <a:rect l="l" t="t" r="r" b="b"/>
              <a:pathLst>
                <a:path w="1353" h="1497" extrusionOk="0">
                  <a:moveTo>
                    <a:pt x="0" y="1062"/>
                  </a:moveTo>
                  <a:lnTo>
                    <a:pt x="650" y="1496"/>
                  </a:lnTo>
                  <a:lnTo>
                    <a:pt x="1004" y="960"/>
                  </a:lnTo>
                  <a:lnTo>
                    <a:pt x="1178" y="691"/>
                  </a:lnTo>
                  <a:cubicBezTo>
                    <a:pt x="1236" y="601"/>
                    <a:pt x="1295" y="511"/>
                    <a:pt x="1353" y="420"/>
                  </a:cubicBezTo>
                  <a:lnTo>
                    <a:pt x="694" y="0"/>
                  </a:lnTo>
                  <a:cubicBezTo>
                    <a:pt x="637" y="90"/>
                    <a:pt x="579" y="178"/>
                    <a:pt x="522" y="267"/>
                  </a:cubicBezTo>
                  <a:lnTo>
                    <a:pt x="349" y="5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2594000" y="1574875"/>
              <a:ext cx="34550" cy="37400"/>
            </a:xfrm>
            <a:custGeom>
              <a:avLst/>
              <a:gdLst/>
              <a:ahLst/>
              <a:cxnLst/>
              <a:rect l="l" t="t" r="r" b="b"/>
              <a:pathLst>
                <a:path w="1382" h="1496" extrusionOk="0">
                  <a:moveTo>
                    <a:pt x="0" y="1028"/>
                  </a:moveTo>
                  <a:lnTo>
                    <a:pt x="627" y="1495"/>
                  </a:lnTo>
                  <a:lnTo>
                    <a:pt x="818" y="1235"/>
                  </a:lnTo>
                  <a:cubicBezTo>
                    <a:pt x="881" y="1148"/>
                    <a:pt x="947" y="1062"/>
                    <a:pt x="1008" y="975"/>
                  </a:cubicBezTo>
                  <a:lnTo>
                    <a:pt x="1196" y="712"/>
                  </a:lnTo>
                  <a:lnTo>
                    <a:pt x="1289" y="580"/>
                  </a:lnTo>
                  <a:lnTo>
                    <a:pt x="1382" y="448"/>
                  </a:lnTo>
                  <a:lnTo>
                    <a:pt x="742" y="0"/>
                  </a:lnTo>
                  <a:lnTo>
                    <a:pt x="650" y="130"/>
                  </a:lnTo>
                  <a:lnTo>
                    <a:pt x="557" y="259"/>
                  </a:lnTo>
                  <a:lnTo>
                    <a:pt x="373" y="517"/>
                  </a:lnTo>
                  <a:cubicBezTo>
                    <a:pt x="312" y="603"/>
                    <a:pt x="249" y="687"/>
                    <a:pt x="187" y="7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2558700" y="1620300"/>
              <a:ext cx="35425" cy="37125"/>
            </a:xfrm>
            <a:custGeom>
              <a:avLst/>
              <a:gdLst/>
              <a:ahLst/>
              <a:cxnLst/>
              <a:rect l="l" t="t" r="r" b="b"/>
              <a:pathLst>
                <a:path w="1417" h="1485" extrusionOk="0">
                  <a:moveTo>
                    <a:pt x="0" y="975"/>
                  </a:moveTo>
                  <a:lnTo>
                    <a:pt x="593" y="1485"/>
                  </a:lnTo>
                  <a:cubicBezTo>
                    <a:pt x="874" y="1157"/>
                    <a:pt x="1150" y="824"/>
                    <a:pt x="1416" y="485"/>
                  </a:cubicBezTo>
                  <a:lnTo>
                    <a:pt x="805" y="0"/>
                  </a:lnTo>
                  <a:cubicBezTo>
                    <a:pt x="543" y="330"/>
                    <a:pt x="275" y="655"/>
                    <a:pt x="0" y="9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2716300" y="1380675"/>
              <a:ext cx="33100" cy="37400"/>
            </a:xfrm>
            <a:custGeom>
              <a:avLst/>
              <a:gdLst/>
              <a:ahLst/>
              <a:cxnLst/>
              <a:rect l="l" t="t" r="r" b="b"/>
              <a:pathLst>
                <a:path w="1324" h="1496" extrusionOk="0">
                  <a:moveTo>
                    <a:pt x="1" y="1098"/>
                  </a:moveTo>
                  <a:lnTo>
                    <a:pt x="673" y="1496"/>
                  </a:lnTo>
                  <a:cubicBezTo>
                    <a:pt x="889" y="1130"/>
                    <a:pt x="1106" y="766"/>
                    <a:pt x="1323" y="403"/>
                  </a:cubicBezTo>
                  <a:lnTo>
                    <a:pt x="653" y="1"/>
                  </a:lnTo>
                  <a:cubicBezTo>
                    <a:pt x="436" y="365"/>
                    <a:pt x="216" y="731"/>
                    <a:pt x="1" y="10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2687175" y="1429875"/>
              <a:ext cx="33100" cy="37400"/>
            </a:xfrm>
            <a:custGeom>
              <a:avLst/>
              <a:gdLst/>
              <a:ahLst/>
              <a:cxnLst/>
              <a:rect l="l" t="t" r="r" b="b"/>
              <a:pathLst>
                <a:path w="1324" h="1496" extrusionOk="0">
                  <a:moveTo>
                    <a:pt x="1" y="1096"/>
                  </a:moveTo>
                  <a:lnTo>
                    <a:pt x="672" y="1496"/>
                  </a:lnTo>
                  <a:lnTo>
                    <a:pt x="1323" y="397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2657750" y="1478800"/>
              <a:ext cx="33300" cy="37425"/>
            </a:xfrm>
            <a:custGeom>
              <a:avLst/>
              <a:gdLst/>
              <a:ahLst/>
              <a:cxnLst/>
              <a:rect l="l" t="t" r="r" b="b"/>
              <a:pathLst>
                <a:path w="1332" h="1497" extrusionOk="0">
                  <a:moveTo>
                    <a:pt x="0" y="1085"/>
                  </a:moveTo>
                  <a:lnTo>
                    <a:pt x="665" y="1496"/>
                  </a:lnTo>
                  <a:lnTo>
                    <a:pt x="1000" y="951"/>
                  </a:lnTo>
                  <a:lnTo>
                    <a:pt x="1332" y="403"/>
                  </a:lnTo>
                  <a:lnTo>
                    <a:pt x="662" y="0"/>
                  </a:lnTo>
                  <a:lnTo>
                    <a:pt x="333" y="54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2809400" y="1237575"/>
              <a:ext cx="34775" cy="37100"/>
            </a:xfrm>
            <a:custGeom>
              <a:avLst/>
              <a:gdLst/>
              <a:ahLst/>
              <a:cxnLst/>
              <a:rect l="l" t="t" r="r" b="b"/>
              <a:pathLst>
                <a:path w="1391" h="1484" extrusionOk="0">
                  <a:moveTo>
                    <a:pt x="0" y="1021"/>
                  </a:moveTo>
                  <a:lnTo>
                    <a:pt x="629" y="1484"/>
                  </a:lnTo>
                  <a:cubicBezTo>
                    <a:pt x="878" y="1145"/>
                    <a:pt x="1132" y="812"/>
                    <a:pt x="1390" y="483"/>
                  </a:cubicBezTo>
                  <a:lnTo>
                    <a:pt x="777" y="0"/>
                  </a:lnTo>
                  <a:cubicBezTo>
                    <a:pt x="514" y="335"/>
                    <a:pt x="254" y="676"/>
                    <a:pt x="0" y="10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2776550" y="1283750"/>
              <a:ext cx="34050" cy="37325"/>
            </a:xfrm>
            <a:custGeom>
              <a:avLst/>
              <a:gdLst/>
              <a:ahLst/>
              <a:cxnLst/>
              <a:rect l="l" t="t" r="r" b="b"/>
              <a:pathLst>
                <a:path w="1362" h="1493" extrusionOk="0">
                  <a:moveTo>
                    <a:pt x="0" y="1061"/>
                  </a:moveTo>
                  <a:lnTo>
                    <a:pt x="652" y="1492"/>
                  </a:lnTo>
                  <a:cubicBezTo>
                    <a:pt x="884" y="1140"/>
                    <a:pt x="1121" y="793"/>
                    <a:pt x="1361" y="448"/>
                  </a:cubicBezTo>
                  <a:lnTo>
                    <a:pt x="721" y="0"/>
                  </a:lnTo>
                  <a:cubicBezTo>
                    <a:pt x="476" y="350"/>
                    <a:pt x="236" y="704"/>
                    <a:pt x="0" y="1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2745975" y="1331475"/>
              <a:ext cx="33375" cy="37375"/>
            </a:xfrm>
            <a:custGeom>
              <a:avLst/>
              <a:gdLst/>
              <a:ahLst/>
              <a:cxnLst/>
              <a:rect l="l" t="t" r="r" b="b"/>
              <a:pathLst>
                <a:path w="1335" h="1495" extrusionOk="0">
                  <a:moveTo>
                    <a:pt x="1" y="1088"/>
                  </a:moveTo>
                  <a:lnTo>
                    <a:pt x="667" y="1495"/>
                  </a:lnTo>
                  <a:lnTo>
                    <a:pt x="833" y="1224"/>
                  </a:lnTo>
                  <a:lnTo>
                    <a:pt x="999" y="955"/>
                  </a:lnTo>
                  <a:cubicBezTo>
                    <a:pt x="1110" y="775"/>
                    <a:pt x="1222" y="596"/>
                    <a:pt x="1335" y="418"/>
                  </a:cubicBezTo>
                  <a:lnTo>
                    <a:pt x="676" y="1"/>
                  </a:lnTo>
                  <a:cubicBezTo>
                    <a:pt x="561" y="180"/>
                    <a:pt x="448" y="362"/>
                    <a:pt x="335" y="543"/>
                  </a:cubicBezTo>
                  <a:lnTo>
                    <a:pt x="168" y="8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2925825" y="1115000"/>
              <a:ext cx="36975" cy="35100"/>
            </a:xfrm>
            <a:custGeom>
              <a:avLst/>
              <a:gdLst/>
              <a:ahLst/>
              <a:cxnLst/>
              <a:rect l="l" t="t" r="r" b="b"/>
              <a:pathLst>
                <a:path w="1479" h="1404" extrusionOk="0">
                  <a:moveTo>
                    <a:pt x="1" y="809"/>
                  </a:moveTo>
                  <a:lnTo>
                    <a:pt x="507" y="1404"/>
                  </a:lnTo>
                  <a:cubicBezTo>
                    <a:pt x="823" y="1134"/>
                    <a:pt x="1147" y="876"/>
                    <a:pt x="1478" y="625"/>
                  </a:cubicBezTo>
                  <a:lnTo>
                    <a:pt x="1010" y="0"/>
                  </a:lnTo>
                  <a:cubicBezTo>
                    <a:pt x="664" y="259"/>
                    <a:pt x="329" y="529"/>
                    <a:pt x="1" y="8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2883650" y="1152175"/>
              <a:ext cx="36375" cy="36200"/>
            </a:xfrm>
            <a:custGeom>
              <a:avLst/>
              <a:gdLst/>
              <a:ahLst/>
              <a:cxnLst/>
              <a:rect l="l" t="t" r="r" b="b"/>
              <a:pathLst>
                <a:path w="1455" h="1448" extrusionOk="0">
                  <a:moveTo>
                    <a:pt x="1" y="902"/>
                  </a:moveTo>
                  <a:lnTo>
                    <a:pt x="560" y="1447"/>
                  </a:lnTo>
                  <a:cubicBezTo>
                    <a:pt x="852" y="1148"/>
                    <a:pt x="1150" y="858"/>
                    <a:pt x="1454" y="574"/>
                  </a:cubicBezTo>
                  <a:lnTo>
                    <a:pt x="923" y="1"/>
                  </a:lnTo>
                  <a:cubicBezTo>
                    <a:pt x="607" y="295"/>
                    <a:pt x="300" y="594"/>
                    <a:pt x="1" y="9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2845150" y="1193150"/>
              <a:ext cx="35600" cy="36825"/>
            </a:xfrm>
            <a:custGeom>
              <a:avLst/>
              <a:gdLst/>
              <a:ahLst/>
              <a:cxnLst/>
              <a:rect l="l" t="t" r="r" b="b"/>
              <a:pathLst>
                <a:path w="1424" h="1473" extrusionOk="0">
                  <a:moveTo>
                    <a:pt x="1" y="970"/>
                  </a:moveTo>
                  <a:lnTo>
                    <a:pt x="600" y="1472"/>
                  </a:lnTo>
                  <a:cubicBezTo>
                    <a:pt x="868" y="1150"/>
                    <a:pt x="1142" y="835"/>
                    <a:pt x="1423" y="526"/>
                  </a:cubicBezTo>
                  <a:lnTo>
                    <a:pt x="845" y="1"/>
                  </a:lnTo>
                  <a:cubicBezTo>
                    <a:pt x="558" y="318"/>
                    <a:pt x="277" y="642"/>
                    <a:pt x="1" y="9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3076300" y="1040875"/>
              <a:ext cx="35600" cy="27000"/>
            </a:xfrm>
            <a:custGeom>
              <a:avLst/>
              <a:gdLst/>
              <a:ahLst/>
              <a:cxnLst/>
              <a:rect l="l" t="t" r="r" b="b"/>
              <a:pathLst>
                <a:path w="1424" h="1080" extrusionOk="0">
                  <a:moveTo>
                    <a:pt x="1" y="335"/>
                  </a:moveTo>
                  <a:lnTo>
                    <a:pt x="235" y="1079"/>
                  </a:lnTo>
                  <a:cubicBezTo>
                    <a:pt x="627" y="958"/>
                    <a:pt x="1022" y="850"/>
                    <a:pt x="1423" y="763"/>
                  </a:cubicBezTo>
                  <a:lnTo>
                    <a:pt x="1256" y="1"/>
                  </a:lnTo>
                  <a:cubicBezTo>
                    <a:pt x="834" y="93"/>
                    <a:pt x="415" y="205"/>
                    <a:pt x="1" y="3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3022375" y="1057775"/>
              <a:ext cx="36800" cy="30675"/>
            </a:xfrm>
            <a:custGeom>
              <a:avLst/>
              <a:gdLst/>
              <a:ahLst/>
              <a:cxnLst/>
              <a:rect l="l" t="t" r="r" b="b"/>
              <a:pathLst>
                <a:path w="1472" h="1227" extrusionOk="0">
                  <a:moveTo>
                    <a:pt x="0" y="526"/>
                  </a:moveTo>
                  <a:lnTo>
                    <a:pt x="345" y="1226"/>
                  </a:lnTo>
                  <a:cubicBezTo>
                    <a:pt x="715" y="1046"/>
                    <a:pt x="1091" y="879"/>
                    <a:pt x="1472" y="728"/>
                  </a:cubicBezTo>
                  <a:lnTo>
                    <a:pt x="1187" y="1"/>
                  </a:lnTo>
                  <a:cubicBezTo>
                    <a:pt x="783" y="159"/>
                    <a:pt x="388" y="335"/>
                    <a:pt x="0" y="5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2972300" y="1082875"/>
              <a:ext cx="37150" cy="33275"/>
            </a:xfrm>
            <a:custGeom>
              <a:avLst/>
              <a:gdLst/>
              <a:ahLst/>
              <a:cxnLst/>
              <a:rect l="l" t="t" r="r" b="b"/>
              <a:pathLst>
                <a:path w="1486" h="1331" extrusionOk="0">
                  <a:moveTo>
                    <a:pt x="0" y="683"/>
                  </a:moveTo>
                  <a:lnTo>
                    <a:pt x="434" y="1331"/>
                  </a:lnTo>
                  <a:cubicBezTo>
                    <a:pt x="778" y="1101"/>
                    <a:pt x="1129" y="882"/>
                    <a:pt x="1486" y="678"/>
                  </a:cubicBezTo>
                  <a:lnTo>
                    <a:pt x="1100" y="0"/>
                  </a:lnTo>
                  <a:cubicBezTo>
                    <a:pt x="725" y="215"/>
                    <a:pt x="358" y="443"/>
                    <a:pt x="0" y="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3247150" y="1034900"/>
              <a:ext cx="33800" cy="23150"/>
            </a:xfrm>
            <a:custGeom>
              <a:avLst/>
              <a:gdLst/>
              <a:ahLst/>
              <a:cxnLst/>
              <a:rect l="l" t="t" r="r" b="b"/>
              <a:pathLst>
                <a:path w="1352" h="926" extrusionOk="0">
                  <a:moveTo>
                    <a:pt x="75" y="0"/>
                  </a:moveTo>
                  <a:lnTo>
                    <a:pt x="0" y="777"/>
                  </a:lnTo>
                  <a:cubicBezTo>
                    <a:pt x="104" y="787"/>
                    <a:pt x="206" y="797"/>
                    <a:pt x="311" y="808"/>
                  </a:cubicBezTo>
                  <a:lnTo>
                    <a:pt x="622" y="845"/>
                  </a:lnTo>
                  <a:lnTo>
                    <a:pt x="777" y="863"/>
                  </a:lnTo>
                  <a:cubicBezTo>
                    <a:pt x="829" y="870"/>
                    <a:pt x="881" y="878"/>
                    <a:pt x="931" y="884"/>
                  </a:cubicBezTo>
                  <a:lnTo>
                    <a:pt x="1242" y="926"/>
                  </a:lnTo>
                  <a:lnTo>
                    <a:pt x="1352" y="152"/>
                  </a:lnTo>
                  <a:lnTo>
                    <a:pt x="1033" y="110"/>
                  </a:lnTo>
                  <a:cubicBezTo>
                    <a:pt x="980" y="103"/>
                    <a:pt x="926" y="95"/>
                    <a:pt x="874" y="89"/>
                  </a:cubicBezTo>
                  <a:lnTo>
                    <a:pt x="715" y="70"/>
                  </a:lnTo>
                  <a:lnTo>
                    <a:pt x="394" y="33"/>
                  </a:lnTo>
                  <a:cubicBezTo>
                    <a:pt x="289" y="21"/>
                    <a:pt x="182" y="11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3191225" y="1032075"/>
              <a:ext cx="32325" cy="20425"/>
            </a:xfrm>
            <a:custGeom>
              <a:avLst/>
              <a:gdLst/>
              <a:ahLst/>
              <a:cxnLst/>
              <a:rect l="l" t="t" r="r" b="b"/>
              <a:pathLst>
                <a:path w="1293" h="817" extrusionOk="0">
                  <a:moveTo>
                    <a:pt x="1" y="1"/>
                  </a:moveTo>
                  <a:lnTo>
                    <a:pt x="6" y="782"/>
                  </a:lnTo>
                  <a:lnTo>
                    <a:pt x="317" y="784"/>
                  </a:lnTo>
                  <a:lnTo>
                    <a:pt x="395" y="784"/>
                  </a:lnTo>
                  <a:cubicBezTo>
                    <a:pt x="421" y="784"/>
                    <a:pt x="447" y="784"/>
                    <a:pt x="473" y="785"/>
                  </a:cubicBezTo>
                  <a:lnTo>
                    <a:pt x="628" y="790"/>
                  </a:lnTo>
                  <a:lnTo>
                    <a:pt x="939" y="799"/>
                  </a:lnTo>
                  <a:cubicBezTo>
                    <a:pt x="1043" y="805"/>
                    <a:pt x="1146" y="810"/>
                    <a:pt x="1250" y="816"/>
                  </a:cubicBezTo>
                  <a:lnTo>
                    <a:pt x="1293" y="36"/>
                  </a:lnTo>
                  <a:cubicBezTo>
                    <a:pt x="1185" y="31"/>
                    <a:pt x="1078" y="25"/>
                    <a:pt x="970" y="20"/>
                  </a:cubicBezTo>
                  <a:lnTo>
                    <a:pt x="647" y="10"/>
                  </a:lnTo>
                  <a:lnTo>
                    <a:pt x="486" y="5"/>
                  </a:lnTo>
                  <a:cubicBezTo>
                    <a:pt x="459" y="4"/>
                    <a:pt x="433" y="4"/>
                    <a:pt x="406" y="4"/>
                  </a:cubicBezTo>
                  <a:lnTo>
                    <a:pt x="325" y="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3133475" y="1033025"/>
              <a:ext cx="33500" cy="22600"/>
            </a:xfrm>
            <a:custGeom>
              <a:avLst/>
              <a:gdLst/>
              <a:ahLst/>
              <a:cxnLst/>
              <a:rect l="l" t="t" r="r" b="b"/>
              <a:pathLst>
                <a:path w="1340" h="904" extrusionOk="0">
                  <a:moveTo>
                    <a:pt x="0" y="131"/>
                  </a:moveTo>
                  <a:lnTo>
                    <a:pt x="112" y="903"/>
                  </a:lnTo>
                  <a:lnTo>
                    <a:pt x="187" y="892"/>
                  </a:lnTo>
                  <a:lnTo>
                    <a:pt x="264" y="882"/>
                  </a:lnTo>
                  <a:lnTo>
                    <a:pt x="417" y="865"/>
                  </a:lnTo>
                  <a:lnTo>
                    <a:pt x="571" y="846"/>
                  </a:lnTo>
                  <a:lnTo>
                    <a:pt x="648" y="836"/>
                  </a:lnTo>
                  <a:cubicBezTo>
                    <a:pt x="674" y="834"/>
                    <a:pt x="698" y="830"/>
                    <a:pt x="724" y="829"/>
                  </a:cubicBezTo>
                  <a:lnTo>
                    <a:pt x="1031" y="802"/>
                  </a:lnTo>
                  <a:lnTo>
                    <a:pt x="1185" y="789"/>
                  </a:lnTo>
                  <a:cubicBezTo>
                    <a:pt x="1235" y="784"/>
                    <a:pt x="1287" y="782"/>
                    <a:pt x="1339" y="779"/>
                  </a:cubicBezTo>
                  <a:lnTo>
                    <a:pt x="1291" y="0"/>
                  </a:lnTo>
                  <a:cubicBezTo>
                    <a:pt x="1238" y="2"/>
                    <a:pt x="1183" y="6"/>
                    <a:pt x="1130" y="9"/>
                  </a:cubicBezTo>
                  <a:lnTo>
                    <a:pt x="969" y="23"/>
                  </a:lnTo>
                  <a:lnTo>
                    <a:pt x="646" y="52"/>
                  </a:lnTo>
                  <a:cubicBezTo>
                    <a:pt x="619" y="54"/>
                    <a:pt x="593" y="58"/>
                    <a:pt x="566" y="61"/>
                  </a:cubicBezTo>
                  <a:lnTo>
                    <a:pt x="484" y="70"/>
                  </a:lnTo>
                  <a:lnTo>
                    <a:pt x="323" y="90"/>
                  </a:lnTo>
                  <a:lnTo>
                    <a:pt x="162" y="109"/>
                  </a:lnTo>
                  <a:lnTo>
                    <a:pt x="82" y="1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3410100" y="1073000"/>
              <a:ext cx="36925" cy="32025"/>
            </a:xfrm>
            <a:custGeom>
              <a:avLst/>
              <a:gdLst/>
              <a:ahLst/>
              <a:cxnLst/>
              <a:rect l="l" t="t" r="r" b="b"/>
              <a:pathLst>
                <a:path w="1477" h="1281" extrusionOk="0">
                  <a:moveTo>
                    <a:pt x="320" y="1"/>
                  </a:moveTo>
                  <a:lnTo>
                    <a:pt x="0" y="713"/>
                  </a:lnTo>
                  <a:cubicBezTo>
                    <a:pt x="367" y="877"/>
                    <a:pt x="722" y="1067"/>
                    <a:pt x="1057" y="1280"/>
                  </a:cubicBezTo>
                  <a:lnTo>
                    <a:pt x="1477" y="622"/>
                  </a:lnTo>
                  <a:cubicBezTo>
                    <a:pt x="1107" y="386"/>
                    <a:pt x="719" y="180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3358075" y="1054325"/>
              <a:ext cx="35925" cy="27675"/>
            </a:xfrm>
            <a:custGeom>
              <a:avLst/>
              <a:gdLst/>
              <a:ahLst/>
              <a:cxnLst/>
              <a:rect l="l" t="t" r="r" b="b"/>
              <a:pathLst>
                <a:path w="1437" h="1107" extrusionOk="0">
                  <a:moveTo>
                    <a:pt x="192" y="0"/>
                  </a:moveTo>
                  <a:lnTo>
                    <a:pt x="1" y="758"/>
                  </a:lnTo>
                  <a:cubicBezTo>
                    <a:pt x="402" y="859"/>
                    <a:pt x="797" y="974"/>
                    <a:pt x="1183" y="1107"/>
                  </a:cubicBezTo>
                  <a:lnTo>
                    <a:pt x="1437" y="369"/>
                  </a:lnTo>
                  <a:cubicBezTo>
                    <a:pt x="1026" y="227"/>
                    <a:pt x="610" y="106"/>
                    <a:pt x="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3303275" y="1042775"/>
              <a:ext cx="34875" cy="25050"/>
            </a:xfrm>
            <a:custGeom>
              <a:avLst/>
              <a:gdLst/>
              <a:ahLst/>
              <a:cxnLst/>
              <a:rect l="l" t="t" r="r" b="b"/>
              <a:pathLst>
                <a:path w="1395" h="1002" extrusionOk="0">
                  <a:moveTo>
                    <a:pt x="131" y="1"/>
                  </a:moveTo>
                  <a:lnTo>
                    <a:pt x="0" y="769"/>
                  </a:lnTo>
                  <a:cubicBezTo>
                    <a:pt x="103" y="787"/>
                    <a:pt x="207" y="806"/>
                    <a:pt x="309" y="824"/>
                  </a:cubicBezTo>
                  <a:lnTo>
                    <a:pt x="620" y="881"/>
                  </a:lnTo>
                  <a:cubicBezTo>
                    <a:pt x="827" y="919"/>
                    <a:pt x="1031" y="960"/>
                    <a:pt x="1236" y="1001"/>
                  </a:cubicBezTo>
                  <a:lnTo>
                    <a:pt x="1394" y="236"/>
                  </a:lnTo>
                  <a:cubicBezTo>
                    <a:pt x="1184" y="192"/>
                    <a:pt x="974" y="152"/>
                    <a:pt x="764" y="112"/>
                  </a:cubicBezTo>
                  <a:lnTo>
                    <a:pt x="448" y="55"/>
                  </a:lnTo>
                  <a:cubicBezTo>
                    <a:pt x="343" y="37"/>
                    <a:pt x="236" y="17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" name="Google Shape;150;p3"/>
          <p:cNvGrpSpPr/>
          <p:nvPr/>
        </p:nvGrpSpPr>
        <p:grpSpPr>
          <a:xfrm rot="-362897">
            <a:off x="1771538" y="920443"/>
            <a:ext cx="5601328" cy="3362620"/>
            <a:chOff x="385750" y="206447"/>
            <a:chExt cx="8336049" cy="4757278"/>
          </a:xfrm>
        </p:grpSpPr>
        <p:sp>
          <p:nvSpPr>
            <p:cNvPr id="151" name="Google Shape;151;p3"/>
            <p:cNvSpPr/>
            <p:nvPr/>
          </p:nvSpPr>
          <p:spPr>
            <a:xfrm rot="-5400000">
              <a:off x="2208886" y="-1549189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 rot="-5400000">
              <a:off x="2168061" y="-1575864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" name="Google Shape;153;p3"/>
          <p:cNvSpPr txBox="1">
            <a:spLocks noGrp="1"/>
          </p:cNvSpPr>
          <p:nvPr>
            <p:ph type="title"/>
          </p:nvPr>
        </p:nvSpPr>
        <p:spPr>
          <a:xfrm>
            <a:off x="2061750" y="2007900"/>
            <a:ext cx="5020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4" name="Google Shape;154;p3"/>
          <p:cNvSpPr txBox="1">
            <a:spLocks noGrp="1"/>
          </p:cNvSpPr>
          <p:nvPr>
            <p:ph type="title" idx="2" hasCustomPrompt="1"/>
          </p:nvPr>
        </p:nvSpPr>
        <p:spPr>
          <a:xfrm>
            <a:off x="732103" y="1015584"/>
            <a:ext cx="1640700" cy="1026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5" name="Google Shape;155;p3"/>
          <p:cNvSpPr txBox="1">
            <a:spLocks noGrp="1"/>
          </p:cNvSpPr>
          <p:nvPr>
            <p:ph type="subTitle" idx="1"/>
          </p:nvPr>
        </p:nvSpPr>
        <p:spPr>
          <a:xfrm>
            <a:off x="2061750" y="2760625"/>
            <a:ext cx="50205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"/>
          <p:cNvSpPr/>
          <p:nvPr/>
        </p:nvSpPr>
        <p:spPr>
          <a:xfrm rot="-9994303" flipH="1">
            <a:off x="7328016" y="-1208245"/>
            <a:ext cx="3169018" cy="4551393"/>
          </a:xfrm>
          <a:custGeom>
            <a:avLst/>
            <a:gdLst/>
            <a:ahLst/>
            <a:cxnLst/>
            <a:rect l="l" t="t" r="r" b="b"/>
            <a:pathLst>
              <a:path w="4915" h="7059" extrusionOk="0">
                <a:moveTo>
                  <a:pt x="2073" y="4394"/>
                </a:moveTo>
                <a:cubicBezTo>
                  <a:pt x="2210" y="4589"/>
                  <a:pt x="2298" y="4825"/>
                  <a:pt x="2363" y="5054"/>
                </a:cubicBezTo>
                <a:cubicBezTo>
                  <a:pt x="2417" y="5241"/>
                  <a:pt x="2396" y="5441"/>
                  <a:pt x="2337" y="5441"/>
                </a:cubicBezTo>
                <a:cubicBezTo>
                  <a:pt x="2304" y="5441"/>
                  <a:pt x="2259" y="5378"/>
                  <a:pt x="2209" y="5214"/>
                </a:cubicBezTo>
                <a:cubicBezTo>
                  <a:pt x="2143" y="5004"/>
                  <a:pt x="2118" y="4777"/>
                  <a:pt x="2091" y="4560"/>
                </a:cubicBezTo>
                <a:cubicBezTo>
                  <a:pt x="2084" y="4506"/>
                  <a:pt x="2078" y="4451"/>
                  <a:pt x="2073" y="4394"/>
                </a:cubicBezTo>
                <a:close/>
                <a:moveTo>
                  <a:pt x="4127" y="1"/>
                </a:moveTo>
                <a:cubicBezTo>
                  <a:pt x="2884" y="1"/>
                  <a:pt x="2154" y="1184"/>
                  <a:pt x="1848" y="2466"/>
                </a:cubicBezTo>
                <a:cubicBezTo>
                  <a:pt x="1815" y="2606"/>
                  <a:pt x="1753" y="3136"/>
                  <a:pt x="1734" y="3739"/>
                </a:cubicBezTo>
                <a:lnTo>
                  <a:pt x="1734" y="3739"/>
                </a:lnTo>
                <a:cubicBezTo>
                  <a:pt x="1561" y="3650"/>
                  <a:pt x="1378" y="3598"/>
                  <a:pt x="1191" y="3598"/>
                </a:cubicBezTo>
                <a:cubicBezTo>
                  <a:pt x="1005" y="3598"/>
                  <a:pt x="816" y="3650"/>
                  <a:pt x="632" y="3770"/>
                </a:cubicBezTo>
                <a:cubicBezTo>
                  <a:pt x="1" y="4184"/>
                  <a:pt x="260" y="5387"/>
                  <a:pt x="470" y="5954"/>
                </a:cubicBezTo>
                <a:cubicBezTo>
                  <a:pt x="710" y="6604"/>
                  <a:pt x="1177" y="7059"/>
                  <a:pt x="1804" y="7059"/>
                </a:cubicBezTo>
                <a:cubicBezTo>
                  <a:pt x="1899" y="7059"/>
                  <a:pt x="1997" y="7048"/>
                  <a:pt x="2099" y="7027"/>
                </a:cubicBezTo>
                <a:cubicBezTo>
                  <a:pt x="2295" y="6985"/>
                  <a:pt x="2255" y="6774"/>
                  <a:pt x="2085" y="6774"/>
                </a:cubicBezTo>
                <a:cubicBezTo>
                  <a:pt x="2069" y="6774"/>
                  <a:pt x="2052" y="6775"/>
                  <a:pt x="2035" y="6779"/>
                </a:cubicBezTo>
                <a:cubicBezTo>
                  <a:pt x="1971" y="6793"/>
                  <a:pt x="1910" y="6799"/>
                  <a:pt x="1850" y="6799"/>
                </a:cubicBezTo>
                <a:cubicBezTo>
                  <a:pt x="786" y="6799"/>
                  <a:pt x="257" y="4788"/>
                  <a:pt x="801" y="3996"/>
                </a:cubicBezTo>
                <a:cubicBezTo>
                  <a:pt x="893" y="3863"/>
                  <a:pt x="1014" y="3811"/>
                  <a:pt x="1146" y="3811"/>
                </a:cubicBezTo>
                <a:cubicBezTo>
                  <a:pt x="1339" y="3811"/>
                  <a:pt x="1554" y="3923"/>
                  <a:pt x="1729" y="4052"/>
                </a:cubicBezTo>
                <a:lnTo>
                  <a:pt x="1729" y="4052"/>
                </a:lnTo>
                <a:cubicBezTo>
                  <a:pt x="1726" y="4951"/>
                  <a:pt x="1840" y="5889"/>
                  <a:pt x="2292" y="5889"/>
                </a:cubicBezTo>
                <a:cubicBezTo>
                  <a:pt x="2338" y="5889"/>
                  <a:pt x="2388" y="5879"/>
                  <a:pt x="2442" y="5858"/>
                </a:cubicBezTo>
                <a:cubicBezTo>
                  <a:pt x="3097" y="5605"/>
                  <a:pt x="2732" y="4522"/>
                  <a:pt x="2051" y="3952"/>
                </a:cubicBezTo>
                <a:lnTo>
                  <a:pt x="2051" y="3952"/>
                </a:lnTo>
                <a:cubicBezTo>
                  <a:pt x="2031" y="2442"/>
                  <a:pt x="2522" y="258"/>
                  <a:pt x="4037" y="258"/>
                </a:cubicBezTo>
                <a:cubicBezTo>
                  <a:pt x="4190" y="258"/>
                  <a:pt x="4354" y="281"/>
                  <a:pt x="4528" y="328"/>
                </a:cubicBezTo>
                <a:cubicBezTo>
                  <a:pt x="4540" y="331"/>
                  <a:pt x="4553" y="333"/>
                  <a:pt x="4566" y="333"/>
                </a:cubicBezTo>
                <a:cubicBezTo>
                  <a:pt x="4715" y="333"/>
                  <a:pt x="4915" y="137"/>
                  <a:pt x="4724" y="85"/>
                </a:cubicBezTo>
                <a:cubicBezTo>
                  <a:pt x="4513" y="28"/>
                  <a:pt x="4314" y="1"/>
                  <a:pt x="4127" y="1"/>
                </a:cubicBezTo>
                <a:close/>
              </a:path>
            </a:pathLst>
          </a:custGeom>
          <a:solidFill>
            <a:srgbClr val="FF7C35">
              <a:alpha val="56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" name="Google Shape;158;p4"/>
          <p:cNvGrpSpPr/>
          <p:nvPr/>
        </p:nvGrpSpPr>
        <p:grpSpPr>
          <a:xfrm>
            <a:off x="385750" y="206447"/>
            <a:ext cx="8336049" cy="4757278"/>
            <a:chOff x="385750" y="206447"/>
            <a:chExt cx="8336049" cy="4757278"/>
          </a:xfrm>
        </p:grpSpPr>
        <p:sp>
          <p:nvSpPr>
            <p:cNvPr id="159" name="Google Shape;159;p4"/>
            <p:cNvSpPr/>
            <p:nvPr/>
          </p:nvSpPr>
          <p:spPr>
            <a:xfrm rot="-5400000">
              <a:off x="2208886" y="-1549189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4"/>
            <p:cNvSpPr/>
            <p:nvPr/>
          </p:nvSpPr>
          <p:spPr>
            <a:xfrm rot="-5400000">
              <a:off x="2168061" y="-1575864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" name="Google Shape;16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4"/>
          <p:cNvSpPr txBox="1">
            <a:spLocks noGrp="1"/>
          </p:cNvSpPr>
          <p:nvPr>
            <p:ph type="body" idx="1"/>
          </p:nvPr>
        </p:nvSpPr>
        <p:spPr>
          <a:xfrm>
            <a:off x="720000" y="106335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FFB7"/>
              </a:buClr>
              <a:buSzPts val="800"/>
              <a:buFont typeface="Nunito Light"/>
              <a:buChar char="●"/>
              <a:defRPr sz="125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Nunito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oogle Shape;284;p7"/>
          <p:cNvGrpSpPr/>
          <p:nvPr/>
        </p:nvGrpSpPr>
        <p:grpSpPr>
          <a:xfrm rot="-1180894">
            <a:off x="7731416" y="4562181"/>
            <a:ext cx="1825666" cy="527487"/>
            <a:chOff x="4314275" y="3002400"/>
            <a:chExt cx="1825625" cy="527475"/>
          </a:xfrm>
        </p:grpSpPr>
        <p:sp>
          <p:nvSpPr>
            <p:cNvPr id="285" name="Google Shape;285;p7"/>
            <p:cNvSpPr/>
            <p:nvPr/>
          </p:nvSpPr>
          <p:spPr>
            <a:xfrm>
              <a:off x="5996650" y="3489625"/>
              <a:ext cx="35350" cy="26475"/>
            </a:xfrm>
            <a:custGeom>
              <a:avLst/>
              <a:gdLst/>
              <a:ahLst/>
              <a:cxnLst/>
              <a:rect l="l" t="t" r="r" b="b"/>
              <a:pathLst>
                <a:path w="1414" h="1059" extrusionOk="0">
                  <a:moveTo>
                    <a:pt x="1413" y="753"/>
                  </a:moveTo>
                  <a:lnTo>
                    <a:pt x="1210" y="0"/>
                  </a:lnTo>
                  <a:cubicBezTo>
                    <a:pt x="1110" y="28"/>
                    <a:pt x="1010" y="52"/>
                    <a:pt x="908" y="78"/>
                  </a:cubicBezTo>
                  <a:lnTo>
                    <a:pt x="606" y="154"/>
                  </a:lnTo>
                  <a:cubicBezTo>
                    <a:pt x="581" y="162"/>
                    <a:pt x="555" y="168"/>
                    <a:pt x="531" y="173"/>
                  </a:cubicBezTo>
                  <a:lnTo>
                    <a:pt x="455" y="190"/>
                  </a:lnTo>
                  <a:lnTo>
                    <a:pt x="303" y="225"/>
                  </a:lnTo>
                  <a:cubicBezTo>
                    <a:pt x="201" y="248"/>
                    <a:pt x="101" y="272"/>
                    <a:pt x="0" y="294"/>
                  </a:cubicBezTo>
                  <a:lnTo>
                    <a:pt x="165" y="1058"/>
                  </a:lnTo>
                  <a:cubicBezTo>
                    <a:pt x="269" y="1035"/>
                    <a:pt x="373" y="1011"/>
                    <a:pt x="479" y="986"/>
                  </a:cubicBezTo>
                  <a:lnTo>
                    <a:pt x="636" y="950"/>
                  </a:lnTo>
                  <a:lnTo>
                    <a:pt x="714" y="932"/>
                  </a:lnTo>
                  <a:cubicBezTo>
                    <a:pt x="740" y="925"/>
                    <a:pt x="766" y="920"/>
                    <a:pt x="792" y="913"/>
                  </a:cubicBezTo>
                  <a:lnTo>
                    <a:pt x="1102" y="834"/>
                  </a:lnTo>
                  <a:cubicBezTo>
                    <a:pt x="1206" y="808"/>
                    <a:pt x="1310" y="783"/>
                    <a:pt x="1413" y="7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6050700" y="3472725"/>
              <a:ext cx="36225" cy="28650"/>
            </a:xfrm>
            <a:custGeom>
              <a:avLst/>
              <a:gdLst/>
              <a:ahLst/>
              <a:cxnLst/>
              <a:rect l="l" t="t" r="r" b="b"/>
              <a:pathLst>
                <a:path w="1449" h="1146" extrusionOk="0">
                  <a:moveTo>
                    <a:pt x="1448" y="733"/>
                  </a:moveTo>
                  <a:lnTo>
                    <a:pt x="1181" y="0"/>
                  </a:lnTo>
                  <a:lnTo>
                    <a:pt x="1108" y="28"/>
                  </a:lnTo>
                  <a:lnTo>
                    <a:pt x="1035" y="54"/>
                  </a:lnTo>
                  <a:lnTo>
                    <a:pt x="887" y="106"/>
                  </a:lnTo>
                  <a:lnTo>
                    <a:pt x="594" y="209"/>
                  </a:lnTo>
                  <a:cubicBezTo>
                    <a:pt x="495" y="241"/>
                    <a:pt x="396" y="273"/>
                    <a:pt x="297" y="304"/>
                  </a:cubicBezTo>
                  <a:lnTo>
                    <a:pt x="148" y="353"/>
                  </a:lnTo>
                  <a:cubicBezTo>
                    <a:pt x="99" y="369"/>
                    <a:pt x="49" y="386"/>
                    <a:pt x="0" y="400"/>
                  </a:cubicBezTo>
                  <a:lnTo>
                    <a:pt x="233" y="1146"/>
                  </a:lnTo>
                  <a:cubicBezTo>
                    <a:pt x="285" y="1131"/>
                    <a:pt x="334" y="1113"/>
                    <a:pt x="386" y="1096"/>
                  </a:cubicBezTo>
                  <a:lnTo>
                    <a:pt x="538" y="1047"/>
                  </a:lnTo>
                  <a:cubicBezTo>
                    <a:pt x="640" y="1012"/>
                    <a:pt x="743" y="980"/>
                    <a:pt x="844" y="947"/>
                  </a:cubicBezTo>
                  <a:lnTo>
                    <a:pt x="1147" y="840"/>
                  </a:lnTo>
                  <a:lnTo>
                    <a:pt x="1298" y="787"/>
                  </a:lnTo>
                  <a:lnTo>
                    <a:pt x="1374" y="76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6103125" y="3451300"/>
              <a:ext cx="36775" cy="30575"/>
            </a:xfrm>
            <a:custGeom>
              <a:avLst/>
              <a:gdLst/>
              <a:ahLst/>
              <a:cxnLst/>
              <a:rect l="l" t="t" r="r" b="b"/>
              <a:pathLst>
                <a:path w="1471" h="1223" extrusionOk="0">
                  <a:moveTo>
                    <a:pt x="1470" y="707"/>
                  </a:moveTo>
                  <a:lnTo>
                    <a:pt x="1140" y="1"/>
                  </a:lnTo>
                  <a:cubicBezTo>
                    <a:pt x="1093" y="24"/>
                    <a:pt x="1046" y="45"/>
                    <a:pt x="997" y="66"/>
                  </a:cubicBezTo>
                  <a:lnTo>
                    <a:pt x="856" y="130"/>
                  </a:lnTo>
                  <a:lnTo>
                    <a:pt x="573" y="259"/>
                  </a:lnTo>
                  <a:lnTo>
                    <a:pt x="286" y="381"/>
                  </a:lnTo>
                  <a:lnTo>
                    <a:pt x="143" y="442"/>
                  </a:lnTo>
                  <a:lnTo>
                    <a:pt x="71" y="472"/>
                  </a:lnTo>
                  <a:cubicBezTo>
                    <a:pt x="48" y="483"/>
                    <a:pt x="23" y="492"/>
                    <a:pt x="0" y="500"/>
                  </a:cubicBezTo>
                  <a:lnTo>
                    <a:pt x="297" y="1223"/>
                  </a:lnTo>
                  <a:cubicBezTo>
                    <a:pt x="321" y="1212"/>
                    <a:pt x="346" y="1203"/>
                    <a:pt x="371" y="1193"/>
                  </a:cubicBezTo>
                  <a:lnTo>
                    <a:pt x="445" y="1161"/>
                  </a:lnTo>
                  <a:lnTo>
                    <a:pt x="591" y="1099"/>
                  </a:lnTo>
                  <a:lnTo>
                    <a:pt x="887" y="973"/>
                  </a:lnTo>
                  <a:lnTo>
                    <a:pt x="1180" y="841"/>
                  </a:lnTo>
                  <a:lnTo>
                    <a:pt x="1325" y="774"/>
                  </a:lnTo>
                  <a:cubicBezTo>
                    <a:pt x="1372" y="752"/>
                    <a:pt x="1422" y="731"/>
                    <a:pt x="1470" y="7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5828575" y="3508875"/>
              <a:ext cx="32525" cy="21000"/>
            </a:xfrm>
            <a:custGeom>
              <a:avLst/>
              <a:gdLst/>
              <a:ahLst/>
              <a:cxnLst/>
              <a:rect l="l" t="t" r="r" b="b"/>
              <a:pathLst>
                <a:path w="1301" h="840" extrusionOk="0">
                  <a:moveTo>
                    <a:pt x="1286" y="840"/>
                  </a:moveTo>
                  <a:lnTo>
                    <a:pt x="1301" y="59"/>
                  </a:lnTo>
                  <a:lnTo>
                    <a:pt x="990" y="51"/>
                  </a:lnTo>
                  <a:lnTo>
                    <a:pt x="679" y="38"/>
                  </a:lnTo>
                  <a:cubicBezTo>
                    <a:pt x="575" y="34"/>
                    <a:pt x="472" y="28"/>
                    <a:pt x="369" y="21"/>
                  </a:cubicBezTo>
                  <a:cubicBezTo>
                    <a:pt x="266" y="14"/>
                    <a:pt x="162" y="9"/>
                    <a:pt x="60" y="1"/>
                  </a:cubicBezTo>
                  <a:lnTo>
                    <a:pt x="0" y="778"/>
                  </a:lnTo>
                  <a:cubicBezTo>
                    <a:pt x="108" y="788"/>
                    <a:pt x="214" y="793"/>
                    <a:pt x="322" y="800"/>
                  </a:cubicBezTo>
                  <a:cubicBezTo>
                    <a:pt x="429" y="808"/>
                    <a:pt x="536" y="815"/>
                    <a:pt x="644" y="819"/>
                  </a:cubicBezTo>
                  <a:lnTo>
                    <a:pt x="966" y="83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5885750" y="3508675"/>
              <a:ext cx="32625" cy="21125"/>
            </a:xfrm>
            <a:custGeom>
              <a:avLst/>
              <a:gdLst/>
              <a:ahLst/>
              <a:cxnLst/>
              <a:rect l="l" t="t" r="r" b="b"/>
              <a:pathLst>
                <a:path w="1305" h="845" extrusionOk="0">
                  <a:moveTo>
                    <a:pt x="1305" y="779"/>
                  </a:moveTo>
                  <a:lnTo>
                    <a:pt x="1243" y="0"/>
                  </a:lnTo>
                  <a:cubicBezTo>
                    <a:pt x="830" y="32"/>
                    <a:pt x="415" y="52"/>
                    <a:pt x="1" y="64"/>
                  </a:cubicBezTo>
                  <a:lnTo>
                    <a:pt x="20" y="845"/>
                  </a:lnTo>
                  <a:cubicBezTo>
                    <a:pt x="450" y="833"/>
                    <a:pt x="878" y="811"/>
                    <a:pt x="1305" y="7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5941225" y="3501750"/>
              <a:ext cx="34125" cy="23975"/>
            </a:xfrm>
            <a:custGeom>
              <a:avLst/>
              <a:gdLst/>
              <a:ahLst/>
              <a:cxnLst/>
              <a:rect l="l" t="t" r="r" b="b"/>
              <a:pathLst>
                <a:path w="1365" h="959" extrusionOk="0">
                  <a:moveTo>
                    <a:pt x="1365" y="770"/>
                  </a:moveTo>
                  <a:lnTo>
                    <a:pt x="1231" y="0"/>
                  </a:lnTo>
                  <a:cubicBezTo>
                    <a:pt x="1130" y="19"/>
                    <a:pt x="1027" y="34"/>
                    <a:pt x="924" y="50"/>
                  </a:cubicBezTo>
                  <a:lnTo>
                    <a:pt x="617" y="99"/>
                  </a:lnTo>
                  <a:cubicBezTo>
                    <a:pt x="591" y="102"/>
                    <a:pt x="567" y="107"/>
                    <a:pt x="541" y="111"/>
                  </a:cubicBezTo>
                  <a:lnTo>
                    <a:pt x="464" y="121"/>
                  </a:lnTo>
                  <a:lnTo>
                    <a:pt x="309" y="142"/>
                  </a:lnTo>
                  <a:cubicBezTo>
                    <a:pt x="206" y="154"/>
                    <a:pt x="104" y="171"/>
                    <a:pt x="1" y="183"/>
                  </a:cubicBezTo>
                  <a:lnTo>
                    <a:pt x="94" y="958"/>
                  </a:lnTo>
                  <a:cubicBezTo>
                    <a:pt x="201" y="945"/>
                    <a:pt x="307" y="930"/>
                    <a:pt x="413" y="917"/>
                  </a:cubicBezTo>
                  <a:lnTo>
                    <a:pt x="572" y="896"/>
                  </a:lnTo>
                  <a:lnTo>
                    <a:pt x="651" y="885"/>
                  </a:lnTo>
                  <a:cubicBezTo>
                    <a:pt x="678" y="881"/>
                    <a:pt x="705" y="878"/>
                    <a:pt x="731" y="874"/>
                  </a:cubicBezTo>
                  <a:lnTo>
                    <a:pt x="1048" y="824"/>
                  </a:lnTo>
                  <a:cubicBezTo>
                    <a:pt x="1153" y="803"/>
                    <a:pt x="1261" y="789"/>
                    <a:pt x="1365" y="7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7"/>
            <p:cNvSpPr/>
            <p:nvPr/>
          </p:nvSpPr>
          <p:spPr>
            <a:xfrm>
              <a:off x="5661000" y="3468850"/>
              <a:ext cx="36650" cy="30075"/>
            </a:xfrm>
            <a:custGeom>
              <a:avLst/>
              <a:gdLst/>
              <a:ahLst/>
              <a:cxnLst/>
              <a:rect l="l" t="t" r="r" b="b"/>
              <a:pathLst>
                <a:path w="1466" h="1203" extrusionOk="0">
                  <a:moveTo>
                    <a:pt x="1193" y="1203"/>
                  </a:moveTo>
                  <a:lnTo>
                    <a:pt x="1465" y="472"/>
                  </a:lnTo>
                  <a:lnTo>
                    <a:pt x="1177" y="361"/>
                  </a:lnTo>
                  <a:cubicBezTo>
                    <a:pt x="1128" y="343"/>
                    <a:pt x="1080" y="323"/>
                    <a:pt x="1033" y="303"/>
                  </a:cubicBezTo>
                  <a:lnTo>
                    <a:pt x="890" y="245"/>
                  </a:lnTo>
                  <a:lnTo>
                    <a:pt x="747" y="187"/>
                  </a:lnTo>
                  <a:cubicBezTo>
                    <a:pt x="700" y="167"/>
                    <a:pt x="653" y="145"/>
                    <a:pt x="605" y="125"/>
                  </a:cubicBezTo>
                  <a:lnTo>
                    <a:pt x="465" y="63"/>
                  </a:lnTo>
                  <a:lnTo>
                    <a:pt x="394" y="32"/>
                  </a:lnTo>
                  <a:lnTo>
                    <a:pt x="324" y="0"/>
                  </a:lnTo>
                  <a:lnTo>
                    <a:pt x="0" y="711"/>
                  </a:lnTo>
                  <a:cubicBezTo>
                    <a:pt x="24" y="723"/>
                    <a:pt x="49" y="733"/>
                    <a:pt x="74" y="745"/>
                  </a:cubicBezTo>
                  <a:lnTo>
                    <a:pt x="148" y="777"/>
                  </a:lnTo>
                  <a:lnTo>
                    <a:pt x="297" y="843"/>
                  </a:lnTo>
                  <a:cubicBezTo>
                    <a:pt x="346" y="864"/>
                    <a:pt x="396" y="886"/>
                    <a:pt x="445" y="907"/>
                  </a:cubicBezTo>
                  <a:lnTo>
                    <a:pt x="595" y="969"/>
                  </a:lnTo>
                  <a:lnTo>
                    <a:pt x="745" y="1030"/>
                  </a:lnTo>
                  <a:cubicBezTo>
                    <a:pt x="794" y="1051"/>
                    <a:pt x="844" y="1072"/>
                    <a:pt x="893" y="10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7"/>
            <p:cNvSpPr/>
            <p:nvPr/>
          </p:nvSpPr>
          <p:spPr>
            <a:xfrm>
              <a:off x="5715050" y="3488500"/>
              <a:ext cx="35650" cy="27175"/>
            </a:xfrm>
            <a:custGeom>
              <a:avLst/>
              <a:gdLst/>
              <a:ahLst/>
              <a:cxnLst/>
              <a:rect l="l" t="t" r="r" b="b"/>
              <a:pathLst>
                <a:path w="1426" h="1087" extrusionOk="0">
                  <a:moveTo>
                    <a:pt x="1244" y="1086"/>
                  </a:moveTo>
                  <a:lnTo>
                    <a:pt x="1425" y="326"/>
                  </a:lnTo>
                  <a:lnTo>
                    <a:pt x="1349" y="309"/>
                  </a:lnTo>
                  <a:lnTo>
                    <a:pt x="1274" y="290"/>
                  </a:lnTo>
                  <a:lnTo>
                    <a:pt x="1124" y="251"/>
                  </a:lnTo>
                  <a:lnTo>
                    <a:pt x="974" y="214"/>
                  </a:lnTo>
                  <a:cubicBezTo>
                    <a:pt x="925" y="201"/>
                    <a:pt x="875" y="187"/>
                    <a:pt x="824" y="173"/>
                  </a:cubicBezTo>
                  <a:cubicBezTo>
                    <a:pt x="725" y="146"/>
                    <a:pt x="625" y="119"/>
                    <a:pt x="527" y="90"/>
                  </a:cubicBezTo>
                  <a:lnTo>
                    <a:pt x="231" y="0"/>
                  </a:lnTo>
                  <a:lnTo>
                    <a:pt x="1" y="746"/>
                  </a:lnTo>
                  <a:lnTo>
                    <a:pt x="309" y="840"/>
                  </a:lnTo>
                  <a:cubicBezTo>
                    <a:pt x="412" y="870"/>
                    <a:pt x="516" y="897"/>
                    <a:pt x="620" y="927"/>
                  </a:cubicBezTo>
                  <a:cubicBezTo>
                    <a:pt x="672" y="942"/>
                    <a:pt x="723" y="957"/>
                    <a:pt x="775" y="970"/>
                  </a:cubicBezTo>
                  <a:lnTo>
                    <a:pt x="932" y="1009"/>
                  </a:lnTo>
                  <a:lnTo>
                    <a:pt x="1088" y="1048"/>
                  </a:lnTo>
                  <a:lnTo>
                    <a:pt x="1166" y="106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5770975" y="3501725"/>
              <a:ext cx="34200" cy="24050"/>
            </a:xfrm>
            <a:custGeom>
              <a:avLst/>
              <a:gdLst/>
              <a:ahLst/>
              <a:cxnLst/>
              <a:rect l="l" t="t" r="r" b="b"/>
              <a:pathLst>
                <a:path w="1368" h="962" extrusionOk="0">
                  <a:moveTo>
                    <a:pt x="1273" y="961"/>
                  </a:moveTo>
                  <a:lnTo>
                    <a:pt x="1367" y="188"/>
                  </a:lnTo>
                  <a:lnTo>
                    <a:pt x="1214" y="169"/>
                  </a:lnTo>
                  <a:cubicBezTo>
                    <a:pt x="1163" y="163"/>
                    <a:pt x="1111" y="154"/>
                    <a:pt x="1060" y="148"/>
                  </a:cubicBezTo>
                  <a:cubicBezTo>
                    <a:pt x="958" y="134"/>
                    <a:pt x="856" y="120"/>
                    <a:pt x="753" y="104"/>
                  </a:cubicBezTo>
                  <a:cubicBezTo>
                    <a:pt x="549" y="70"/>
                    <a:pt x="345" y="39"/>
                    <a:pt x="142" y="0"/>
                  </a:cubicBezTo>
                  <a:lnTo>
                    <a:pt x="0" y="768"/>
                  </a:lnTo>
                  <a:cubicBezTo>
                    <a:pt x="211" y="809"/>
                    <a:pt x="423" y="842"/>
                    <a:pt x="635" y="876"/>
                  </a:cubicBezTo>
                  <a:cubicBezTo>
                    <a:pt x="742" y="892"/>
                    <a:pt x="847" y="905"/>
                    <a:pt x="954" y="922"/>
                  </a:cubicBezTo>
                  <a:cubicBezTo>
                    <a:pt x="1007" y="929"/>
                    <a:pt x="1060" y="937"/>
                    <a:pt x="1112" y="9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5523475" y="3369525"/>
              <a:ext cx="35550" cy="36550"/>
            </a:xfrm>
            <a:custGeom>
              <a:avLst/>
              <a:gdLst/>
              <a:ahLst/>
              <a:cxnLst/>
              <a:rect l="l" t="t" r="r" b="b"/>
              <a:pathLst>
                <a:path w="1422" h="1462" extrusionOk="0">
                  <a:moveTo>
                    <a:pt x="863" y="1462"/>
                  </a:moveTo>
                  <a:lnTo>
                    <a:pt x="1422" y="916"/>
                  </a:lnTo>
                  <a:lnTo>
                    <a:pt x="1211" y="692"/>
                  </a:lnTo>
                  <a:lnTo>
                    <a:pt x="1157" y="637"/>
                  </a:lnTo>
                  <a:lnTo>
                    <a:pt x="1131" y="609"/>
                  </a:lnTo>
                  <a:lnTo>
                    <a:pt x="1105" y="580"/>
                  </a:lnTo>
                  <a:lnTo>
                    <a:pt x="1004" y="465"/>
                  </a:lnTo>
                  <a:lnTo>
                    <a:pt x="902" y="351"/>
                  </a:lnTo>
                  <a:lnTo>
                    <a:pt x="852" y="294"/>
                  </a:lnTo>
                  <a:lnTo>
                    <a:pt x="802" y="235"/>
                  </a:lnTo>
                  <a:lnTo>
                    <a:pt x="604" y="0"/>
                  </a:lnTo>
                  <a:lnTo>
                    <a:pt x="0" y="495"/>
                  </a:lnTo>
                  <a:lnTo>
                    <a:pt x="209" y="743"/>
                  </a:lnTo>
                  <a:lnTo>
                    <a:pt x="261" y="805"/>
                  </a:lnTo>
                  <a:lnTo>
                    <a:pt x="314" y="865"/>
                  </a:lnTo>
                  <a:lnTo>
                    <a:pt x="422" y="986"/>
                  </a:lnTo>
                  <a:lnTo>
                    <a:pt x="529" y="1108"/>
                  </a:lnTo>
                  <a:lnTo>
                    <a:pt x="556" y="1137"/>
                  </a:lnTo>
                  <a:lnTo>
                    <a:pt x="584" y="1167"/>
                  </a:lnTo>
                  <a:lnTo>
                    <a:pt x="640" y="12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5563675" y="3409225"/>
              <a:ext cx="36725" cy="35025"/>
            </a:xfrm>
            <a:custGeom>
              <a:avLst/>
              <a:gdLst/>
              <a:ahLst/>
              <a:cxnLst/>
              <a:rect l="l" t="t" r="r" b="b"/>
              <a:pathLst>
                <a:path w="1469" h="1401" extrusionOk="0">
                  <a:moveTo>
                    <a:pt x="1004" y="1400"/>
                  </a:moveTo>
                  <a:lnTo>
                    <a:pt x="1468" y="772"/>
                  </a:lnTo>
                  <a:cubicBezTo>
                    <a:pt x="1385" y="714"/>
                    <a:pt x="1306" y="651"/>
                    <a:pt x="1225" y="588"/>
                  </a:cubicBezTo>
                  <a:lnTo>
                    <a:pt x="1104" y="494"/>
                  </a:lnTo>
                  <a:cubicBezTo>
                    <a:pt x="1084" y="479"/>
                    <a:pt x="1063" y="463"/>
                    <a:pt x="1043" y="448"/>
                  </a:cubicBezTo>
                  <a:lnTo>
                    <a:pt x="985" y="398"/>
                  </a:lnTo>
                  <a:lnTo>
                    <a:pt x="750" y="203"/>
                  </a:lnTo>
                  <a:cubicBezTo>
                    <a:pt x="730" y="187"/>
                    <a:pt x="710" y="169"/>
                    <a:pt x="691" y="153"/>
                  </a:cubicBezTo>
                  <a:lnTo>
                    <a:pt x="634" y="102"/>
                  </a:lnTo>
                  <a:lnTo>
                    <a:pt x="520" y="1"/>
                  </a:lnTo>
                  <a:lnTo>
                    <a:pt x="0" y="584"/>
                  </a:lnTo>
                  <a:lnTo>
                    <a:pt x="121" y="691"/>
                  </a:lnTo>
                  <a:lnTo>
                    <a:pt x="182" y="744"/>
                  </a:lnTo>
                  <a:cubicBezTo>
                    <a:pt x="203" y="762"/>
                    <a:pt x="223" y="781"/>
                    <a:pt x="244" y="797"/>
                  </a:cubicBezTo>
                  <a:lnTo>
                    <a:pt x="494" y="1005"/>
                  </a:lnTo>
                  <a:lnTo>
                    <a:pt x="556" y="1057"/>
                  </a:lnTo>
                  <a:cubicBezTo>
                    <a:pt x="577" y="1073"/>
                    <a:pt x="599" y="1090"/>
                    <a:pt x="620" y="1106"/>
                  </a:cubicBezTo>
                  <a:lnTo>
                    <a:pt x="747" y="1205"/>
                  </a:lnTo>
                  <a:cubicBezTo>
                    <a:pt x="832" y="1270"/>
                    <a:pt x="916" y="1337"/>
                    <a:pt x="1004" y="1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5609825" y="3442250"/>
              <a:ext cx="37050" cy="32775"/>
            </a:xfrm>
            <a:custGeom>
              <a:avLst/>
              <a:gdLst/>
              <a:ahLst/>
              <a:cxnLst/>
              <a:rect l="l" t="t" r="r" b="b"/>
              <a:pathLst>
                <a:path w="1482" h="1311" extrusionOk="0">
                  <a:moveTo>
                    <a:pt x="1113" y="1310"/>
                  </a:moveTo>
                  <a:lnTo>
                    <a:pt x="1482" y="622"/>
                  </a:lnTo>
                  <a:lnTo>
                    <a:pt x="1346" y="549"/>
                  </a:lnTo>
                  <a:cubicBezTo>
                    <a:pt x="1325" y="537"/>
                    <a:pt x="1301" y="526"/>
                    <a:pt x="1279" y="512"/>
                  </a:cubicBezTo>
                  <a:lnTo>
                    <a:pt x="1212" y="475"/>
                  </a:lnTo>
                  <a:lnTo>
                    <a:pt x="946" y="323"/>
                  </a:lnTo>
                  <a:cubicBezTo>
                    <a:pt x="857" y="271"/>
                    <a:pt x="770" y="216"/>
                    <a:pt x="682" y="164"/>
                  </a:cubicBezTo>
                  <a:cubicBezTo>
                    <a:pt x="638" y="137"/>
                    <a:pt x="594" y="112"/>
                    <a:pt x="551" y="82"/>
                  </a:cubicBezTo>
                  <a:lnTo>
                    <a:pt x="422" y="0"/>
                  </a:lnTo>
                  <a:lnTo>
                    <a:pt x="0" y="657"/>
                  </a:lnTo>
                  <a:lnTo>
                    <a:pt x="135" y="745"/>
                  </a:lnTo>
                  <a:cubicBezTo>
                    <a:pt x="181" y="773"/>
                    <a:pt x="228" y="800"/>
                    <a:pt x="274" y="829"/>
                  </a:cubicBezTo>
                  <a:cubicBezTo>
                    <a:pt x="367" y="885"/>
                    <a:pt x="457" y="940"/>
                    <a:pt x="551" y="996"/>
                  </a:cubicBezTo>
                  <a:lnTo>
                    <a:pt x="832" y="1155"/>
                  </a:lnTo>
                  <a:lnTo>
                    <a:pt x="903" y="1195"/>
                  </a:lnTo>
                  <a:cubicBezTo>
                    <a:pt x="926" y="1209"/>
                    <a:pt x="950" y="1222"/>
                    <a:pt x="974" y="12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7"/>
            <p:cNvSpPr/>
            <p:nvPr/>
          </p:nvSpPr>
          <p:spPr>
            <a:xfrm>
              <a:off x="5450300" y="3221950"/>
              <a:ext cx="26025" cy="35000"/>
            </a:xfrm>
            <a:custGeom>
              <a:avLst/>
              <a:gdLst/>
              <a:ahLst/>
              <a:cxnLst/>
              <a:rect l="l" t="t" r="r" b="b"/>
              <a:pathLst>
                <a:path w="1041" h="1400" extrusionOk="0">
                  <a:moveTo>
                    <a:pt x="289" y="1400"/>
                  </a:moveTo>
                  <a:lnTo>
                    <a:pt x="1041" y="1187"/>
                  </a:lnTo>
                  <a:lnTo>
                    <a:pt x="1018" y="1115"/>
                  </a:lnTo>
                  <a:lnTo>
                    <a:pt x="999" y="1041"/>
                  </a:lnTo>
                  <a:lnTo>
                    <a:pt x="961" y="894"/>
                  </a:lnTo>
                  <a:lnTo>
                    <a:pt x="923" y="746"/>
                  </a:lnTo>
                  <a:cubicBezTo>
                    <a:pt x="917" y="722"/>
                    <a:pt x="912" y="697"/>
                    <a:pt x="906" y="672"/>
                  </a:cubicBezTo>
                  <a:lnTo>
                    <a:pt x="890" y="598"/>
                  </a:lnTo>
                  <a:cubicBezTo>
                    <a:pt x="867" y="499"/>
                    <a:pt x="845" y="400"/>
                    <a:pt x="824" y="300"/>
                  </a:cubicBezTo>
                  <a:lnTo>
                    <a:pt x="770" y="0"/>
                  </a:lnTo>
                  <a:lnTo>
                    <a:pt x="1" y="134"/>
                  </a:lnTo>
                  <a:lnTo>
                    <a:pt x="59" y="453"/>
                  </a:lnTo>
                  <a:cubicBezTo>
                    <a:pt x="81" y="561"/>
                    <a:pt x="106" y="666"/>
                    <a:pt x="128" y="771"/>
                  </a:cubicBezTo>
                  <a:lnTo>
                    <a:pt x="145" y="850"/>
                  </a:lnTo>
                  <a:cubicBezTo>
                    <a:pt x="152" y="876"/>
                    <a:pt x="157" y="904"/>
                    <a:pt x="163" y="930"/>
                  </a:cubicBezTo>
                  <a:lnTo>
                    <a:pt x="204" y="1087"/>
                  </a:lnTo>
                  <a:lnTo>
                    <a:pt x="244" y="1245"/>
                  </a:lnTo>
                  <a:lnTo>
                    <a:pt x="265" y="132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7"/>
            <p:cNvSpPr/>
            <p:nvPr/>
          </p:nvSpPr>
          <p:spPr>
            <a:xfrm>
              <a:off x="5465525" y="3274625"/>
              <a:ext cx="30350" cy="36625"/>
            </a:xfrm>
            <a:custGeom>
              <a:avLst/>
              <a:gdLst/>
              <a:ahLst/>
              <a:cxnLst/>
              <a:rect l="l" t="t" r="r" b="b"/>
              <a:pathLst>
                <a:path w="1214" h="1465" extrusionOk="0">
                  <a:moveTo>
                    <a:pt x="511" y="1465"/>
                  </a:moveTo>
                  <a:lnTo>
                    <a:pt x="1214" y="1123"/>
                  </a:lnTo>
                  <a:cubicBezTo>
                    <a:pt x="1121" y="941"/>
                    <a:pt x="1043" y="754"/>
                    <a:pt x="959" y="568"/>
                  </a:cubicBezTo>
                  <a:lnTo>
                    <a:pt x="843" y="285"/>
                  </a:lnTo>
                  <a:lnTo>
                    <a:pt x="814" y="215"/>
                  </a:lnTo>
                  <a:cubicBezTo>
                    <a:pt x="809" y="204"/>
                    <a:pt x="803" y="191"/>
                    <a:pt x="799" y="180"/>
                  </a:cubicBezTo>
                  <a:lnTo>
                    <a:pt x="787" y="144"/>
                  </a:lnTo>
                  <a:lnTo>
                    <a:pt x="733" y="1"/>
                  </a:lnTo>
                  <a:lnTo>
                    <a:pt x="1" y="273"/>
                  </a:lnTo>
                  <a:lnTo>
                    <a:pt x="56" y="425"/>
                  </a:lnTo>
                  <a:lnTo>
                    <a:pt x="70" y="462"/>
                  </a:lnTo>
                  <a:cubicBezTo>
                    <a:pt x="76" y="476"/>
                    <a:pt x="81" y="487"/>
                    <a:pt x="86" y="501"/>
                  </a:cubicBezTo>
                  <a:lnTo>
                    <a:pt x="117" y="576"/>
                  </a:lnTo>
                  <a:lnTo>
                    <a:pt x="240" y="877"/>
                  </a:lnTo>
                  <a:cubicBezTo>
                    <a:pt x="330" y="1072"/>
                    <a:pt x="413" y="1272"/>
                    <a:pt x="511" y="14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5490250" y="3324050"/>
              <a:ext cx="33400" cy="37050"/>
            </a:xfrm>
            <a:custGeom>
              <a:avLst/>
              <a:gdLst/>
              <a:ahLst/>
              <a:cxnLst/>
              <a:rect l="l" t="t" r="r" b="b"/>
              <a:pathLst>
                <a:path w="1336" h="1482" extrusionOk="0">
                  <a:moveTo>
                    <a:pt x="698" y="1482"/>
                  </a:moveTo>
                  <a:lnTo>
                    <a:pt x="1336" y="1032"/>
                  </a:lnTo>
                  <a:lnTo>
                    <a:pt x="1162" y="780"/>
                  </a:lnTo>
                  <a:lnTo>
                    <a:pt x="995" y="524"/>
                  </a:lnTo>
                  <a:cubicBezTo>
                    <a:pt x="938" y="439"/>
                    <a:pt x="886" y="351"/>
                    <a:pt x="834" y="263"/>
                  </a:cubicBezTo>
                  <a:lnTo>
                    <a:pt x="755" y="132"/>
                  </a:lnTo>
                  <a:cubicBezTo>
                    <a:pt x="741" y="109"/>
                    <a:pt x="727" y="90"/>
                    <a:pt x="715" y="67"/>
                  </a:cubicBezTo>
                  <a:lnTo>
                    <a:pt x="678" y="0"/>
                  </a:lnTo>
                  <a:lnTo>
                    <a:pt x="1" y="391"/>
                  </a:lnTo>
                  <a:lnTo>
                    <a:pt x="41" y="461"/>
                  </a:lnTo>
                  <a:cubicBezTo>
                    <a:pt x="54" y="484"/>
                    <a:pt x="69" y="508"/>
                    <a:pt x="83" y="530"/>
                  </a:cubicBezTo>
                  <a:lnTo>
                    <a:pt x="167" y="669"/>
                  </a:lnTo>
                  <a:cubicBezTo>
                    <a:pt x="224" y="760"/>
                    <a:pt x="278" y="853"/>
                    <a:pt x="339" y="942"/>
                  </a:cubicBezTo>
                  <a:lnTo>
                    <a:pt x="516" y="12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5465000" y="3056050"/>
              <a:ext cx="32475" cy="36850"/>
            </a:xfrm>
            <a:custGeom>
              <a:avLst/>
              <a:gdLst/>
              <a:ahLst/>
              <a:cxnLst/>
              <a:rect l="l" t="t" r="r" b="b"/>
              <a:pathLst>
                <a:path w="1299" h="1474" extrusionOk="0">
                  <a:moveTo>
                    <a:pt x="1" y="1143"/>
                  </a:moveTo>
                  <a:lnTo>
                    <a:pt x="708" y="1473"/>
                  </a:lnTo>
                  <a:cubicBezTo>
                    <a:pt x="874" y="1115"/>
                    <a:pt x="1072" y="771"/>
                    <a:pt x="1298" y="452"/>
                  </a:cubicBezTo>
                  <a:lnTo>
                    <a:pt x="661" y="1"/>
                  </a:lnTo>
                  <a:cubicBezTo>
                    <a:pt x="407" y="362"/>
                    <a:pt x="187" y="744"/>
                    <a:pt x="1" y="11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5448250" y="3108950"/>
              <a:ext cx="25925" cy="34775"/>
            </a:xfrm>
            <a:custGeom>
              <a:avLst/>
              <a:gdLst/>
              <a:ahLst/>
              <a:cxnLst/>
              <a:rect l="l" t="t" r="r" b="b"/>
              <a:pathLst>
                <a:path w="1037" h="1391" extrusionOk="0">
                  <a:moveTo>
                    <a:pt x="0" y="1283"/>
                  </a:moveTo>
                  <a:lnTo>
                    <a:pt x="774" y="1391"/>
                  </a:lnTo>
                  <a:cubicBezTo>
                    <a:pt x="786" y="1293"/>
                    <a:pt x="803" y="1197"/>
                    <a:pt x="821" y="1099"/>
                  </a:cubicBezTo>
                  <a:cubicBezTo>
                    <a:pt x="839" y="1002"/>
                    <a:pt x="858" y="905"/>
                    <a:pt x="880" y="809"/>
                  </a:cubicBezTo>
                  <a:cubicBezTo>
                    <a:pt x="925" y="616"/>
                    <a:pt x="977" y="424"/>
                    <a:pt x="1036" y="236"/>
                  </a:cubicBezTo>
                  <a:lnTo>
                    <a:pt x="292" y="1"/>
                  </a:lnTo>
                  <a:cubicBezTo>
                    <a:pt x="225" y="210"/>
                    <a:pt x="168" y="422"/>
                    <a:pt x="119" y="636"/>
                  </a:cubicBezTo>
                  <a:cubicBezTo>
                    <a:pt x="94" y="742"/>
                    <a:pt x="72" y="850"/>
                    <a:pt x="52" y="958"/>
                  </a:cubicBezTo>
                  <a:cubicBezTo>
                    <a:pt x="33" y="1067"/>
                    <a:pt x="15" y="1174"/>
                    <a:pt x="0" y="12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5446025" y="3166775"/>
              <a:ext cx="20475" cy="32500"/>
            </a:xfrm>
            <a:custGeom>
              <a:avLst/>
              <a:gdLst/>
              <a:ahLst/>
              <a:cxnLst/>
              <a:rect l="l" t="t" r="r" b="b"/>
              <a:pathLst>
                <a:path w="819" h="1300" extrusionOk="0">
                  <a:moveTo>
                    <a:pt x="40" y="1300"/>
                  </a:moveTo>
                  <a:lnTo>
                    <a:pt x="818" y="1235"/>
                  </a:lnTo>
                  <a:lnTo>
                    <a:pt x="797" y="932"/>
                  </a:lnTo>
                  <a:cubicBezTo>
                    <a:pt x="794" y="907"/>
                    <a:pt x="794" y="881"/>
                    <a:pt x="793" y="857"/>
                  </a:cubicBezTo>
                  <a:lnTo>
                    <a:pt x="791" y="781"/>
                  </a:lnTo>
                  <a:lnTo>
                    <a:pt x="786" y="630"/>
                  </a:lnTo>
                  <a:cubicBezTo>
                    <a:pt x="784" y="579"/>
                    <a:pt x="782" y="529"/>
                    <a:pt x="782" y="479"/>
                  </a:cubicBezTo>
                  <a:lnTo>
                    <a:pt x="783" y="328"/>
                  </a:lnTo>
                  <a:lnTo>
                    <a:pt x="785" y="177"/>
                  </a:lnTo>
                  <a:lnTo>
                    <a:pt x="785" y="102"/>
                  </a:lnTo>
                  <a:cubicBezTo>
                    <a:pt x="785" y="77"/>
                    <a:pt x="787" y="51"/>
                    <a:pt x="787" y="26"/>
                  </a:cubicBezTo>
                  <a:lnTo>
                    <a:pt x="6" y="0"/>
                  </a:lnTo>
                  <a:cubicBezTo>
                    <a:pt x="5" y="27"/>
                    <a:pt x="4" y="55"/>
                    <a:pt x="4" y="82"/>
                  </a:cubicBezTo>
                  <a:lnTo>
                    <a:pt x="4" y="165"/>
                  </a:lnTo>
                  <a:lnTo>
                    <a:pt x="2" y="327"/>
                  </a:lnTo>
                  <a:lnTo>
                    <a:pt x="1" y="489"/>
                  </a:lnTo>
                  <a:cubicBezTo>
                    <a:pt x="1" y="545"/>
                    <a:pt x="4" y="598"/>
                    <a:pt x="5" y="652"/>
                  </a:cubicBezTo>
                  <a:lnTo>
                    <a:pt x="10" y="815"/>
                  </a:lnTo>
                  <a:lnTo>
                    <a:pt x="12" y="897"/>
                  </a:lnTo>
                  <a:cubicBezTo>
                    <a:pt x="14" y="925"/>
                    <a:pt x="14" y="952"/>
                    <a:pt x="16" y="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7"/>
            <p:cNvSpPr/>
            <p:nvPr/>
          </p:nvSpPr>
          <p:spPr>
            <a:xfrm>
              <a:off x="5603025" y="3010225"/>
              <a:ext cx="35475" cy="33700"/>
            </a:xfrm>
            <a:custGeom>
              <a:avLst/>
              <a:gdLst/>
              <a:ahLst/>
              <a:cxnLst/>
              <a:rect l="l" t="t" r="r" b="b"/>
              <a:pathLst>
                <a:path w="1419" h="1348" extrusionOk="0">
                  <a:moveTo>
                    <a:pt x="285" y="0"/>
                  </a:moveTo>
                  <a:lnTo>
                    <a:pt x="0" y="743"/>
                  </a:lnTo>
                  <a:cubicBezTo>
                    <a:pt x="339" y="891"/>
                    <a:pt x="649" y="1099"/>
                    <a:pt x="922" y="1348"/>
                  </a:cubicBezTo>
                  <a:lnTo>
                    <a:pt x="1418" y="740"/>
                  </a:lnTo>
                  <a:cubicBezTo>
                    <a:pt x="1082" y="437"/>
                    <a:pt x="701" y="181"/>
                    <a:pt x="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7"/>
            <p:cNvSpPr/>
            <p:nvPr/>
          </p:nvSpPr>
          <p:spPr>
            <a:xfrm>
              <a:off x="5550525" y="3002400"/>
              <a:ext cx="33750" cy="22250"/>
            </a:xfrm>
            <a:custGeom>
              <a:avLst/>
              <a:gdLst/>
              <a:ahLst/>
              <a:cxnLst/>
              <a:rect l="l" t="t" r="r" b="b"/>
              <a:pathLst>
                <a:path w="1350" h="890" extrusionOk="0">
                  <a:moveTo>
                    <a:pt x="0" y="109"/>
                  </a:moveTo>
                  <a:lnTo>
                    <a:pt x="159" y="889"/>
                  </a:lnTo>
                  <a:cubicBezTo>
                    <a:pt x="339" y="844"/>
                    <a:pt x="521" y="816"/>
                    <a:pt x="705" y="806"/>
                  </a:cubicBezTo>
                  <a:lnTo>
                    <a:pt x="775" y="802"/>
                  </a:lnTo>
                  <a:lnTo>
                    <a:pt x="844" y="801"/>
                  </a:lnTo>
                  <a:lnTo>
                    <a:pt x="879" y="800"/>
                  </a:lnTo>
                  <a:lnTo>
                    <a:pt x="913" y="800"/>
                  </a:lnTo>
                  <a:lnTo>
                    <a:pt x="983" y="801"/>
                  </a:lnTo>
                  <a:cubicBezTo>
                    <a:pt x="1006" y="801"/>
                    <a:pt x="1028" y="803"/>
                    <a:pt x="1052" y="805"/>
                  </a:cubicBezTo>
                  <a:cubicBezTo>
                    <a:pt x="1075" y="806"/>
                    <a:pt x="1098" y="806"/>
                    <a:pt x="1121" y="808"/>
                  </a:cubicBezTo>
                  <a:cubicBezTo>
                    <a:pt x="1166" y="812"/>
                    <a:pt x="1213" y="816"/>
                    <a:pt x="1259" y="822"/>
                  </a:cubicBezTo>
                  <a:lnTo>
                    <a:pt x="1350" y="30"/>
                  </a:lnTo>
                  <a:cubicBezTo>
                    <a:pt x="1293" y="22"/>
                    <a:pt x="1237" y="19"/>
                    <a:pt x="1181" y="13"/>
                  </a:cubicBezTo>
                  <a:cubicBezTo>
                    <a:pt x="1152" y="10"/>
                    <a:pt x="1125" y="9"/>
                    <a:pt x="1096" y="8"/>
                  </a:cubicBezTo>
                  <a:cubicBezTo>
                    <a:pt x="1067" y="6"/>
                    <a:pt x="1040" y="4"/>
                    <a:pt x="1011" y="4"/>
                  </a:cubicBezTo>
                  <a:lnTo>
                    <a:pt x="927" y="3"/>
                  </a:lnTo>
                  <a:lnTo>
                    <a:pt x="884" y="1"/>
                  </a:lnTo>
                  <a:lnTo>
                    <a:pt x="841" y="3"/>
                  </a:lnTo>
                  <a:lnTo>
                    <a:pt x="756" y="4"/>
                  </a:lnTo>
                  <a:cubicBezTo>
                    <a:pt x="728" y="5"/>
                    <a:pt x="700" y="6"/>
                    <a:pt x="672" y="8"/>
                  </a:cubicBezTo>
                  <a:cubicBezTo>
                    <a:pt x="445" y="20"/>
                    <a:pt x="220" y="54"/>
                    <a:pt x="0" y="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5498775" y="3014925"/>
              <a:ext cx="35600" cy="34575"/>
            </a:xfrm>
            <a:custGeom>
              <a:avLst/>
              <a:gdLst/>
              <a:ahLst/>
              <a:cxnLst/>
              <a:rect l="l" t="t" r="r" b="b"/>
              <a:pathLst>
                <a:path w="1424" h="1383" extrusionOk="0">
                  <a:moveTo>
                    <a:pt x="0" y="825"/>
                  </a:moveTo>
                  <a:lnTo>
                    <a:pt x="547" y="1382"/>
                  </a:lnTo>
                  <a:cubicBezTo>
                    <a:pt x="677" y="1252"/>
                    <a:pt x="817" y="1129"/>
                    <a:pt x="962" y="1016"/>
                  </a:cubicBezTo>
                  <a:cubicBezTo>
                    <a:pt x="1108" y="903"/>
                    <a:pt x="1262" y="801"/>
                    <a:pt x="1424" y="711"/>
                  </a:cubicBezTo>
                  <a:lnTo>
                    <a:pt x="1078" y="1"/>
                  </a:lnTo>
                  <a:cubicBezTo>
                    <a:pt x="880" y="112"/>
                    <a:pt x="692" y="238"/>
                    <a:pt x="511" y="376"/>
                  </a:cubicBezTo>
                  <a:cubicBezTo>
                    <a:pt x="332" y="515"/>
                    <a:pt x="161" y="665"/>
                    <a:pt x="0" y="8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7"/>
            <p:cNvSpPr/>
            <p:nvPr/>
          </p:nvSpPr>
          <p:spPr>
            <a:xfrm>
              <a:off x="5666475" y="3160225"/>
              <a:ext cx="22475" cy="33125"/>
            </a:xfrm>
            <a:custGeom>
              <a:avLst/>
              <a:gdLst/>
              <a:ahLst/>
              <a:cxnLst/>
              <a:rect l="l" t="t" r="r" b="b"/>
              <a:pathLst>
                <a:path w="899" h="1325" extrusionOk="0">
                  <a:moveTo>
                    <a:pt x="898" y="21"/>
                  </a:moveTo>
                  <a:lnTo>
                    <a:pt x="117" y="1"/>
                  </a:lnTo>
                  <a:cubicBezTo>
                    <a:pt x="109" y="401"/>
                    <a:pt x="68" y="798"/>
                    <a:pt x="1" y="1193"/>
                  </a:cubicBezTo>
                  <a:lnTo>
                    <a:pt x="770" y="1324"/>
                  </a:lnTo>
                  <a:cubicBezTo>
                    <a:pt x="845" y="893"/>
                    <a:pt x="890" y="457"/>
                    <a:pt x="898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7"/>
            <p:cNvSpPr/>
            <p:nvPr/>
          </p:nvSpPr>
          <p:spPr>
            <a:xfrm>
              <a:off x="5663350" y="3102225"/>
              <a:ext cx="24825" cy="34275"/>
            </a:xfrm>
            <a:custGeom>
              <a:avLst/>
              <a:gdLst/>
              <a:ahLst/>
              <a:cxnLst/>
              <a:rect l="l" t="t" r="r" b="b"/>
              <a:pathLst>
                <a:path w="993" h="1371" extrusionOk="0">
                  <a:moveTo>
                    <a:pt x="753" y="1"/>
                  </a:moveTo>
                  <a:lnTo>
                    <a:pt x="1" y="213"/>
                  </a:lnTo>
                  <a:cubicBezTo>
                    <a:pt x="54" y="402"/>
                    <a:pt x="99" y="593"/>
                    <a:pt x="135" y="787"/>
                  </a:cubicBezTo>
                  <a:cubicBezTo>
                    <a:pt x="153" y="884"/>
                    <a:pt x="169" y="980"/>
                    <a:pt x="182" y="1078"/>
                  </a:cubicBezTo>
                  <a:cubicBezTo>
                    <a:pt x="188" y="1125"/>
                    <a:pt x="193" y="1175"/>
                    <a:pt x="200" y="1223"/>
                  </a:cubicBezTo>
                  <a:cubicBezTo>
                    <a:pt x="205" y="1271"/>
                    <a:pt x="210" y="1319"/>
                    <a:pt x="214" y="1370"/>
                  </a:cubicBezTo>
                  <a:lnTo>
                    <a:pt x="992" y="1301"/>
                  </a:lnTo>
                  <a:cubicBezTo>
                    <a:pt x="989" y="1246"/>
                    <a:pt x="982" y="1192"/>
                    <a:pt x="976" y="1137"/>
                  </a:cubicBezTo>
                  <a:cubicBezTo>
                    <a:pt x="970" y="1083"/>
                    <a:pt x="964" y="1029"/>
                    <a:pt x="956" y="973"/>
                  </a:cubicBezTo>
                  <a:cubicBezTo>
                    <a:pt x="941" y="864"/>
                    <a:pt x="923" y="755"/>
                    <a:pt x="904" y="646"/>
                  </a:cubicBezTo>
                  <a:cubicBezTo>
                    <a:pt x="862" y="428"/>
                    <a:pt x="813" y="213"/>
                    <a:pt x="7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7"/>
            <p:cNvSpPr/>
            <p:nvPr/>
          </p:nvSpPr>
          <p:spPr>
            <a:xfrm>
              <a:off x="5640975" y="3049050"/>
              <a:ext cx="32350" cy="36700"/>
            </a:xfrm>
            <a:custGeom>
              <a:avLst/>
              <a:gdLst/>
              <a:ahLst/>
              <a:cxnLst/>
              <a:rect l="l" t="t" r="r" b="b"/>
              <a:pathLst>
                <a:path w="1294" h="1468" extrusionOk="0">
                  <a:moveTo>
                    <a:pt x="631" y="1"/>
                  </a:moveTo>
                  <a:lnTo>
                    <a:pt x="0" y="460"/>
                  </a:lnTo>
                  <a:cubicBezTo>
                    <a:pt x="226" y="770"/>
                    <a:pt x="421" y="1112"/>
                    <a:pt x="580" y="1468"/>
                  </a:cubicBezTo>
                  <a:lnTo>
                    <a:pt x="1294" y="1149"/>
                  </a:lnTo>
                  <a:cubicBezTo>
                    <a:pt x="1113" y="747"/>
                    <a:pt x="893" y="361"/>
                    <a:pt x="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7"/>
            <p:cNvSpPr/>
            <p:nvPr/>
          </p:nvSpPr>
          <p:spPr>
            <a:xfrm>
              <a:off x="5588625" y="3308100"/>
              <a:ext cx="35750" cy="36375"/>
            </a:xfrm>
            <a:custGeom>
              <a:avLst/>
              <a:gdLst/>
              <a:ahLst/>
              <a:cxnLst/>
              <a:rect l="l" t="t" r="r" b="b"/>
              <a:pathLst>
                <a:path w="1430" h="1455" extrusionOk="0">
                  <a:moveTo>
                    <a:pt x="1429" y="503"/>
                  </a:moveTo>
                  <a:lnTo>
                    <a:pt x="831" y="1"/>
                  </a:lnTo>
                  <a:cubicBezTo>
                    <a:pt x="570" y="313"/>
                    <a:pt x="292" y="611"/>
                    <a:pt x="1" y="896"/>
                  </a:cubicBezTo>
                  <a:lnTo>
                    <a:pt x="547" y="1454"/>
                  </a:lnTo>
                  <a:cubicBezTo>
                    <a:pt x="856" y="1152"/>
                    <a:pt x="1152" y="835"/>
                    <a:pt x="1429" y="5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7"/>
            <p:cNvSpPr/>
            <p:nvPr/>
          </p:nvSpPr>
          <p:spPr>
            <a:xfrm>
              <a:off x="5624200" y="3263325"/>
              <a:ext cx="33300" cy="37025"/>
            </a:xfrm>
            <a:custGeom>
              <a:avLst/>
              <a:gdLst/>
              <a:ahLst/>
              <a:cxnLst/>
              <a:rect l="l" t="t" r="r" b="b"/>
              <a:pathLst>
                <a:path w="1332" h="1481" extrusionOk="0">
                  <a:moveTo>
                    <a:pt x="1332" y="379"/>
                  </a:moveTo>
                  <a:lnTo>
                    <a:pt x="647" y="1"/>
                  </a:lnTo>
                  <a:cubicBezTo>
                    <a:pt x="453" y="355"/>
                    <a:pt x="236" y="699"/>
                    <a:pt x="1" y="1030"/>
                  </a:cubicBezTo>
                  <a:lnTo>
                    <a:pt x="637" y="1481"/>
                  </a:lnTo>
                  <a:cubicBezTo>
                    <a:pt x="889" y="1127"/>
                    <a:pt x="1120" y="758"/>
                    <a:pt x="1332" y="3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7"/>
            <p:cNvSpPr/>
            <p:nvPr/>
          </p:nvSpPr>
          <p:spPr>
            <a:xfrm>
              <a:off x="5650900" y="3213625"/>
              <a:ext cx="29025" cy="36125"/>
            </a:xfrm>
            <a:custGeom>
              <a:avLst/>
              <a:gdLst/>
              <a:ahLst/>
              <a:cxnLst/>
              <a:rect l="l" t="t" r="r" b="b"/>
              <a:pathLst>
                <a:path w="1161" h="1445" extrusionOk="0">
                  <a:moveTo>
                    <a:pt x="1160" y="217"/>
                  </a:moveTo>
                  <a:lnTo>
                    <a:pt x="409" y="0"/>
                  </a:lnTo>
                  <a:cubicBezTo>
                    <a:pt x="297" y="386"/>
                    <a:pt x="160" y="765"/>
                    <a:pt x="0" y="1134"/>
                  </a:cubicBezTo>
                  <a:lnTo>
                    <a:pt x="716" y="1444"/>
                  </a:lnTo>
                  <a:cubicBezTo>
                    <a:pt x="890" y="1046"/>
                    <a:pt x="1039" y="635"/>
                    <a:pt x="1160" y="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7"/>
            <p:cNvSpPr/>
            <p:nvPr/>
          </p:nvSpPr>
          <p:spPr>
            <a:xfrm>
              <a:off x="5448125" y="3404300"/>
              <a:ext cx="36350" cy="29300"/>
            </a:xfrm>
            <a:custGeom>
              <a:avLst/>
              <a:gdLst/>
              <a:ahLst/>
              <a:cxnLst/>
              <a:rect l="l" t="t" r="r" b="b"/>
              <a:pathLst>
                <a:path w="1454" h="1172" extrusionOk="0">
                  <a:moveTo>
                    <a:pt x="1454" y="720"/>
                  </a:moveTo>
                  <a:lnTo>
                    <a:pt x="1151" y="0"/>
                  </a:lnTo>
                  <a:cubicBezTo>
                    <a:pt x="774" y="159"/>
                    <a:pt x="390" y="302"/>
                    <a:pt x="0" y="428"/>
                  </a:cubicBezTo>
                  <a:lnTo>
                    <a:pt x="241" y="1171"/>
                  </a:lnTo>
                  <a:cubicBezTo>
                    <a:pt x="651" y="1039"/>
                    <a:pt x="1056" y="888"/>
                    <a:pt x="1454" y="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7"/>
            <p:cNvSpPr/>
            <p:nvPr/>
          </p:nvSpPr>
          <p:spPr>
            <a:xfrm>
              <a:off x="5499000" y="3379175"/>
              <a:ext cx="37100" cy="32350"/>
            </a:xfrm>
            <a:custGeom>
              <a:avLst/>
              <a:gdLst/>
              <a:ahLst/>
              <a:cxnLst/>
              <a:rect l="l" t="t" r="r" b="b"/>
              <a:pathLst>
                <a:path w="1484" h="1294" extrusionOk="0">
                  <a:moveTo>
                    <a:pt x="1483" y="667"/>
                  </a:moveTo>
                  <a:lnTo>
                    <a:pt x="1076" y="0"/>
                  </a:lnTo>
                  <a:cubicBezTo>
                    <a:pt x="727" y="214"/>
                    <a:pt x="368" y="413"/>
                    <a:pt x="1" y="596"/>
                  </a:cubicBezTo>
                  <a:lnTo>
                    <a:pt x="351" y="1294"/>
                  </a:lnTo>
                  <a:cubicBezTo>
                    <a:pt x="738" y="1102"/>
                    <a:pt x="1115" y="894"/>
                    <a:pt x="1483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7"/>
            <p:cNvSpPr/>
            <p:nvPr/>
          </p:nvSpPr>
          <p:spPr>
            <a:xfrm>
              <a:off x="5546125" y="3347150"/>
              <a:ext cx="36875" cy="34725"/>
            </a:xfrm>
            <a:custGeom>
              <a:avLst/>
              <a:gdLst/>
              <a:ahLst/>
              <a:cxnLst/>
              <a:rect l="l" t="t" r="r" b="b"/>
              <a:pathLst>
                <a:path w="1475" h="1389" extrusionOk="0">
                  <a:moveTo>
                    <a:pt x="1475" y="597"/>
                  </a:moveTo>
                  <a:lnTo>
                    <a:pt x="971" y="1"/>
                  </a:lnTo>
                  <a:cubicBezTo>
                    <a:pt x="658" y="265"/>
                    <a:pt x="335" y="515"/>
                    <a:pt x="0" y="750"/>
                  </a:cubicBezTo>
                  <a:lnTo>
                    <a:pt x="450" y="1389"/>
                  </a:lnTo>
                  <a:cubicBezTo>
                    <a:pt x="802" y="1140"/>
                    <a:pt x="1145" y="875"/>
                    <a:pt x="1475" y="5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7"/>
            <p:cNvSpPr/>
            <p:nvPr/>
          </p:nvSpPr>
          <p:spPr>
            <a:xfrm>
              <a:off x="5282250" y="3432150"/>
              <a:ext cx="32325" cy="20675"/>
            </a:xfrm>
            <a:custGeom>
              <a:avLst/>
              <a:gdLst/>
              <a:ahLst/>
              <a:cxnLst/>
              <a:rect l="l" t="t" r="r" b="b"/>
              <a:pathLst>
                <a:path w="1293" h="827" extrusionOk="0">
                  <a:moveTo>
                    <a:pt x="1286" y="827"/>
                  </a:moveTo>
                  <a:lnTo>
                    <a:pt x="1293" y="46"/>
                  </a:lnTo>
                  <a:cubicBezTo>
                    <a:pt x="1189" y="44"/>
                    <a:pt x="1086" y="44"/>
                    <a:pt x="981" y="42"/>
                  </a:cubicBezTo>
                  <a:lnTo>
                    <a:pt x="670" y="31"/>
                  </a:lnTo>
                  <a:cubicBezTo>
                    <a:pt x="464" y="26"/>
                    <a:pt x="257" y="12"/>
                    <a:pt x="50" y="0"/>
                  </a:cubicBezTo>
                  <a:lnTo>
                    <a:pt x="1" y="780"/>
                  </a:lnTo>
                  <a:cubicBezTo>
                    <a:pt x="214" y="792"/>
                    <a:pt x="429" y="807"/>
                    <a:pt x="642" y="811"/>
                  </a:cubicBezTo>
                  <a:lnTo>
                    <a:pt x="964" y="822"/>
                  </a:lnTo>
                  <a:cubicBezTo>
                    <a:pt x="1071" y="825"/>
                    <a:pt x="1179" y="825"/>
                    <a:pt x="1286" y="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7"/>
            <p:cNvSpPr/>
            <p:nvPr/>
          </p:nvSpPr>
          <p:spPr>
            <a:xfrm>
              <a:off x="5339175" y="3430775"/>
              <a:ext cx="32925" cy="21675"/>
            </a:xfrm>
            <a:custGeom>
              <a:avLst/>
              <a:gdLst/>
              <a:ahLst/>
              <a:cxnLst/>
              <a:rect l="l" t="t" r="r" b="b"/>
              <a:pathLst>
                <a:path w="1317" h="867" extrusionOk="0">
                  <a:moveTo>
                    <a:pt x="1317" y="778"/>
                  </a:moveTo>
                  <a:lnTo>
                    <a:pt x="1238" y="0"/>
                  </a:lnTo>
                  <a:lnTo>
                    <a:pt x="928" y="30"/>
                  </a:lnTo>
                  <a:cubicBezTo>
                    <a:pt x="826" y="40"/>
                    <a:pt x="723" y="45"/>
                    <a:pt x="620" y="52"/>
                  </a:cubicBezTo>
                  <a:lnTo>
                    <a:pt x="465" y="62"/>
                  </a:lnTo>
                  <a:cubicBezTo>
                    <a:pt x="413" y="67"/>
                    <a:pt x="363" y="71"/>
                    <a:pt x="311" y="72"/>
                  </a:cubicBezTo>
                  <a:lnTo>
                    <a:pt x="1" y="85"/>
                  </a:lnTo>
                  <a:lnTo>
                    <a:pt x="31" y="866"/>
                  </a:lnTo>
                  <a:lnTo>
                    <a:pt x="353" y="852"/>
                  </a:lnTo>
                  <a:cubicBezTo>
                    <a:pt x="406" y="851"/>
                    <a:pt x="459" y="845"/>
                    <a:pt x="514" y="841"/>
                  </a:cubicBezTo>
                  <a:lnTo>
                    <a:pt x="673" y="830"/>
                  </a:lnTo>
                  <a:cubicBezTo>
                    <a:pt x="781" y="822"/>
                    <a:pt x="889" y="815"/>
                    <a:pt x="995" y="8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7"/>
            <p:cNvSpPr/>
            <p:nvPr/>
          </p:nvSpPr>
          <p:spPr>
            <a:xfrm>
              <a:off x="5394225" y="3421725"/>
              <a:ext cx="34800" cy="25250"/>
            </a:xfrm>
            <a:custGeom>
              <a:avLst/>
              <a:gdLst/>
              <a:ahLst/>
              <a:cxnLst/>
              <a:rect l="l" t="t" r="r" b="b"/>
              <a:pathLst>
                <a:path w="1392" h="1010" extrusionOk="0">
                  <a:moveTo>
                    <a:pt x="1392" y="760"/>
                  </a:moveTo>
                  <a:lnTo>
                    <a:pt x="1207" y="1"/>
                  </a:lnTo>
                  <a:lnTo>
                    <a:pt x="1132" y="19"/>
                  </a:lnTo>
                  <a:lnTo>
                    <a:pt x="1058" y="36"/>
                  </a:lnTo>
                  <a:lnTo>
                    <a:pt x="908" y="69"/>
                  </a:lnTo>
                  <a:cubicBezTo>
                    <a:pt x="859" y="82"/>
                    <a:pt x="808" y="90"/>
                    <a:pt x="759" y="103"/>
                  </a:cubicBezTo>
                  <a:lnTo>
                    <a:pt x="609" y="134"/>
                  </a:lnTo>
                  <a:lnTo>
                    <a:pt x="458" y="162"/>
                  </a:lnTo>
                  <a:cubicBezTo>
                    <a:pt x="407" y="171"/>
                    <a:pt x="357" y="182"/>
                    <a:pt x="307" y="189"/>
                  </a:cubicBezTo>
                  <a:lnTo>
                    <a:pt x="1" y="238"/>
                  </a:lnTo>
                  <a:lnTo>
                    <a:pt x="121" y="1010"/>
                  </a:lnTo>
                  <a:lnTo>
                    <a:pt x="439" y="959"/>
                  </a:lnTo>
                  <a:cubicBezTo>
                    <a:pt x="493" y="949"/>
                    <a:pt x="546" y="939"/>
                    <a:pt x="599" y="931"/>
                  </a:cubicBezTo>
                  <a:lnTo>
                    <a:pt x="757" y="900"/>
                  </a:lnTo>
                  <a:lnTo>
                    <a:pt x="916" y="868"/>
                  </a:lnTo>
                  <a:cubicBezTo>
                    <a:pt x="969" y="856"/>
                    <a:pt x="1021" y="847"/>
                    <a:pt x="1074" y="834"/>
                  </a:cubicBezTo>
                  <a:lnTo>
                    <a:pt x="1233" y="797"/>
                  </a:lnTo>
                  <a:lnTo>
                    <a:pt x="1312" y="78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7"/>
            <p:cNvSpPr/>
            <p:nvPr/>
          </p:nvSpPr>
          <p:spPr>
            <a:xfrm>
              <a:off x="5112700" y="3402425"/>
              <a:ext cx="35575" cy="26850"/>
            </a:xfrm>
            <a:custGeom>
              <a:avLst/>
              <a:gdLst/>
              <a:ahLst/>
              <a:cxnLst/>
              <a:rect l="l" t="t" r="r" b="b"/>
              <a:pathLst>
                <a:path w="1423" h="1074" extrusionOk="0">
                  <a:moveTo>
                    <a:pt x="1236" y="1074"/>
                  </a:moveTo>
                  <a:lnTo>
                    <a:pt x="1422" y="315"/>
                  </a:lnTo>
                  <a:cubicBezTo>
                    <a:pt x="1015" y="216"/>
                    <a:pt x="610" y="109"/>
                    <a:pt x="205" y="0"/>
                  </a:cubicBezTo>
                  <a:lnTo>
                    <a:pt x="0" y="753"/>
                  </a:lnTo>
                  <a:cubicBezTo>
                    <a:pt x="410" y="865"/>
                    <a:pt x="822" y="973"/>
                    <a:pt x="1236" y="10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7"/>
            <p:cNvSpPr/>
            <p:nvPr/>
          </p:nvSpPr>
          <p:spPr>
            <a:xfrm>
              <a:off x="5168300" y="3415975"/>
              <a:ext cx="34925" cy="25325"/>
            </a:xfrm>
            <a:custGeom>
              <a:avLst/>
              <a:gdLst/>
              <a:ahLst/>
              <a:cxnLst/>
              <a:rect l="l" t="t" r="r" b="b"/>
              <a:pathLst>
                <a:path w="1397" h="1013" extrusionOk="0">
                  <a:moveTo>
                    <a:pt x="1258" y="1013"/>
                  </a:moveTo>
                  <a:lnTo>
                    <a:pt x="1396" y="245"/>
                  </a:lnTo>
                  <a:cubicBezTo>
                    <a:pt x="1191" y="210"/>
                    <a:pt x="987" y="167"/>
                    <a:pt x="781" y="128"/>
                  </a:cubicBezTo>
                  <a:lnTo>
                    <a:pt x="628" y="98"/>
                  </a:lnTo>
                  <a:lnTo>
                    <a:pt x="474" y="65"/>
                  </a:lnTo>
                  <a:lnTo>
                    <a:pt x="167" y="1"/>
                  </a:lnTo>
                  <a:lnTo>
                    <a:pt x="0" y="763"/>
                  </a:lnTo>
                  <a:lnTo>
                    <a:pt x="314" y="829"/>
                  </a:lnTo>
                  <a:lnTo>
                    <a:pt x="470" y="864"/>
                  </a:lnTo>
                  <a:lnTo>
                    <a:pt x="628" y="895"/>
                  </a:lnTo>
                  <a:cubicBezTo>
                    <a:pt x="837" y="935"/>
                    <a:pt x="1047" y="976"/>
                    <a:pt x="1258" y="10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7"/>
            <p:cNvSpPr/>
            <p:nvPr/>
          </p:nvSpPr>
          <p:spPr>
            <a:xfrm>
              <a:off x="5224625" y="3426125"/>
              <a:ext cx="33875" cy="23375"/>
            </a:xfrm>
            <a:custGeom>
              <a:avLst/>
              <a:gdLst/>
              <a:ahLst/>
              <a:cxnLst/>
              <a:rect l="l" t="t" r="r" b="b"/>
              <a:pathLst>
                <a:path w="1355" h="935" extrusionOk="0">
                  <a:moveTo>
                    <a:pt x="1275" y="935"/>
                  </a:moveTo>
                  <a:lnTo>
                    <a:pt x="1355" y="158"/>
                  </a:lnTo>
                  <a:lnTo>
                    <a:pt x="1199" y="142"/>
                  </a:lnTo>
                  <a:lnTo>
                    <a:pt x="1122" y="135"/>
                  </a:lnTo>
                  <a:lnTo>
                    <a:pt x="1044" y="125"/>
                  </a:lnTo>
                  <a:lnTo>
                    <a:pt x="734" y="86"/>
                  </a:lnTo>
                  <a:lnTo>
                    <a:pt x="579" y="67"/>
                  </a:lnTo>
                  <a:lnTo>
                    <a:pt x="426" y="44"/>
                  </a:lnTo>
                  <a:lnTo>
                    <a:pt x="116" y="1"/>
                  </a:lnTo>
                  <a:lnTo>
                    <a:pt x="0" y="773"/>
                  </a:lnTo>
                  <a:lnTo>
                    <a:pt x="318" y="819"/>
                  </a:lnTo>
                  <a:lnTo>
                    <a:pt x="476" y="841"/>
                  </a:lnTo>
                  <a:lnTo>
                    <a:pt x="637" y="861"/>
                  </a:lnTo>
                  <a:lnTo>
                    <a:pt x="954" y="900"/>
                  </a:lnTo>
                  <a:lnTo>
                    <a:pt x="1035" y="910"/>
                  </a:lnTo>
                  <a:lnTo>
                    <a:pt x="1114" y="9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7"/>
            <p:cNvSpPr/>
            <p:nvPr/>
          </p:nvSpPr>
          <p:spPr>
            <a:xfrm>
              <a:off x="4949225" y="3350300"/>
              <a:ext cx="36450" cy="28875"/>
            </a:xfrm>
            <a:custGeom>
              <a:avLst/>
              <a:gdLst/>
              <a:ahLst/>
              <a:cxnLst/>
              <a:rect l="l" t="t" r="r" b="b"/>
              <a:pathLst>
                <a:path w="1458" h="1155" extrusionOk="0">
                  <a:moveTo>
                    <a:pt x="1203" y="1154"/>
                  </a:moveTo>
                  <a:lnTo>
                    <a:pt x="1457" y="416"/>
                  </a:lnTo>
                  <a:lnTo>
                    <a:pt x="257" y="1"/>
                  </a:lnTo>
                  <a:lnTo>
                    <a:pt x="0" y="7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7"/>
            <p:cNvSpPr/>
            <p:nvPr/>
          </p:nvSpPr>
          <p:spPr>
            <a:xfrm>
              <a:off x="5003200" y="3368775"/>
              <a:ext cx="36300" cy="28600"/>
            </a:xfrm>
            <a:custGeom>
              <a:avLst/>
              <a:gdLst/>
              <a:ahLst/>
              <a:cxnLst/>
              <a:rect l="l" t="t" r="r" b="b"/>
              <a:pathLst>
                <a:path w="1452" h="1144" extrusionOk="0">
                  <a:moveTo>
                    <a:pt x="1210" y="1143"/>
                  </a:moveTo>
                  <a:lnTo>
                    <a:pt x="1451" y="400"/>
                  </a:lnTo>
                  <a:cubicBezTo>
                    <a:pt x="1050" y="270"/>
                    <a:pt x="650" y="135"/>
                    <a:pt x="251" y="1"/>
                  </a:cubicBezTo>
                  <a:lnTo>
                    <a:pt x="1" y="740"/>
                  </a:lnTo>
                  <a:cubicBezTo>
                    <a:pt x="403" y="878"/>
                    <a:pt x="805" y="1011"/>
                    <a:pt x="1210" y="11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7"/>
            <p:cNvSpPr/>
            <p:nvPr/>
          </p:nvSpPr>
          <p:spPr>
            <a:xfrm>
              <a:off x="5057350" y="3386325"/>
              <a:ext cx="36025" cy="27900"/>
            </a:xfrm>
            <a:custGeom>
              <a:avLst/>
              <a:gdLst/>
              <a:ahLst/>
              <a:cxnLst/>
              <a:rect l="l" t="t" r="r" b="b"/>
              <a:pathLst>
                <a:path w="1441" h="1116" extrusionOk="0">
                  <a:moveTo>
                    <a:pt x="1221" y="1116"/>
                  </a:moveTo>
                  <a:lnTo>
                    <a:pt x="1441" y="366"/>
                  </a:lnTo>
                  <a:cubicBezTo>
                    <a:pt x="1038" y="250"/>
                    <a:pt x="636" y="126"/>
                    <a:pt x="233" y="1"/>
                  </a:cubicBezTo>
                  <a:lnTo>
                    <a:pt x="1" y="746"/>
                  </a:lnTo>
                  <a:cubicBezTo>
                    <a:pt x="407" y="873"/>
                    <a:pt x="813" y="998"/>
                    <a:pt x="1221" y="11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7"/>
            <p:cNvSpPr/>
            <p:nvPr/>
          </p:nvSpPr>
          <p:spPr>
            <a:xfrm>
              <a:off x="4786525" y="3298475"/>
              <a:ext cx="35925" cy="27325"/>
            </a:xfrm>
            <a:custGeom>
              <a:avLst/>
              <a:gdLst/>
              <a:ahLst/>
              <a:cxnLst/>
              <a:rect l="l" t="t" r="r" b="b"/>
              <a:pathLst>
                <a:path w="1437" h="1093" extrusionOk="0">
                  <a:moveTo>
                    <a:pt x="1219" y="1093"/>
                  </a:moveTo>
                  <a:lnTo>
                    <a:pt x="1437" y="343"/>
                  </a:lnTo>
                  <a:cubicBezTo>
                    <a:pt x="1026" y="223"/>
                    <a:pt x="614" y="110"/>
                    <a:pt x="200" y="1"/>
                  </a:cubicBezTo>
                  <a:lnTo>
                    <a:pt x="1" y="755"/>
                  </a:lnTo>
                  <a:cubicBezTo>
                    <a:pt x="407" y="862"/>
                    <a:pt x="814" y="974"/>
                    <a:pt x="1219" y="10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7"/>
            <p:cNvSpPr/>
            <p:nvPr/>
          </p:nvSpPr>
          <p:spPr>
            <a:xfrm>
              <a:off x="4841075" y="3314225"/>
              <a:ext cx="36225" cy="28250"/>
            </a:xfrm>
            <a:custGeom>
              <a:avLst/>
              <a:gdLst/>
              <a:ahLst/>
              <a:cxnLst/>
              <a:rect l="l" t="t" r="r" b="b"/>
              <a:pathLst>
                <a:path w="1449" h="1130" extrusionOk="0">
                  <a:moveTo>
                    <a:pt x="1208" y="1129"/>
                  </a:moveTo>
                  <a:lnTo>
                    <a:pt x="1449" y="386"/>
                  </a:lnTo>
                  <a:cubicBezTo>
                    <a:pt x="1043" y="255"/>
                    <a:pt x="636" y="127"/>
                    <a:pt x="229" y="1"/>
                  </a:cubicBezTo>
                  <a:lnTo>
                    <a:pt x="0" y="748"/>
                  </a:lnTo>
                  <a:cubicBezTo>
                    <a:pt x="402" y="873"/>
                    <a:pt x="806" y="999"/>
                    <a:pt x="1208" y="11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7"/>
            <p:cNvSpPr/>
            <p:nvPr/>
          </p:nvSpPr>
          <p:spPr>
            <a:xfrm>
              <a:off x="4894950" y="3331750"/>
              <a:ext cx="36400" cy="28700"/>
            </a:xfrm>
            <a:custGeom>
              <a:avLst/>
              <a:gdLst/>
              <a:ahLst/>
              <a:cxnLst/>
              <a:rect l="l" t="t" r="r" b="b"/>
              <a:pathLst>
                <a:path w="1456" h="1148" extrusionOk="0">
                  <a:moveTo>
                    <a:pt x="1203" y="1148"/>
                  </a:moveTo>
                  <a:lnTo>
                    <a:pt x="1455" y="408"/>
                  </a:lnTo>
                  <a:cubicBezTo>
                    <a:pt x="1053" y="271"/>
                    <a:pt x="651" y="136"/>
                    <a:pt x="247" y="0"/>
                  </a:cubicBezTo>
                  <a:lnTo>
                    <a:pt x="0" y="741"/>
                  </a:lnTo>
                  <a:cubicBezTo>
                    <a:pt x="402" y="875"/>
                    <a:pt x="803" y="1010"/>
                    <a:pt x="1203" y="11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7"/>
            <p:cNvSpPr/>
            <p:nvPr/>
          </p:nvSpPr>
          <p:spPr>
            <a:xfrm>
              <a:off x="4619400" y="3270250"/>
              <a:ext cx="33150" cy="21750"/>
            </a:xfrm>
            <a:custGeom>
              <a:avLst/>
              <a:gdLst/>
              <a:ahLst/>
              <a:cxnLst/>
              <a:rect l="l" t="t" r="r" b="b"/>
              <a:pathLst>
                <a:path w="1326" h="870" extrusionOk="0">
                  <a:moveTo>
                    <a:pt x="1252" y="869"/>
                  </a:moveTo>
                  <a:lnTo>
                    <a:pt x="1326" y="93"/>
                  </a:lnTo>
                  <a:cubicBezTo>
                    <a:pt x="1273" y="87"/>
                    <a:pt x="1220" y="81"/>
                    <a:pt x="1164" y="77"/>
                  </a:cubicBezTo>
                  <a:lnTo>
                    <a:pt x="1003" y="63"/>
                  </a:lnTo>
                  <a:lnTo>
                    <a:pt x="680" y="38"/>
                  </a:lnTo>
                  <a:cubicBezTo>
                    <a:pt x="627" y="34"/>
                    <a:pt x="573" y="31"/>
                    <a:pt x="519" y="29"/>
                  </a:cubicBezTo>
                  <a:lnTo>
                    <a:pt x="357" y="20"/>
                  </a:lnTo>
                  <a:cubicBezTo>
                    <a:pt x="250" y="14"/>
                    <a:pt x="142" y="6"/>
                    <a:pt x="34" y="1"/>
                  </a:cubicBezTo>
                  <a:lnTo>
                    <a:pt x="0" y="781"/>
                  </a:lnTo>
                  <a:cubicBezTo>
                    <a:pt x="104" y="786"/>
                    <a:pt x="210" y="792"/>
                    <a:pt x="314" y="797"/>
                  </a:cubicBezTo>
                  <a:lnTo>
                    <a:pt x="470" y="807"/>
                  </a:lnTo>
                  <a:cubicBezTo>
                    <a:pt x="522" y="810"/>
                    <a:pt x="574" y="812"/>
                    <a:pt x="626" y="817"/>
                  </a:cubicBezTo>
                  <a:lnTo>
                    <a:pt x="939" y="842"/>
                  </a:lnTo>
                  <a:lnTo>
                    <a:pt x="1096" y="8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7"/>
            <p:cNvSpPr/>
            <p:nvPr/>
          </p:nvSpPr>
          <p:spPr>
            <a:xfrm>
              <a:off x="4675475" y="3275450"/>
              <a:ext cx="34525" cy="24200"/>
            </a:xfrm>
            <a:custGeom>
              <a:avLst/>
              <a:gdLst/>
              <a:ahLst/>
              <a:cxnLst/>
              <a:rect l="l" t="t" r="r" b="b"/>
              <a:pathLst>
                <a:path w="1381" h="968" extrusionOk="0">
                  <a:moveTo>
                    <a:pt x="1246" y="967"/>
                  </a:moveTo>
                  <a:lnTo>
                    <a:pt x="1381" y="198"/>
                  </a:lnTo>
                  <a:lnTo>
                    <a:pt x="1221" y="169"/>
                  </a:lnTo>
                  <a:lnTo>
                    <a:pt x="1062" y="143"/>
                  </a:lnTo>
                  <a:lnTo>
                    <a:pt x="743" y="93"/>
                  </a:lnTo>
                  <a:cubicBezTo>
                    <a:pt x="637" y="74"/>
                    <a:pt x="530" y="62"/>
                    <a:pt x="424" y="46"/>
                  </a:cubicBezTo>
                  <a:lnTo>
                    <a:pt x="103" y="0"/>
                  </a:lnTo>
                  <a:lnTo>
                    <a:pt x="0" y="775"/>
                  </a:lnTo>
                  <a:lnTo>
                    <a:pt x="311" y="819"/>
                  </a:lnTo>
                  <a:cubicBezTo>
                    <a:pt x="415" y="834"/>
                    <a:pt x="520" y="848"/>
                    <a:pt x="623" y="864"/>
                  </a:cubicBezTo>
                  <a:lnTo>
                    <a:pt x="934" y="913"/>
                  </a:lnTo>
                  <a:lnTo>
                    <a:pt x="1088" y="9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7"/>
            <p:cNvSpPr/>
            <p:nvPr/>
          </p:nvSpPr>
          <p:spPr>
            <a:xfrm>
              <a:off x="4731000" y="3285100"/>
              <a:ext cx="35375" cy="26025"/>
            </a:xfrm>
            <a:custGeom>
              <a:avLst/>
              <a:gdLst/>
              <a:ahLst/>
              <a:cxnLst/>
              <a:rect l="l" t="t" r="r" b="b"/>
              <a:pathLst>
                <a:path w="1415" h="1041" extrusionOk="0">
                  <a:moveTo>
                    <a:pt x="1233" y="1041"/>
                  </a:moveTo>
                  <a:lnTo>
                    <a:pt x="1415" y="282"/>
                  </a:lnTo>
                  <a:lnTo>
                    <a:pt x="1259" y="244"/>
                  </a:lnTo>
                  <a:cubicBezTo>
                    <a:pt x="1207" y="232"/>
                    <a:pt x="1155" y="221"/>
                    <a:pt x="1103" y="208"/>
                  </a:cubicBezTo>
                  <a:lnTo>
                    <a:pt x="789" y="136"/>
                  </a:lnTo>
                  <a:cubicBezTo>
                    <a:pt x="685" y="112"/>
                    <a:pt x="579" y="91"/>
                    <a:pt x="474" y="67"/>
                  </a:cubicBezTo>
                  <a:lnTo>
                    <a:pt x="158" y="0"/>
                  </a:lnTo>
                  <a:lnTo>
                    <a:pt x="1" y="766"/>
                  </a:lnTo>
                  <a:lnTo>
                    <a:pt x="309" y="831"/>
                  </a:lnTo>
                  <a:cubicBezTo>
                    <a:pt x="412" y="853"/>
                    <a:pt x="515" y="874"/>
                    <a:pt x="618" y="899"/>
                  </a:cubicBezTo>
                  <a:lnTo>
                    <a:pt x="926" y="969"/>
                  </a:lnTo>
                  <a:cubicBezTo>
                    <a:pt x="977" y="981"/>
                    <a:pt x="1029" y="993"/>
                    <a:pt x="1079" y="10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7"/>
            <p:cNvSpPr/>
            <p:nvPr/>
          </p:nvSpPr>
          <p:spPr>
            <a:xfrm>
              <a:off x="4446675" y="3283850"/>
              <a:ext cx="36525" cy="28425"/>
            </a:xfrm>
            <a:custGeom>
              <a:avLst/>
              <a:gdLst/>
              <a:ahLst/>
              <a:cxnLst/>
              <a:rect l="l" t="t" r="r" b="b"/>
              <a:pathLst>
                <a:path w="1461" h="1137" extrusionOk="0">
                  <a:moveTo>
                    <a:pt x="1461" y="753"/>
                  </a:moveTo>
                  <a:lnTo>
                    <a:pt x="1257" y="0"/>
                  </a:lnTo>
                  <a:cubicBezTo>
                    <a:pt x="832" y="116"/>
                    <a:pt x="413" y="250"/>
                    <a:pt x="1" y="407"/>
                  </a:cubicBezTo>
                  <a:lnTo>
                    <a:pt x="278" y="1136"/>
                  </a:lnTo>
                  <a:cubicBezTo>
                    <a:pt x="664" y="991"/>
                    <a:pt x="1060" y="863"/>
                    <a:pt x="1461" y="7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7"/>
            <p:cNvSpPr/>
            <p:nvPr/>
          </p:nvSpPr>
          <p:spPr>
            <a:xfrm>
              <a:off x="4503500" y="3273050"/>
              <a:ext cx="34650" cy="24025"/>
            </a:xfrm>
            <a:custGeom>
              <a:avLst/>
              <a:gdLst/>
              <a:ahLst/>
              <a:cxnLst/>
              <a:rect l="l" t="t" r="r" b="b"/>
              <a:pathLst>
                <a:path w="1386" h="961" extrusionOk="0">
                  <a:moveTo>
                    <a:pt x="1386" y="776"/>
                  </a:moveTo>
                  <a:lnTo>
                    <a:pt x="1297" y="0"/>
                  </a:lnTo>
                  <a:cubicBezTo>
                    <a:pt x="1243" y="5"/>
                    <a:pt x="1190" y="13"/>
                    <a:pt x="1136" y="19"/>
                  </a:cubicBezTo>
                  <a:lnTo>
                    <a:pt x="974" y="40"/>
                  </a:lnTo>
                  <a:cubicBezTo>
                    <a:pt x="867" y="54"/>
                    <a:pt x="759" y="68"/>
                    <a:pt x="651" y="83"/>
                  </a:cubicBezTo>
                  <a:cubicBezTo>
                    <a:pt x="433" y="116"/>
                    <a:pt x="217" y="152"/>
                    <a:pt x="1" y="194"/>
                  </a:cubicBezTo>
                  <a:lnTo>
                    <a:pt x="151" y="960"/>
                  </a:lnTo>
                  <a:cubicBezTo>
                    <a:pt x="355" y="920"/>
                    <a:pt x="560" y="886"/>
                    <a:pt x="765" y="855"/>
                  </a:cubicBezTo>
                  <a:cubicBezTo>
                    <a:pt x="868" y="841"/>
                    <a:pt x="972" y="827"/>
                    <a:pt x="1075" y="814"/>
                  </a:cubicBezTo>
                  <a:lnTo>
                    <a:pt x="1229" y="793"/>
                  </a:lnTo>
                  <a:cubicBezTo>
                    <a:pt x="1282" y="789"/>
                    <a:pt x="1334" y="781"/>
                    <a:pt x="1386" y="7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7"/>
            <p:cNvSpPr/>
            <p:nvPr/>
          </p:nvSpPr>
          <p:spPr>
            <a:xfrm>
              <a:off x="4561500" y="3269750"/>
              <a:ext cx="32575" cy="20550"/>
            </a:xfrm>
            <a:custGeom>
              <a:avLst/>
              <a:gdLst/>
              <a:ahLst/>
              <a:cxnLst/>
              <a:rect l="l" t="t" r="r" b="b"/>
              <a:pathLst>
                <a:path w="1303" h="822" extrusionOk="0">
                  <a:moveTo>
                    <a:pt x="1302" y="781"/>
                  </a:moveTo>
                  <a:lnTo>
                    <a:pt x="1300" y="0"/>
                  </a:lnTo>
                  <a:lnTo>
                    <a:pt x="1220" y="0"/>
                  </a:lnTo>
                  <a:lnTo>
                    <a:pt x="1138" y="2"/>
                  </a:lnTo>
                  <a:lnTo>
                    <a:pt x="975" y="4"/>
                  </a:lnTo>
                  <a:lnTo>
                    <a:pt x="649" y="11"/>
                  </a:lnTo>
                  <a:lnTo>
                    <a:pt x="324" y="25"/>
                  </a:lnTo>
                  <a:lnTo>
                    <a:pt x="162" y="32"/>
                  </a:lnTo>
                  <a:lnTo>
                    <a:pt x="81" y="37"/>
                  </a:lnTo>
                  <a:lnTo>
                    <a:pt x="1" y="42"/>
                  </a:lnTo>
                  <a:lnTo>
                    <a:pt x="49" y="822"/>
                  </a:lnTo>
                  <a:lnTo>
                    <a:pt x="127" y="816"/>
                  </a:lnTo>
                  <a:lnTo>
                    <a:pt x="205" y="812"/>
                  </a:lnTo>
                  <a:lnTo>
                    <a:pt x="362" y="805"/>
                  </a:lnTo>
                  <a:lnTo>
                    <a:pt x="674" y="791"/>
                  </a:lnTo>
                  <a:lnTo>
                    <a:pt x="988" y="785"/>
                  </a:lnTo>
                  <a:lnTo>
                    <a:pt x="1146" y="783"/>
                  </a:lnTo>
                  <a:lnTo>
                    <a:pt x="1224" y="78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7"/>
            <p:cNvSpPr/>
            <p:nvPr/>
          </p:nvSpPr>
          <p:spPr>
            <a:xfrm>
              <a:off x="4314275" y="3380450"/>
              <a:ext cx="32350" cy="37650"/>
            </a:xfrm>
            <a:custGeom>
              <a:avLst/>
              <a:gdLst/>
              <a:ahLst/>
              <a:cxnLst/>
              <a:rect l="l" t="t" r="r" b="b"/>
              <a:pathLst>
                <a:path w="1294" h="1506" extrusionOk="0">
                  <a:moveTo>
                    <a:pt x="1293" y="433"/>
                  </a:moveTo>
                  <a:lnTo>
                    <a:pt x="644" y="0"/>
                  </a:lnTo>
                  <a:cubicBezTo>
                    <a:pt x="391" y="380"/>
                    <a:pt x="174" y="784"/>
                    <a:pt x="0" y="1210"/>
                  </a:cubicBezTo>
                  <a:lnTo>
                    <a:pt x="724" y="1506"/>
                  </a:lnTo>
                  <a:cubicBezTo>
                    <a:pt x="877" y="1131"/>
                    <a:pt x="1068" y="772"/>
                    <a:pt x="1293" y="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7"/>
            <p:cNvSpPr/>
            <p:nvPr/>
          </p:nvSpPr>
          <p:spPr>
            <a:xfrm>
              <a:off x="4346925" y="3335975"/>
              <a:ext cx="36875" cy="36275"/>
            </a:xfrm>
            <a:custGeom>
              <a:avLst/>
              <a:gdLst/>
              <a:ahLst/>
              <a:cxnLst/>
              <a:rect l="l" t="t" r="r" b="b"/>
              <a:pathLst>
                <a:path w="1475" h="1451" extrusionOk="0">
                  <a:moveTo>
                    <a:pt x="1474" y="610"/>
                  </a:moveTo>
                  <a:lnTo>
                    <a:pt x="985" y="1"/>
                  </a:lnTo>
                  <a:cubicBezTo>
                    <a:pt x="635" y="282"/>
                    <a:pt x="305" y="591"/>
                    <a:pt x="1" y="927"/>
                  </a:cubicBezTo>
                  <a:lnTo>
                    <a:pt x="582" y="1450"/>
                  </a:lnTo>
                  <a:cubicBezTo>
                    <a:pt x="855" y="1146"/>
                    <a:pt x="1156" y="867"/>
                    <a:pt x="1474" y="6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7"/>
            <p:cNvSpPr/>
            <p:nvPr/>
          </p:nvSpPr>
          <p:spPr>
            <a:xfrm>
              <a:off x="4393000" y="3304500"/>
              <a:ext cx="37600" cy="32625"/>
            </a:xfrm>
            <a:custGeom>
              <a:avLst/>
              <a:gdLst/>
              <a:ahLst/>
              <a:cxnLst/>
              <a:rect l="l" t="t" r="r" b="b"/>
              <a:pathLst>
                <a:path w="1504" h="1305" extrusionOk="0">
                  <a:moveTo>
                    <a:pt x="1503" y="705"/>
                  </a:moveTo>
                  <a:lnTo>
                    <a:pt x="1165" y="0"/>
                  </a:lnTo>
                  <a:cubicBezTo>
                    <a:pt x="766" y="192"/>
                    <a:pt x="376" y="406"/>
                    <a:pt x="1" y="646"/>
                  </a:cubicBezTo>
                  <a:lnTo>
                    <a:pt x="422" y="1305"/>
                  </a:lnTo>
                  <a:cubicBezTo>
                    <a:pt x="769" y="1083"/>
                    <a:pt x="1131" y="884"/>
                    <a:pt x="1503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6" name="Google Shape;336;p7"/>
          <p:cNvSpPr/>
          <p:nvPr/>
        </p:nvSpPr>
        <p:spPr>
          <a:xfrm rot="-2230110">
            <a:off x="-1115676" y="774948"/>
            <a:ext cx="2334030" cy="930771"/>
          </a:xfrm>
          <a:custGeom>
            <a:avLst/>
            <a:gdLst/>
            <a:ahLst/>
            <a:cxnLst/>
            <a:rect l="l" t="t" r="r" b="b"/>
            <a:pathLst>
              <a:path w="10545" h="3509" extrusionOk="0">
                <a:moveTo>
                  <a:pt x="7015" y="530"/>
                </a:moveTo>
                <a:cubicBezTo>
                  <a:pt x="7125" y="530"/>
                  <a:pt x="7230" y="538"/>
                  <a:pt x="7300" y="555"/>
                </a:cubicBezTo>
                <a:cubicBezTo>
                  <a:pt x="7595" y="628"/>
                  <a:pt x="7802" y="761"/>
                  <a:pt x="7932" y="927"/>
                </a:cubicBezTo>
                <a:lnTo>
                  <a:pt x="7932" y="927"/>
                </a:lnTo>
                <a:cubicBezTo>
                  <a:pt x="7883" y="928"/>
                  <a:pt x="7837" y="929"/>
                  <a:pt x="7793" y="929"/>
                </a:cubicBezTo>
                <a:cubicBezTo>
                  <a:pt x="7678" y="929"/>
                  <a:pt x="7585" y="924"/>
                  <a:pt x="7524" y="914"/>
                </a:cubicBezTo>
                <a:cubicBezTo>
                  <a:pt x="7280" y="874"/>
                  <a:pt x="7038" y="821"/>
                  <a:pt x="6800" y="753"/>
                </a:cubicBezTo>
                <a:cubicBezTo>
                  <a:pt x="6290" y="609"/>
                  <a:pt x="6675" y="530"/>
                  <a:pt x="7015" y="530"/>
                </a:cubicBezTo>
                <a:close/>
                <a:moveTo>
                  <a:pt x="2570" y="2230"/>
                </a:moveTo>
                <a:cubicBezTo>
                  <a:pt x="2585" y="2230"/>
                  <a:pt x="2602" y="2281"/>
                  <a:pt x="2580" y="2390"/>
                </a:cubicBezTo>
                <a:lnTo>
                  <a:pt x="2580" y="2390"/>
                </a:lnTo>
                <a:cubicBezTo>
                  <a:pt x="2541" y="2286"/>
                  <a:pt x="2554" y="2230"/>
                  <a:pt x="2570" y="2230"/>
                </a:cubicBezTo>
                <a:close/>
                <a:moveTo>
                  <a:pt x="9867" y="0"/>
                </a:moveTo>
                <a:cubicBezTo>
                  <a:pt x="9740" y="0"/>
                  <a:pt x="9588" y="102"/>
                  <a:pt x="9671" y="198"/>
                </a:cubicBezTo>
                <a:cubicBezTo>
                  <a:pt x="10032" y="616"/>
                  <a:pt x="9080" y="833"/>
                  <a:pt x="8311" y="903"/>
                </a:cubicBezTo>
                <a:lnTo>
                  <a:pt x="8311" y="903"/>
                </a:lnTo>
                <a:cubicBezTo>
                  <a:pt x="7997" y="501"/>
                  <a:pt x="7388" y="255"/>
                  <a:pt x="6883" y="255"/>
                </a:cubicBezTo>
                <a:cubicBezTo>
                  <a:pt x="6828" y="255"/>
                  <a:pt x="6774" y="258"/>
                  <a:pt x="6722" y="264"/>
                </a:cubicBezTo>
                <a:cubicBezTo>
                  <a:pt x="6532" y="286"/>
                  <a:pt x="6130" y="387"/>
                  <a:pt x="6101" y="645"/>
                </a:cubicBezTo>
                <a:cubicBezTo>
                  <a:pt x="6072" y="905"/>
                  <a:pt x="6675" y="1009"/>
                  <a:pt x="6815" y="1046"/>
                </a:cubicBezTo>
                <a:cubicBezTo>
                  <a:pt x="7216" y="1149"/>
                  <a:pt x="7582" y="1197"/>
                  <a:pt x="7953" y="1197"/>
                </a:cubicBezTo>
                <a:cubicBezTo>
                  <a:pt x="7992" y="1197"/>
                  <a:pt x="8032" y="1197"/>
                  <a:pt x="8071" y="1196"/>
                </a:cubicBezTo>
                <a:lnTo>
                  <a:pt x="8071" y="1196"/>
                </a:lnTo>
                <a:cubicBezTo>
                  <a:pt x="8208" y="1653"/>
                  <a:pt x="7953" y="2224"/>
                  <a:pt x="7478" y="2562"/>
                </a:cubicBezTo>
                <a:cubicBezTo>
                  <a:pt x="6790" y="3051"/>
                  <a:pt x="5888" y="3247"/>
                  <a:pt x="5007" y="3247"/>
                </a:cubicBezTo>
                <a:cubicBezTo>
                  <a:pt x="4524" y="3247"/>
                  <a:pt x="4048" y="3188"/>
                  <a:pt x="3617" y="3086"/>
                </a:cubicBezTo>
                <a:cubicBezTo>
                  <a:pt x="3341" y="3020"/>
                  <a:pt x="3078" y="2914"/>
                  <a:pt x="2844" y="2749"/>
                </a:cubicBezTo>
                <a:cubicBezTo>
                  <a:pt x="2826" y="2736"/>
                  <a:pt x="2808" y="2723"/>
                  <a:pt x="2791" y="2708"/>
                </a:cubicBezTo>
                <a:lnTo>
                  <a:pt x="2791" y="2708"/>
                </a:lnTo>
                <a:cubicBezTo>
                  <a:pt x="2948" y="2455"/>
                  <a:pt x="3018" y="2090"/>
                  <a:pt x="2785" y="1890"/>
                </a:cubicBezTo>
                <a:cubicBezTo>
                  <a:pt x="2711" y="1826"/>
                  <a:pt x="2634" y="1797"/>
                  <a:pt x="2561" y="1797"/>
                </a:cubicBezTo>
                <a:cubicBezTo>
                  <a:pt x="2432" y="1797"/>
                  <a:pt x="2314" y="1889"/>
                  <a:pt x="2244" y="2039"/>
                </a:cubicBezTo>
                <a:cubicBezTo>
                  <a:pt x="2121" y="2301"/>
                  <a:pt x="2236" y="2568"/>
                  <a:pt x="2408" y="2774"/>
                </a:cubicBezTo>
                <a:lnTo>
                  <a:pt x="2408" y="2774"/>
                </a:lnTo>
                <a:cubicBezTo>
                  <a:pt x="2268" y="2949"/>
                  <a:pt x="2067" y="3024"/>
                  <a:pt x="1853" y="3024"/>
                </a:cubicBezTo>
                <a:cubicBezTo>
                  <a:pt x="1103" y="3024"/>
                  <a:pt x="189" y="2107"/>
                  <a:pt x="1140" y="1383"/>
                </a:cubicBezTo>
                <a:cubicBezTo>
                  <a:pt x="1278" y="1279"/>
                  <a:pt x="1163" y="1189"/>
                  <a:pt x="1040" y="1189"/>
                </a:cubicBezTo>
                <a:cubicBezTo>
                  <a:pt x="996" y="1189"/>
                  <a:pt x="952" y="1200"/>
                  <a:pt x="917" y="1227"/>
                </a:cubicBezTo>
                <a:cubicBezTo>
                  <a:pt x="1" y="1923"/>
                  <a:pt x="483" y="3055"/>
                  <a:pt x="1476" y="3233"/>
                </a:cubicBezTo>
                <a:cubicBezTo>
                  <a:pt x="1548" y="3245"/>
                  <a:pt x="1621" y="3252"/>
                  <a:pt x="1694" y="3252"/>
                </a:cubicBezTo>
                <a:cubicBezTo>
                  <a:pt x="2009" y="3252"/>
                  <a:pt x="2327" y="3136"/>
                  <a:pt x="2578" y="2943"/>
                </a:cubicBezTo>
                <a:lnTo>
                  <a:pt x="2578" y="2943"/>
                </a:lnTo>
                <a:cubicBezTo>
                  <a:pt x="2610" y="2970"/>
                  <a:pt x="2643" y="2995"/>
                  <a:pt x="2675" y="3017"/>
                </a:cubicBezTo>
                <a:cubicBezTo>
                  <a:pt x="3211" y="3392"/>
                  <a:pt x="3968" y="3508"/>
                  <a:pt x="4676" y="3508"/>
                </a:cubicBezTo>
                <a:cubicBezTo>
                  <a:pt x="4974" y="3508"/>
                  <a:pt x="5264" y="3488"/>
                  <a:pt x="5524" y="3457"/>
                </a:cubicBezTo>
                <a:cubicBezTo>
                  <a:pt x="6522" y="3341"/>
                  <a:pt x="7744" y="2996"/>
                  <a:pt x="8329" y="2073"/>
                </a:cubicBezTo>
                <a:cubicBezTo>
                  <a:pt x="8543" y="1738"/>
                  <a:pt x="8563" y="1431"/>
                  <a:pt x="8463" y="1168"/>
                </a:cubicBezTo>
                <a:lnTo>
                  <a:pt x="8463" y="1168"/>
                </a:lnTo>
                <a:cubicBezTo>
                  <a:pt x="8620" y="1151"/>
                  <a:pt x="8780" y="1125"/>
                  <a:pt x="8946" y="1093"/>
                </a:cubicBezTo>
                <a:cubicBezTo>
                  <a:pt x="9369" y="1012"/>
                  <a:pt x="10545" y="693"/>
                  <a:pt x="9982" y="44"/>
                </a:cubicBezTo>
                <a:cubicBezTo>
                  <a:pt x="9955" y="13"/>
                  <a:pt x="9912" y="0"/>
                  <a:pt x="9867" y="0"/>
                </a:cubicBezTo>
                <a:close/>
              </a:path>
            </a:pathLst>
          </a:custGeom>
          <a:solidFill>
            <a:srgbClr val="FF7C35">
              <a:alpha val="56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7"/>
          <p:cNvGrpSpPr/>
          <p:nvPr/>
        </p:nvGrpSpPr>
        <p:grpSpPr>
          <a:xfrm>
            <a:off x="385750" y="206447"/>
            <a:ext cx="8336049" cy="4757278"/>
            <a:chOff x="385750" y="206447"/>
            <a:chExt cx="8336049" cy="4757278"/>
          </a:xfrm>
        </p:grpSpPr>
        <p:sp>
          <p:nvSpPr>
            <p:cNvPr id="338" name="Google Shape;338;p7"/>
            <p:cNvSpPr/>
            <p:nvPr/>
          </p:nvSpPr>
          <p:spPr>
            <a:xfrm rot="-5400000">
              <a:off x="2208886" y="-1549189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7"/>
            <p:cNvSpPr/>
            <p:nvPr/>
          </p:nvSpPr>
          <p:spPr>
            <a:xfrm rot="-5400000">
              <a:off x="2168061" y="-1575864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7"/>
          <p:cNvSpPr txBox="1">
            <a:spLocks noGrp="1"/>
          </p:cNvSpPr>
          <p:nvPr>
            <p:ph type="subTitle" idx="1"/>
          </p:nvPr>
        </p:nvSpPr>
        <p:spPr>
          <a:xfrm>
            <a:off x="948600" y="1541950"/>
            <a:ext cx="4294800" cy="23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4" name="Google Shape;1754;p26"/>
          <p:cNvGrpSpPr/>
          <p:nvPr/>
        </p:nvGrpSpPr>
        <p:grpSpPr>
          <a:xfrm rot="-3988931">
            <a:off x="-12471" y="-3571935"/>
            <a:ext cx="11178540" cy="6861517"/>
            <a:chOff x="385750" y="206447"/>
            <a:chExt cx="8336049" cy="4757278"/>
          </a:xfrm>
        </p:grpSpPr>
        <p:sp>
          <p:nvSpPr>
            <p:cNvPr id="1755" name="Google Shape;1755;p26"/>
            <p:cNvSpPr/>
            <p:nvPr/>
          </p:nvSpPr>
          <p:spPr>
            <a:xfrm rot="-5400000">
              <a:off x="2208886" y="-1549189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6"/>
            <p:cNvSpPr/>
            <p:nvPr/>
          </p:nvSpPr>
          <p:spPr>
            <a:xfrm rot="-5400000">
              <a:off x="2168061" y="-1575864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7" name="Google Shape;1757;p26"/>
          <p:cNvSpPr txBox="1">
            <a:spLocks noGrp="1"/>
          </p:cNvSpPr>
          <p:nvPr>
            <p:ph type="title"/>
          </p:nvPr>
        </p:nvSpPr>
        <p:spPr>
          <a:xfrm>
            <a:off x="2347938" y="31140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58" name="Google Shape;1758;p26"/>
          <p:cNvSpPr txBox="1">
            <a:spLocks noGrp="1"/>
          </p:cNvSpPr>
          <p:nvPr>
            <p:ph type="subTitle" idx="1"/>
          </p:nvPr>
        </p:nvSpPr>
        <p:spPr>
          <a:xfrm>
            <a:off x="2347900" y="1452673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9" name="Google Shape;1759;p26"/>
          <p:cNvSpPr txBox="1"/>
          <p:nvPr/>
        </p:nvSpPr>
        <p:spPr>
          <a:xfrm>
            <a:off x="2099100" y="3611950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CREDITS:</a:t>
            </a: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This presentation template was created by </a:t>
            </a:r>
            <a:r>
              <a:rPr lang="en" sz="1100" b="1" u="sng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and includes icons by </a:t>
            </a:r>
            <a:r>
              <a:rPr lang="en" sz="1100" b="1" u="sng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and infographics &amp; images by </a:t>
            </a:r>
            <a:r>
              <a:rPr lang="en" sz="1100" b="1" u="sng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100" u="sng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100" u="sng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rgbClr val="FFF3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F30D4F10-EB05-4252-92A0-22A9B563B2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68245D4B-08F6-4356-9596-3C7CC19F71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501" y="-448303"/>
            <a:ext cx="2588531" cy="2403636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="" xmlns:a16="http://schemas.microsoft.com/office/drawing/2014/main" id="{4E456C34-A241-4DAA-930D-5482469AEB01}"/>
              </a:ext>
            </a:extLst>
          </p:cNvPr>
          <p:cNvSpPr/>
          <p:nvPr userDrawn="1"/>
        </p:nvSpPr>
        <p:spPr>
          <a:xfrm>
            <a:off x="399967" y="287985"/>
            <a:ext cx="8321264" cy="455295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="" xmlns:a16="http://schemas.microsoft.com/office/drawing/2014/main" id="{24434962-F388-4449-88FB-9524F171D631}"/>
              </a:ext>
            </a:extLst>
          </p:cNvPr>
          <p:cNvGrpSpPr/>
          <p:nvPr userDrawn="1"/>
        </p:nvGrpSpPr>
        <p:grpSpPr>
          <a:xfrm>
            <a:off x="399968" y="330605"/>
            <a:ext cx="8321263" cy="4407179"/>
            <a:chOff x="533290" y="440806"/>
            <a:chExt cx="8676361" cy="4386519"/>
          </a:xfrm>
        </p:grpSpPr>
        <p:pic>
          <p:nvPicPr>
            <p:cNvPr id="25" name="图片 24">
              <a:extLst>
                <a:ext uri="{FF2B5EF4-FFF2-40B4-BE49-F238E27FC236}">
                  <a16:creationId xmlns="" xmlns:a16="http://schemas.microsoft.com/office/drawing/2014/main" id="{B5426E41-EF1F-4A33-A67F-5924D729D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90" y="440806"/>
              <a:ext cx="4315742" cy="2175134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="" xmlns:a16="http://schemas.microsoft.com/office/drawing/2014/main" id="{3E7E4001-9733-4536-A4D6-ABC5F235F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7882" y="440806"/>
              <a:ext cx="4315742" cy="2175134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="" xmlns:a16="http://schemas.microsoft.com/office/drawing/2014/main" id="{B1D1CCA9-5988-4E8E-91B8-F9A9F9464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350" y="2640433"/>
              <a:ext cx="4315742" cy="2175134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="" xmlns:a16="http://schemas.microsoft.com/office/drawing/2014/main" id="{FCCB0541-5D24-4143-B596-AC0B60BBE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3909" y="2652191"/>
              <a:ext cx="4315742" cy="2175134"/>
            </a:xfrm>
            <a:prstGeom prst="rect">
              <a:avLst/>
            </a:prstGeom>
          </p:spPr>
        </p:pic>
      </p:grpSp>
      <p:sp>
        <p:nvSpPr>
          <p:cNvPr id="29" name="矩形: 圆角 28">
            <a:extLst>
              <a:ext uri="{FF2B5EF4-FFF2-40B4-BE49-F238E27FC236}">
                <a16:creationId xmlns="" xmlns:a16="http://schemas.microsoft.com/office/drawing/2014/main" id="{21D2F5D0-7D56-41FF-96D8-0C9F69B85F9F}"/>
              </a:ext>
            </a:extLst>
          </p:cNvPr>
          <p:cNvSpPr/>
          <p:nvPr userDrawn="1"/>
        </p:nvSpPr>
        <p:spPr>
          <a:xfrm>
            <a:off x="539927" y="443998"/>
            <a:ext cx="8064147" cy="4131914"/>
          </a:xfrm>
          <a:prstGeom prst="roundRect">
            <a:avLst>
              <a:gd name="adj" fmla="val 652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C51CD94C-F71F-4170-AD9E-D2AD2FC0D1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378" y="4350844"/>
            <a:ext cx="1435894" cy="90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0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g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Josefin Sans"/>
              <a:buNone/>
              <a:defRPr sz="35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8" r:id="rId5"/>
    <p:sldLayoutId id="2147483672" r:id="rId6"/>
    <p:sldLayoutId id="2147483673" r:id="rId7"/>
    <p:sldLayoutId id="2147483674" r:id="rId8"/>
    <p:sldLayoutId id="214748367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0.gif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gif"/><Relationship Id="rId5" Type="http://schemas.openxmlformats.org/officeDocument/2006/relationships/image" Target="../media/image41.pn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0.gif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4" name="Google Shape;1774;p32"/>
          <p:cNvGrpSpPr/>
          <p:nvPr/>
        </p:nvGrpSpPr>
        <p:grpSpPr>
          <a:xfrm rot="-8472223">
            <a:off x="827443" y="312181"/>
            <a:ext cx="557640" cy="560901"/>
            <a:chOff x="1938525" y="705925"/>
            <a:chExt cx="859088" cy="863925"/>
          </a:xfrm>
        </p:grpSpPr>
        <p:sp>
          <p:nvSpPr>
            <p:cNvPr id="1775" name="Google Shape;1775;p32"/>
            <p:cNvSpPr/>
            <p:nvPr/>
          </p:nvSpPr>
          <p:spPr>
            <a:xfrm>
              <a:off x="1938538" y="705945"/>
              <a:ext cx="859075" cy="863900"/>
            </a:xfrm>
            <a:custGeom>
              <a:avLst/>
              <a:gdLst/>
              <a:ahLst/>
              <a:cxnLst/>
              <a:rect l="l" t="t" r="r" b="b"/>
              <a:pathLst>
                <a:path w="34363" h="34556" extrusionOk="0">
                  <a:moveTo>
                    <a:pt x="32924" y="17061"/>
                  </a:moveTo>
                  <a:cubicBezTo>
                    <a:pt x="34363" y="16082"/>
                    <a:pt x="34188" y="14835"/>
                    <a:pt x="32536" y="14288"/>
                  </a:cubicBezTo>
                  <a:lnTo>
                    <a:pt x="26302" y="12226"/>
                  </a:lnTo>
                  <a:cubicBezTo>
                    <a:pt x="24649" y="11680"/>
                    <a:pt x="22899" y="9867"/>
                    <a:pt x="22413" y="8196"/>
                  </a:cubicBezTo>
                  <a:lnTo>
                    <a:pt x="20578" y="1891"/>
                  </a:lnTo>
                  <a:cubicBezTo>
                    <a:pt x="20092" y="220"/>
                    <a:pt x="18850" y="0"/>
                    <a:pt x="17820" y="1403"/>
                  </a:cubicBezTo>
                  <a:lnTo>
                    <a:pt x="13933" y="6693"/>
                  </a:lnTo>
                  <a:cubicBezTo>
                    <a:pt x="12902" y="8095"/>
                    <a:pt x="10636" y="9199"/>
                    <a:pt x="8895" y="9144"/>
                  </a:cubicBezTo>
                  <a:lnTo>
                    <a:pt x="2332" y="8942"/>
                  </a:lnTo>
                  <a:cubicBezTo>
                    <a:pt x="592" y="8888"/>
                    <a:pt x="1" y="10000"/>
                    <a:pt x="1015" y="11413"/>
                  </a:cubicBezTo>
                  <a:lnTo>
                    <a:pt x="4846" y="16744"/>
                  </a:lnTo>
                  <a:cubicBezTo>
                    <a:pt x="5861" y="18157"/>
                    <a:pt x="6210" y="20654"/>
                    <a:pt x="5621" y="22291"/>
                  </a:cubicBezTo>
                  <a:lnTo>
                    <a:pt x="3399" y="28471"/>
                  </a:lnTo>
                  <a:cubicBezTo>
                    <a:pt x="2810" y="30110"/>
                    <a:pt x="3684" y="31017"/>
                    <a:pt x="5343" y="30487"/>
                  </a:cubicBezTo>
                  <a:lnTo>
                    <a:pt x="11599" y="28492"/>
                  </a:lnTo>
                  <a:cubicBezTo>
                    <a:pt x="13258" y="27963"/>
                    <a:pt x="15739" y="28402"/>
                    <a:pt x="17115" y="29469"/>
                  </a:cubicBezTo>
                  <a:lnTo>
                    <a:pt x="22304" y="33491"/>
                  </a:lnTo>
                  <a:cubicBezTo>
                    <a:pt x="23679" y="34556"/>
                    <a:pt x="24813" y="34005"/>
                    <a:pt x="24822" y="32264"/>
                  </a:cubicBezTo>
                  <a:lnTo>
                    <a:pt x="24857" y="25697"/>
                  </a:lnTo>
                  <a:cubicBezTo>
                    <a:pt x="24866" y="23958"/>
                    <a:pt x="26051" y="21732"/>
                    <a:pt x="27489" y="20754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1938525" y="705925"/>
              <a:ext cx="859075" cy="863925"/>
            </a:xfrm>
            <a:custGeom>
              <a:avLst/>
              <a:gdLst/>
              <a:ahLst/>
              <a:cxnLst/>
              <a:rect l="l" t="t" r="r" b="b"/>
              <a:pathLst>
                <a:path w="34363" h="34557" extrusionOk="0">
                  <a:moveTo>
                    <a:pt x="32923" y="17061"/>
                  </a:moveTo>
                  <a:cubicBezTo>
                    <a:pt x="34362" y="16083"/>
                    <a:pt x="34188" y="14835"/>
                    <a:pt x="32535" y="14289"/>
                  </a:cubicBezTo>
                  <a:lnTo>
                    <a:pt x="26301" y="12227"/>
                  </a:lnTo>
                  <a:cubicBezTo>
                    <a:pt x="24649" y="11680"/>
                    <a:pt x="22899" y="9867"/>
                    <a:pt x="22411" y="8196"/>
                  </a:cubicBezTo>
                  <a:lnTo>
                    <a:pt x="20576" y="1892"/>
                  </a:lnTo>
                  <a:cubicBezTo>
                    <a:pt x="20089" y="220"/>
                    <a:pt x="18849" y="1"/>
                    <a:pt x="17819" y="1404"/>
                  </a:cubicBezTo>
                  <a:lnTo>
                    <a:pt x="13932" y="6696"/>
                  </a:lnTo>
                  <a:cubicBezTo>
                    <a:pt x="12902" y="8098"/>
                    <a:pt x="10635" y="9202"/>
                    <a:pt x="8896" y="9147"/>
                  </a:cubicBezTo>
                  <a:lnTo>
                    <a:pt x="2332" y="8942"/>
                  </a:lnTo>
                  <a:cubicBezTo>
                    <a:pt x="592" y="8889"/>
                    <a:pt x="0" y="10001"/>
                    <a:pt x="1014" y="11413"/>
                  </a:cubicBezTo>
                  <a:lnTo>
                    <a:pt x="4845" y="16745"/>
                  </a:lnTo>
                  <a:cubicBezTo>
                    <a:pt x="5861" y="18158"/>
                    <a:pt x="6209" y="20655"/>
                    <a:pt x="5620" y="22292"/>
                  </a:cubicBezTo>
                  <a:lnTo>
                    <a:pt x="3400" y="28472"/>
                  </a:lnTo>
                  <a:cubicBezTo>
                    <a:pt x="2810" y="30110"/>
                    <a:pt x="3685" y="31017"/>
                    <a:pt x="5343" y="30488"/>
                  </a:cubicBezTo>
                  <a:lnTo>
                    <a:pt x="11600" y="28493"/>
                  </a:lnTo>
                  <a:cubicBezTo>
                    <a:pt x="13258" y="27964"/>
                    <a:pt x="15740" y="28404"/>
                    <a:pt x="17116" y="29470"/>
                  </a:cubicBezTo>
                  <a:lnTo>
                    <a:pt x="22305" y="33492"/>
                  </a:lnTo>
                  <a:cubicBezTo>
                    <a:pt x="23680" y="34557"/>
                    <a:pt x="24813" y="34007"/>
                    <a:pt x="24822" y="32265"/>
                  </a:cubicBezTo>
                  <a:lnTo>
                    <a:pt x="24859" y="25699"/>
                  </a:lnTo>
                  <a:cubicBezTo>
                    <a:pt x="24867" y="23959"/>
                    <a:pt x="26053" y="21734"/>
                    <a:pt x="27491" y="207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7" name="Google Shape;1777;p32"/>
          <p:cNvGrpSpPr/>
          <p:nvPr/>
        </p:nvGrpSpPr>
        <p:grpSpPr>
          <a:xfrm rot="-8472144">
            <a:off x="1038845" y="1055667"/>
            <a:ext cx="344849" cy="346800"/>
            <a:chOff x="7059159" y="4210043"/>
            <a:chExt cx="344833" cy="346784"/>
          </a:xfrm>
        </p:grpSpPr>
        <p:sp>
          <p:nvSpPr>
            <p:cNvPr id="1778" name="Google Shape;1778;p32"/>
            <p:cNvSpPr/>
            <p:nvPr/>
          </p:nvSpPr>
          <p:spPr>
            <a:xfrm>
              <a:off x="7059159" y="4210043"/>
              <a:ext cx="344833" cy="346769"/>
            </a:xfrm>
            <a:custGeom>
              <a:avLst/>
              <a:gdLst/>
              <a:ahLst/>
              <a:cxnLst/>
              <a:rect l="l" t="t" r="r" b="b"/>
              <a:pathLst>
                <a:path w="34363" h="34556" extrusionOk="0">
                  <a:moveTo>
                    <a:pt x="32924" y="17061"/>
                  </a:moveTo>
                  <a:cubicBezTo>
                    <a:pt x="34363" y="16082"/>
                    <a:pt x="34188" y="14835"/>
                    <a:pt x="32536" y="14288"/>
                  </a:cubicBezTo>
                  <a:lnTo>
                    <a:pt x="26302" y="12226"/>
                  </a:lnTo>
                  <a:cubicBezTo>
                    <a:pt x="24649" y="11680"/>
                    <a:pt x="22899" y="9867"/>
                    <a:pt x="22413" y="8196"/>
                  </a:cubicBezTo>
                  <a:lnTo>
                    <a:pt x="20578" y="1891"/>
                  </a:lnTo>
                  <a:cubicBezTo>
                    <a:pt x="20092" y="220"/>
                    <a:pt x="18850" y="0"/>
                    <a:pt x="17820" y="1403"/>
                  </a:cubicBezTo>
                  <a:lnTo>
                    <a:pt x="13933" y="6693"/>
                  </a:lnTo>
                  <a:cubicBezTo>
                    <a:pt x="12902" y="8095"/>
                    <a:pt x="10636" y="9199"/>
                    <a:pt x="8895" y="9144"/>
                  </a:cubicBezTo>
                  <a:lnTo>
                    <a:pt x="2332" y="8942"/>
                  </a:lnTo>
                  <a:cubicBezTo>
                    <a:pt x="592" y="8888"/>
                    <a:pt x="1" y="10000"/>
                    <a:pt x="1015" y="11413"/>
                  </a:cubicBezTo>
                  <a:lnTo>
                    <a:pt x="4846" y="16744"/>
                  </a:lnTo>
                  <a:cubicBezTo>
                    <a:pt x="5861" y="18157"/>
                    <a:pt x="6210" y="20654"/>
                    <a:pt x="5621" y="22291"/>
                  </a:cubicBezTo>
                  <a:lnTo>
                    <a:pt x="3399" y="28471"/>
                  </a:lnTo>
                  <a:cubicBezTo>
                    <a:pt x="2810" y="30110"/>
                    <a:pt x="3684" y="31017"/>
                    <a:pt x="5343" y="30487"/>
                  </a:cubicBezTo>
                  <a:lnTo>
                    <a:pt x="11599" y="28492"/>
                  </a:lnTo>
                  <a:cubicBezTo>
                    <a:pt x="13258" y="27963"/>
                    <a:pt x="15739" y="28402"/>
                    <a:pt x="17115" y="29469"/>
                  </a:cubicBezTo>
                  <a:lnTo>
                    <a:pt x="22304" y="33491"/>
                  </a:lnTo>
                  <a:cubicBezTo>
                    <a:pt x="23679" y="34556"/>
                    <a:pt x="24813" y="34005"/>
                    <a:pt x="24822" y="32264"/>
                  </a:cubicBezTo>
                  <a:lnTo>
                    <a:pt x="24857" y="25697"/>
                  </a:lnTo>
                  <a:cubicBezTo>
                    <a:pt x="24866" y="23958"/>
                    <a:pt x="26051" y="21732"/>
                    <a:pt x="27489" y="20754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7059160" y="4210047"/>
              <a:ext cx="344833" cy="346779"/>
            </a:xfrm>
            <a:custGeom>
              <a:avLst/>
              <a:gdLst/>
              <a:ahLst/>
              <a:cxnLst/>
              <a:rect l="l" t="t" r="r" b="b"/>
              <a:pathLst>
                <a:path w="34363" h="34557" extrusionOk="0">
                  <a:moveTo>
                    <a:pt x="32923" y="17061"/>
                  </a:moveTo>
                  <a:cubicBezTo>
                    <a:pt x="34362" y="16083"/>
                    <a:pt x="34188" y="14835"/>
                    <a:pt x="32535" y="14289"/>
                  </a:cubicBezTo>
                  <a:lnTo>
                    <a:pt x="26301" y="12227"/>
                  </a:lnTo>
                  <a:cubicBezTo>
                    <a:pt x="24649" y="11680"/>
                    <a:pt x="22899" y="9867"/>
                    <a:pt x="22411" y="8196"/>
                  </a:cubicBezTo>
                  <a:lnTo>
                    <a:pt x="20576" y="1892"/>
                  </a:lnTo>
                  <a:cubicBezTo>
                    <a:pt x="20089" y="220"/>
                    <a:pt x="18849" y="1"/>
                    <a:pt x="17819" y="1404"/>
                  </a:cubicBezTo>
                  <a:lnTo>
                    <a:pt x="13932" y="6696"/>
                  </a:lnTo>
                  <a:cubicBezTo>
                    <a:pt x="12902" y="8098"/>
                    <a:pt x="10635" y="9202"/>
                    <a:pt x="8896" y="9147"/>
                  </a:cubicBezTo>
                  <a:lnTo>
                    <a:pt x="2332" y="8942"/>
                  </a:lnTo>
                  <a:cubicBezTo>
                    <a:pt x="592" y="8889"/>
                    <a:pt x="0" y="10001"/>
                    <a:pt x="1014" y="11413"/>
                  </a:cubicBezTo>
                  <a:lnTo>
                    <a:pt x="4845" y="16745"/>
                  </a:lnTo>
                  <a:cubicBezTo>
                    <a:pt x="5861" y="18158"/>
                    <a:pt x="6209" y="20655"/>
                    <a:pt x="5620" y="22292"/>
                  </a:cubicBezTo>
                  <a:lnTo>
                    <a:pt x="3400" y="28472"/>
                  </a:lnTo>
                  <a:cubicBezTo>
                    <a:pt x="2810" y="30110"/>
                    <a:pt x="3685" y="31017"/>
                    <a:pt x="5343" y="30488"/>
                  </a:cubicBezTo>
                  <a:lnTo>
                    <a:pt x="11600" y="28493"/>
                  </a:lnTo>
                  <a:cubicBezTo>
                    <a:pt x="13258" y="27964"/>
                    <a:pt x="15740" y="28404"/>
                    <a:pt x="17116" y="29470"/>
                  </a:cubicBezTo>
                  <a:lnTo>
                    <a:pt x="22305" y="33492"/>
                  </a:lnTo>
                  <a:cubicBezTo>
                    <a:pt x="23680" y="34557"/>
                    <a:pt x="24813" y="34007"/>
                    <a:pt x="24822" y="32265"/>
                  </a:cubicBezTo>
                  <a:lnTo>
                    <a:pt x="24859" y="25699"/>
                  </a:lnTo>
                  <a:cubicBezTo>
                    <a:pt x="24867" y="23959"/>
                    <a:pt x="26053" y="21734"/>
                    <a:pt x="27491" y="207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8172496" y="409621"/>
            <a:ext cx="961601" cy="1230562"/>
            <a:chOff x="7788688" y="2034619"/>
            <a:chExt cx="961601" cy="1230562"/>
          </a:xfrm>
        </p:grpSpPr>
        <p:sp>
          <p:nvSpPr>
            <p:cNvPr id="1895" name="Google Shape;1895;p32"/>
            <p:cNvSpPr/>
            <p:nvPr/>
          </p:nvSpPr>
          <p:spPr>
            <a:xfrm rot="1680173">
              <a:off x="8027177" y="2082876"/>
              <a:ext cx="484627" cy="1134047"/>
            </a:xfrm>
            <a:custGeom>
              <a:avLst/>
              <a:gdLst/>
              <a:ahLst/>
              <a:cxnLst/>
              <a:rect l="l" t="t" r="r" b="b"/>
              <a:pathLst>
                <a:path w="9933" h="23199" extrusionOk="0">
                  <a:moveTo>
                    <a:pt x="2954" y="1"/>
                  </a:moveTo>
                  <a:lnTo>
                    <a:pt x="56" y="18740"/>
                  </a:lnTo>
                  <a:lnTo>
                    <a:pt x="1" y="19093"/>
                  </a:lnTo>
                  <a:cubicBezTo>
                    <a:pt x="860" y="20350"/>
                    <a:pt x="579" y="22655"/>
                    <a:pt x="512" y="23115"/>
                  </a:cubicBezTo>
                  <a:lnTo>
                    <a:pt x="512" y="23118"/>
                  </a:lnTo>
                  <a:cubicBezTo>
                    <a:pt x="512" y="23120"/>
                    <a:pt x="511" y="23124"/>
                    <a:pt x="511" y="23126"/>
                  </a:cubicBezTo>
                  <a:cubicBezTo>
                    <a:pt x="511" y="23127"/>
                    <a:pt x="511" y="23129"/>
                    <a:pt x="510" y="23131"/>
                  </a:cubicBezTo>
                  <a:cubicBezTo>
                    <a:pt x="510" y="23134"/>
                    <a:pt x="508" y="23135"/>
                    <a:pt x="508" y="23137"/>
                  </a:cubicBezTo>
                  <a:cubicBezTo>
                    <a:pt x="508" y="23139"/>
                    <a:pt x="508" y="23140"/>
                    <a:pt x="507" y="23142"/>
                  </a:cubicBezTo>
                  <a:cubicBezTo>
                    <a:pt x="507" y="23145"/>
                    <a:pt x="507" y="23146"/>
                    <a:pt x="506" y="23149"/>
                  </a:cubicBezTo>
                  <a:lnTo>
                    <a:pt x="506" y="23153"/>
                  </a:lnTo>
                  <a:cubicBezTo>
                    <a:pt x="506" y="23156"/>
                    <a:pt x="506" y="23157"/>
                    <a:pt x="504" y="23158"/>
                  </a:cubicBezTo>
                  <a:cubicBezTo>
                    <a:pt x="504" y="23160"/>
                    <a:pt x="504" y="23161"/>
                    <a:pt x="503" y="23162"/>
                  </a:cubicBezTo>
                  <a:lnTo>
                    <a:pt x="503" y="23166"/>
                  </a:lnTo>
                  <a:cubicBezTo>
                    <a:pt x="503" y="23168"/>
                    <a:pt x="502" y="23171"/>
                    <a:pt x="502" y="23173"/>
                  </a:cubicBezTo>
                  <a:lnTo>
                    <a:pt x="502" y="23176"/>
                  </a:lnTo>
                  <a:cubicBezTo>
                    <a:pt x="502" y="23177"/>
                    <a:pt x="502" y="23180"/>
                    <a:pt x="501" y="23182"/>
                  </a:cubicBezTo>
                  <a:cubicBezTo>
                    <a:pt x="501" y="23183"/>
                    <a:pt x="501" y="23186"/>
                    <a:pt x="499" y="23187"/>
                  </a:cubicBezTo>
                  <a:lnTo>
                    <a:pt x="499" y="23188"/>
                  </a:lnTo>
                  <a:lnTo>
                    <a:pt x="499" y="23192"/>
                  </a:lnTo>
                  <a:lnTo>
                    <a:pt x="499" y="23193"/>
                  </a:lnTo>
                  <a:cubicBezTo>
                    <a:pt x="499" y="23197"/>
                    <a:pt x="498" y="23198"/>
                    <a:pt x="498" y="23198"/>
                  </a:cubicBezTo>
                  <a:lnTo>
                    <a:pt x="920" y="23010"/>
                  </a:lnTo>
                  <a:cubicBezTo>
                    <a:pt x="1041" y="22596"/>
                    <a:pt x="1286" y="22236"/>
                    <a:pt x="1598" y="21925"/>
                  </a:cubicBezTo>
                  <a:cubicBezTo>
                    <a:pt x="2682" y="20843"/>
                    <a:pt x="4574" y="20355"/>
                    <a:pt x="4871" y="20283"/>
                  </a:cubicBezTo>
                  <a:cubicBezTo>
                    <a:pt x="4896" y="20278"/>
                    <a:pt x="4911" y="20274"/>
                    <a:pt x="4911" y="20274"/>
                  </a:cubicBezTo>
                  <a:lnTo>
                    <a:pt x="9932" y="3035"/>
                  </a:lnTo>
                  <a:lnTo>
                    <a:pt x="7995" y="2193"/>
                  </a:lnTo>
                  <a:lnTo>
                    <a:pt x="7999" y="2178"/>
                  </a:lnTo>
                  <a:lnTo>
                    <a:pt x="7889" y="2147"/>
                  </a:lnTo>
                  <a:lnTo>
                    <a:pt x="5076" y="923"/>
                  </a:lnTo>
                  <a:lnTo>
                    <a:pt x="5080" y="899"/>
                  </a:lnTo>
                  <a:lnTo>
                    <a:pt x="4968" y="876"/>
                  </a:lnTo>
                  <a:lnTo>
                    <a:pt x="2954" y="1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96" name="Google Shape;1896;p32"/>
            <p:cNvGrpSpPr/>
            <p:nvPr/>
          </p:nvGrpSpPr>
          <p:grpSpPr>
            <a:xfrm rot="1677789">
              <a:off x="8026459" y="2082309"/>
              <a:ext cx="486058" cy="1135180"/>
              <a:chOff x="3014700" y="1423850"/>
              <a:chExt cx="248300" cy="579900"/>
            </a:xfrm>
          </p:grpSpPr>
          <p:sp>
            <p:nvSpPr>
              <p:cNvPr id="1897" name="Google Shape;1897;p32"/>
              <p:cNvSpPr/>
              <p:nvPr/>
            </p:nvSpPr>
            <p:spPr>
              <a:xfrm>
                <a:off x="3014700" y="1864600"/>
                <a:ext cx="121750" cy="139150"/>
              </a:xfrm>
              <a:custGeom>
                <a:avLst/>
                <a:gdLst/>
                <a:ahLst/>
                <a:cxnLst/>
                <a:rect l="l" t="t" r="r" b="b"/>
                <a:pathLst>
                  <a:path w="4870" h="5566" extrusionOk="0">
                    <a:moveTo>
                      <a:pt x="1401" y="0"/>
                    </a:moveTo>
                    <a:lnTo>
                      <a:pt x="55" y="1108"/>
                    </a:lnTo>
                    <a:lnTo>
                      <a:pt x="0" y="1462"/>
                    </a:lnTo>
                    <a:cubicBezTo>
                      <a:pt x="958" y="2862"/>
                      <a:pt x="499" y="5566"/>
                      <a:pt x="499" y="5566"/>
                    </a:cubicBezTo>
                    <a:lnTo>
                      <a:pt x="921" y="5377"/>
                    </a:lnTo>
                    <a:cubicBezTo>
                      <a:pt x="1459" y="3529"/>
                      <a:pt x="4488" y="2745"/>
                      <a:pt x="4870" y="2652"/>
                    </a:cubicBezTo>
                    <a:lnTo>
                      <a:pt x="4870" y="280"/>
                    </a:lnTo>
                    <a:lnTo>
                      <a:pt x="140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8" name="Google Shape;1898;p32"/>
              <p:cNvSpPr/>
              <p:nvPr/>
            </p:nvSpPr>
            <p:spPr>
              <a:xfrm>
                <a:off x="3016075" y="1423850"/>
                <a:ext cx="246925" cy="507100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20284" extrusionOk="0">
                    <a:moveTo>
                      <a:pt x="2899" y="1"/>
                    </a:moveTo>
                    <a:lnTo>
                      <a:pt x="0" y="18739"/>
                    </a:lnTo>
                    <a:cubicBezTo>
                      <a:pt x="195" y="18617"/>
                      <a:pt x="446" y="18500"/>
                      <a:pt x="691" y="18500"/>
                    </a:cubicBezTo>
                    <a:cubicBezTo>
                      <a:pt x="1042" y="18500"/>
                      <a:pt x="1382" y="18738"/>
                      <a:pt x="1533" y="19539"/>
                    </a:cubicBezTo>
                    <a:cubicBezTo>
                      <a:pt x="1834" y="19287"/>
                      <a:pt x="2302" y="18955"/>
                      <a:pt x="2677" y="18955"/>
                    </a:cubicBezTo>
                    <a:cubicBezTo>
                      <a:pt x="2952" y="18955"/>
                      <a:pt x="3176" y="19133"/>
                      <a:pt x="3250" y="19651"/>
                    </a:cubicBezTo>
                    <a:cubicBezTo>
                      <a:pt x="3475" y="19441"/>
                      <a:pt x="3740" y="19267"/>
                      <a:pt x="3997" y="19267"/>
                    </a:cubicBezTo>
                    <a:cubicBezTo>
                      <a:pt x="4309" y="19267"/>
                      <a:pt x="4610" y="19523"/>
                      <a:pt x="4816" y="20283"/>
                    </a:cubicBezTo>
                    <a:cubicBezTo>
                      <a:pt x="4841" y="20276"/>
                      <a:pt x="4855" y="20274"/>
                      <a:pt x="4855" y="20274"/>
                    </a:cubicBezTo>
                    <a:lnTo>
                      <a:pt x="9876" y="3035"/>
                    </a:lnTo>
                    <a:lnTo>
                      <a:pt x="289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9" name="Google Shape;1899;p32"/>
              <p:cNvSpPr/>
              <p:nvPr/>
            </p:nvSpPr>
            <p:spPr>
              <a:xfrm>
                <a:off x="3051575" y="1445175"/>
                <a:ext cx="90125" cy="467675"/>
              </a:xfrm>
              <a:custGeom>
                <a:avLst/>
                <a:gdLst/>
                <a:ahLst/>
                <a:cxnLst/>
                <a:rect l="l" t="t" r="r" b="b"/>
                <a:pathLst>
                  <a:path w="3605" h="18707" extrusionOk="0">
                    <a:moveTo>
                      <a:pt x="3379" y="1"/>
                    </a:moveTo>
                    <a:lnTo>
                      <a:pt x="0" y="18663"/>
                    </a:lnTo>
                    <a:lnTo>
                      <a:pt x="227" y="18707"/>
                    </a:lnTo>
                    <a:lnTo>
                      <a:pt x="3605" y="44"/>
                    </a:lnTo>
                    <a:lnTo>
                      <a:pt x="33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32"/>
              <p:cNvSpPr/>
              <p:nvPr/>
            </p:nvSpPr>
            <p:spPr>
              <a:xfrm>
                <a:off x="3093850" y="1476675"/>
                <a:ext cx="120775" cy="443775"/>
              </a:xfrm>
              <a:custGeom>
                <a:avLst/>
                <a:gdLst/>
                <a:ahLst/>
                <a:cxnLst/>
                <a:rect l="l" t="t" r="r" b="b"/>
                <a:pathLst>
                  <a:path w="4831" h="17751" extrusionOk="0">
                    <a:moveTo>
                      <a:pt x="4610" y="0"/>
                    </a:moveTo>
                    <a:lnTo>
                      <a:pt x="1" y="17688"/>
                    </a:lnTo>
                    <a:lnTo>
                      <a:pt x="222" y="17751"/>
                    </a:lnTo>
                    <a:lnTo>
                      <a:pt x="4831" y="65"/>
                    </a:lnTo>
                    <a:lnTo>
                      <a:pt x="461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32"/>
              <p:cNvSpPr/>
              <p:nvPr/>
            </p:nvSpPr>
            <p:spPr>
              <a:xfrm>
                <a:off x="3081325" y="1478775"/>
                <a:ext cx="473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56" extrusionOk="0">
                    <a:moveTo>
                      <a:pt x="1616" y="0"/>
                    </a:moveTo>
                    <a:cubicBezTo>
                      <a:pt x="1205" y="0"/>
                      <a:pt x="857" y="123"/>
                      <a:pt x="583" y="367"/>
                    </a:cubicBezTo>
                    <a:cubicBezTo>
                      <a:pt x="46" y="840"/>
                      <a:pt x="3" y="1591"/>
                      <a:pt x="1" y="1622"/>
                    </a:cubicBezTo>
                    <a:lnTo>
                      <a:pt x="575" y="1655"/>
                    </a:lnTo>
                    <a:cubicBezTo>
                      <a:pt x="575" y="1650"/>
                      <a:pt x="612" y="1125"/>
                      <a:pt x="956" y="822"/>
                    </a:cubicBezTo>
                    <a:cubicBezTo>
                      <a:pt x="1125" y="675"/>
                      <a:pt x="1349" y="602"/>
                      <a:pt x="1622" y="602"/>
                    </a:cubicBezTo>
                    <a:cubicBezTo>
                      <a:pt x="1688" y="602"/>
                      <a:pt x="1756" y="606"/>
                      <a:pt x="1827" y="614"/>
                    </a:cubicBezTo>
                    <a:lnTo>
                      <a:pt x="1893" y="18"/>
                    </a:lnTo>
                    <a:cubicBezTo>
                      <a:pt x="1798" y="6"/>
                      <a:pt x="1705" y="0"/>
                      <a:pt x="1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32"/>
              <p:cNvSpPr/>
              <p:nvPr/>
            </p:nvSpPr>
            <p:spPr>
              <a:xfrm>
                <a:off x="3137625" y="1457450"/>
                <a:ext cx="44375" cy="4227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691" extrusionOk="0">
                    <a:moveTo>
                      <a:pt x="348" y="1"/>
                    </a:moveTo>
                    <a:cubicBezTo>
                      <a:pt x="238" y="1"/>
                      <a:pt x="121" y="12"/>
                      <a:pt x="0" y="33"/>
                    </a:cubicBezTo>
                    <a:lnTo>
                      <a:pt x="99" y="625"/>
                    </a:lnTo>
                    <a:cubicBezTo>
                      <a:pt x="188" y="608"/>
                      <a:pt x="272" y="600"/>
                      <a:pt x="350" y="600"/>
                    </a:cubicBezTo>
                    <a:cubicBezTo>
                      <a:pt x="554" y="600"/>
                      <a:pt x="718" y="656"/>
                      <a:pt x="848" y="769"/>
                    </a:cubicBezTo>
                    <a:cubicBezTo>
                      <a:pt x="1193" y="1070"/>
                      <a:pt x="1200" y="1684"/>
                      <a:pt x="1200" y="1691"/>
                    </a:cubicBezTo>
                    <a:lnTo>
                      <a:pt x="1774" y="1691"/>
                    </a:lnTo>
                    <a:cubicBezTo>
                      <a:pt x="1774" y="1654"/>
                      <a:pt x="1768" y="795"/>
                      <a:pt x="1220" y="313"/>
                    </a:cubicBezTo>
                    <a:cubicBezTo>
                      <a:pt x="984" y="105"/>
                      <a:pt x="691" y="1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32"/>
              <p:cNvSpPr/>
              <p:nvPr/>
            </p:nvSpPr>
            <p:spPr>
              <a:xfrm>
                <a:off x="3095225" y="1538200"/>
                <a:ext cx="36025" cy="6252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2501" extrusionOk="0">
                    <a:moveTo>
                      <a:pt x="721" y="1"/>
                    </a:moveTo>
                    <a:cubicBezTo>
                      <a:pt x="323" y="1"/>
                      <a:pt x="1" y="561"/>
                      <a:pt x="1" y="1250"/>
                    </a:cubicBezTo>
                    <a:cubicBezTo>
                      <a:pt x="1" y="1942"/>
                      <a:pt x="324" y="2501"/>
                      <a:pt x="721" y="2501"/>
                    </a:cubicBezTo>
                    <a:cubicBezTo>
                      <a:pt x="1119" y="2501"/>
                      <a:pt x="1441" y="1941"/>
                      <a:pt x="1441" y="1250"/>
                    </a:cubicBezTo>
                    <a:cubicBezTo>
                      <a:pt x="1441" y="561"/>
                      <a:pt x="1119" y="2"/>
                      <a:pt x="7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32"/>
              <p:cNvSpPr/>
              <p:nvPr/>
            </p:nvSpPr>
            <p:spPr>
              <a:xfrm>
                <a:off x="3111175" y="1559200"/>
                <a:ext cx="7325" cy="151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607" extrusionOk="0">
                    <a:moveTo>
                      <a:pt x="146" y="0"/>
                    </a:moveTo>
                    <a:cubicBezTo>
                      <a:pt x="67" y="0"/>
                      <a:pt x="0" y="136"/>
                      <a:pt x="0" y="303"/>
                    </a:cubicBezTo>
                    <a:cubicBezTo>
                      <a:pt x="0" y="470"/>
                      <a:pt x="65" y="606"/>
                      <a:pt x="146" y="606"/>
                    </a:cubicBezTo>
                    <a:cubicBezTo>
                      <a:pt x="227" y="606"/>
                      <a:pt x="292" y="470"/>
                      <a:pt x="292" y="303"/>
                    </a:cubicBezTo>
                    <a:cubicBezTo>
                      <a:pt x="292" y="136"/>
                      <a:pt x="228" y="0"/>
                      <a:pt x="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32"/>
              <p:cNvSpPr/>
              <p:nvPr/>
            </p:nvSpPr>
            <p:spPr>
              <a:xfrm>
                <a:off x="3143525" y="1622325"/>
                <a:ext cx="18400" cy="15725"/>
              </a:xfrm>
              <a:custGeom>
                <a:avLst/>
                <a:gdLst/>
                <a:ahLst/>
                <a:cxnLst/>
                <a:rect l="l" t="t" r="r" b="b"/>
                <a:pathLst>
                  <a:path w="736" h="629" extrusionOk="0">
                    <a:moveTo>
                      <a:pt x="18" y="0"/>
                    </a:moveTo>
                    <a:lnTo>
                      <a:pt x="0" y="265"/>
                    </a:lnTo>
                    <a:cubicBezTo>
                      <a:pt x="0" y="265"/>
                      <a:pt x="17" y="263"/>
                      <a:pt x="47" y="263"/>
                    </a:cubicBezTo>
                    <a:cubicBezTo>
                      <a:pt x="165" y="263"/>
                      <a:pt x="487" y="296"/>
                      <a:pt x="735" y="628"/>
                    </a:cubicBezTo>
                    <a:cubicBezTo>
                      <a:pt x="735" y="628"/>
                      <a:pt x="616" y="18"/>
                      <a:pt x="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32"/>
              <p:cNvSpPr/>
              <p:nvPr/>
            </p:nvSpPr>
            <p:spPr>
              <a:xfrm>
                <a:off x="3119950" y="1631125"/>
                <a:ext cx="33475" cy="7985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3194" extrusionOk="0">
                    <a:moveTo>
                      <a:pt x="1212" y="0"/>
                    </a:moveTo>
                    <a:lnTo>
                      <a:pt x="784" y="520"/>
                    </a:lnTo>
                    <a:lnTo>
                      <a:pt x="407" y="726"/>
                    </a:lnTo>
                    <a:lnTo>
                      <a:pt x="137" y="802"/>
                    </a:lnTo>
                    <a:lnTo>
                      <a:pt x="0" y="3193"/>
                    </a:lnTo>
                    <a:lnTo>
                      <a:pt x="240" y="3189"/>
                    </a:lnTo>
                    <a:lnTo>
                      <a:pt x="602" y="2909"/>
                    </a:lnTo>
                    <a:lnTo>
                      <a:pt x="901" y="2411"/>
                    </a:lnTo>
                    <a:lnTo>
                      <a:pt x="1118" y="1879"/>
                    </a:lnTo>
                    <a:lnTo>
                      <a:pt x="1268" y="1505"/>
                    </a:lnTo>
                    <a:lnTo>
                      <a:pt x="1326" y="1058"/>
                    </a:lnTo>
                    <a:lnTo>
                      <a:pt x="1339" y="530"/>
                    </a:lnTo>
                    <a:lnTo>
                      <a:pt x="121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7" name="Google Shape;1907;p32"/>
              <p:cNvSpPr/>
              <p:nvPr/>
            </p:nvSpPr>
            <p:spPr>
              <a:xfrm>
                <a:off x="3110500" y="1625350"/>
                <a:ext cx="54775" cy="874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496" extrusionOk="0">
                    <a:moveTo>
                      <a:pt x="1642" y="0"/>
                    </a:moveTo>
                    <a:lnTo>
                      <a:pt x="1642" y="0"/>
                    </a:lnTo>
                    <a:cubicBezTo>
                      <a:pt x="1642" y="0"/>
                      <a:pt x="1104" y="1002"/>
                      <a:pt x="366" y="1002"/>
                    </a:cubicBezTo>
                    <a:cubicBezTo>
                      <a:pt x="257" y="1002"/>
                      <a:pt x="144" y="980"/>
                      <a:pt x="27" y="930"/>
                    </a:cubicBezTo>
                    <a:lnTo>
                      <a:pt x="27" y="930"/>
                    </a:lnTo>
                    <a:cubicBezTo>
                      <a:pt x="27" y="930"/>
                      <a:pt x="216" y="1062"/>
                      <a:pt x="502" y="1062"/>
                    </a:cubicBezTo>
                    <a:cubicBezTo>
                      <a:pt x="789" y="1062"/>
                      <a:pt x="1173" y="929"/>
                      <a:pt x="1563" y="398"/>
                    </a:cubicBezTo>
                    <a:lnTo>
                      <a:pt x="1563" y="398"/>
                    </a:lnTo>
                    <a:cubicBezTo>
                      <a:pt x="1564" y="398"/>
                      <a:pt x="1896" y="1136"/>
                      <a:pt x="1395" y="2233"/>
                    </a:cubicBezTo>
                    <a:cubicBezTo>
                      <a:pt x="1056" y="2976"/>
                      <a:pt x="738" y="3334"/>
                      <a:pt x="432" y="3334"/>
                    </a:cubicBezTo>
                    <a:cubicBezTo>
                      <a:pt x="285" y="3334"/>
                      <a:pt x="142" y="3252"/>
                      <a:pt x="0" y="3091"/>
                    </a:cubicBezTo>
                    <a:lnTo>
                      <a:pt x="0" y="3091"/>
                    </a:lnTo>
                    <a:cubicBezTo>
                      <a:pt x="1" y="3091"/>
                      <a:pt x="203" y="3495"/>
                      <a:pt x="526" y="3495"/>
                    </a:cubicBezTo>
                    <a:cubicBezTo>
                      <a:pt x="694" y="3495"/>
                      <a:pt x="895" y="3386"/>
                      <a:pt x="1117" y="3053"/>
                    </a:cubicBezTo>
                    <a:cubicBezTo>
                      <a:pt x="2191" y="1439"/>
                      <a:pt x="1642" y="0"/>
                      <a:pt x="16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8" name="Google Shape;1908;p32"/>
              <p:cNvSpPr/>
              <p:nvPr/>
            </p:nvSpPr>
            <p:spPr>
              <a:xfrm>
                <a:off x="3124550" y="1649075"/>
                <a:ext cx="6975" cy="606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426" extrusionOk="0">
                    <a:moveTo>
                      <a:pt x="279" y="0"/>
                    </a:moveTo>
                    <a:lnTo>
                      <a:pt x="169" y="17"/>
                    </a:lnTo>
                    <a:lnTo>
                      <a:pt x="1" y="2426"/>
                    </a:lnTo>
                    <a:lnTo>
                      <a:pt x="1" y="2426"/>
                    </a:lnTo>
                    <a:lnTo>
                      <a:pt x="111" y="2409"/>
                    </a:lnTo>
                    <a:lnTo>
                      <a:pt x="2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9" name="Google Shape;1909;p32"/>
              <p:cNvSpPr/>
              <p:nvPr/>
            </p:nvSpPr>
            <p:spPr>
              <a:xfrm>
                <a:off x="3136025" y="1645800"/>
                <a:ext cx="4850" cy="51675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067" extrusionOk="0">
                    <a:moveTo>
                      <a:pt x="111" y="0"/>
                    </a:moveTo>
                    <a:lnTo>
                      <a:pt x="0" y="28"/>
                    </a:lnTo>
                    <a:lnTo>
                      <a:pt x="84" y="2066"/>
                    </a:lnTo>
                    <a:lnTo>
                      <a:pt x="194" y="2039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0" name="Google Shape;1910;p32"/>
              <p:cNvSpPr/>
              <p:nvPr/>
            </p:nvSpPr>
            <p:spPr>
              <a:xfrm>
                <a:off x="3141800" y="1639550"/>
                <a:ext cx="9175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480" extrusionOk="0">
                    <a:moveTo>
                      <a:pt x="110" y="1"/>
                    </a:moveTo>
                    <a:lnTo>
                      <a:pt x="1" y="41"/>
                    </a:lnTo>
                    <a:lnTo>
                      <a:pt x="258" y="1480"/>
                    </a:lnTo>
                    <a:lnTo>
                      <a:pt x="366" y="1439"/>
                    </a:lnTo>
                    <a:lnTo>
                      <a:pt x="11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1" name="Google Shape;1911;p32"/>
              <p:cNvSpPr/>
              <p:nvPr/>
            </p:nvSpPr>
            <p:spPr>
              <a:xfrm>
                <a:off x="3027175" y="1955475"/>
                <a:ext cx="27500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931" extrusionOk="0">
                    <a:moveTo>
                      <a:pt x="100" y="0"/>
                    </a:moveTo>
                    <a:lnTo>
                      <a:pt x="100" y="0"/>
                    </a:lnTo>
                    <a:cubicBezTo>
                      <a:pt x="152" y="1030"/>
                      <a:pt x="0" y="1931"/>
                      <a:pt x="0" y="1931"/>
                    </a:cubicBezTo>
                    <a:lnTo>
                      <a:pt x="422" y="1742"/>
                    </a:lnTo>
                    <a:cubicBezTo>
                      <a:pt x="544" y="1327"/>
                      <a:pt x="788" y="969"/>
                      <a:pt x="1100" y="658"/>
                    </a:cubicBezTo>
                    <a:cubicBezTo>
                      <a:pt x="956" y="516"/>
                      <a:pt x="795" y="387"/>
                      <a:pt x="614" y="270"/>
                    </a:cubicBezTo>
                    <a:cubicBezTo>
                      <a:pt x="480" y="189"/>
                      <a:pt x="291" y="73"/>
                      <a:pt x="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32"/>
              <p:cNvSpPr/>
              <p:nvPr/>
            </p:nvSpPr>
            <p:spPr>
              <a:xfrm>
                <a:off x="3120650" y="1508700"/>
                <a:ext cx="54175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4106" extrusionOk="0">
                    <a:moveTo>
                      <a:pt x="1083" y="1"/>
                    </a:moveTo>
                    <a:cubicBezTo>
                      <a:pt x="486" y="1"/>
                      <a:pt x="0" y="919"/>
                      <a:pt x="0" y="2053"/>
                    </a:cubicBezTo>
                    <a:cubicBezTo>
                      <a:pt x="0" y="3186"/>
                      <a:pt x="486" y="4105"/>
                      <a:pt x="1083" y="4105"/>
                    </a:cubicBezTo>
                    <a:cubicBezTo>
                      <a:pt x="1681" y="4105"/>
                      <a:pt x="2167" y="3186"/>
                      <a:pt x="2167" y="2053"/>
                    </a:cubicBezTo>
                    <a:cubicBezTo>
                      <a:pt x="2167" y="919"/>
                      <a:pt x="1681" y="1"/>
                      <a:pt x="10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32"/>
              <p:cNvSpPr/>
              <p:nvPr/>
            </p:nvSpPr>
            <p:spPr>
              <a:xfrm>
                <a:off x="3120625" y="1520325"/>
                <a:ext cx="99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996" extrusionOk="0">
                    <a:moveTo>
                      <a:pt x="399" y="1"/>
                    </a:moveTo>
                    <a:cubicBezTo>
                      <a:pt x="155" y="376"/>
                      <a:pt x="0" y="949"/>
                      <a:pt x="0" y="1590"/>
                    </a:cubicBezTo>
                    <a:cubicBezTo>
                      <a:pt x="0" y="2133"/>
                      <a:pt x="111" y="2628"/>
                      <a:pt x="295" y="2995"/>
                    </a:cubicBezTo>
                    <a:cubicBezTo>
                      <a:pt x="165" y="2611"/>
                      <a:pt x="87" y="2138"/>
                      <a:pt x="87" y="1627"/>
                    </a:cubicBezTo>
                    <a:cubicBezTo>
                      <a:pt x="87" y="991"/>
                      <a:pt x="207" y="420"/>
                      <a:pt x="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32"/>
              <p:cNvSpPr/>
              <p:nvPr/>
            </p:nvSpPr>
            <p:spPr>
              <a:xfrm>
                <a:off x="3154175" y="1548550"/>
                <a:ext cx="133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533" h="1098" extrusionOk="0">
                    <a:moveTo>
                      <a:pt x="267" y="0"/>
                    </a:moveTo>
                    <a:cubicBezTo>
                      <a:pt x="120" y="0"/>
                      <a:pt x="1" y="245"/>
                      <a:pt x="1" y="549"/>
                    </a:cubicBezTo>
                    <a:cubicBezTo>
                      <a:pt x="1" y="852"/>
                      <a:pt x="119" y="1097"/>
                      <a:pt x="267" y="1097"/>
                    </a:cubicBezTo>
                    <a:cubicBezTo>
                      <a:pt x="414" y="1097"/>
                      <a:pt x="533" y="851"/>
                      <a:pt x="533" y="549"/>
                    </a:cubicBezTo>
                    <a:cubicBezTo>
                      <a:pt x="533" y="246"/>
                      <a:pt x="414" y="1"/>
                      <a:pt x="2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48416014-7127-400C-4020-85A67C972D80}"/>
              </a:ext>
            </a:extLst>
          </p:cNvPr>
          <p:cNvSpPr txBox="1">
            <a:spLocks/>
          </p:cNvSpPr>
          <p:nvPr/>
        </p:nvSpPr>
        <p:spPr>
          <a:xfrm>
            <a:off x="1078064" y="1360884"/>
            <a:ext cx="7713434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b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Josefin Sans"/>
              <a:buNone/>
              <a:defRPr sz="6300" b="1" i="0" u="none" strike="noStrike" cap="none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32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E054216F-23B3-F946-5029-B11AA8077514}"/>
              </a:ext>
            </a:extLst>
          </p:cNvPr>
          <p:cNvSpPr txBox="1">
            <a:spLocks/>
          </p:cNvSpPr>
          <p:nvPr/>
        </p:nvSpPr>
        <p:spPr>
          <a:xfrm>
            <a:off x="414159" y="1927311"/>
            <a:ext cx="8209052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Josefin Sans"/>
              <a:buNone/>
              <a:defRPr sz="5000" b="1" i="0" u="none" strike="noStrike" cap="none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vi-VN" altLang="zh-CN" sz="2400" dirty="0">
                <a:solidFill>
                  <a:schemeClr val="accent3">
                    <a:lumMod val="50000"/>
                  </a:schemeClr>
                </a:solidFill>
                <a:latin typeface="+mj-lt"/>
                <a:ea typeface="方正汉真广标简体" panose="02000000000000000000" pitchFamily="2" charset="-122"/>
              </a:rPr>
              <a:t>HOẠT ĐỘNG TRẢI </a:t>
            </a:r>
            <a:r>
              <a:rPr lang="vi-VN" altLang="zh-CN" sz="2400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方正汉真广标简体" panose="02000000000000000000" pitchFamily="2" charset="-122"/>
              </a:rPr>
              <a:t>NGHIỆM</a:t>
            </a:r>
            <a:r>
              <a:rPr lang="en-US" altLang="zh-CN" sz="2400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方正汉真广标简体" panose="02000000000000000000" pitchFamily="2" charset="-122"/>
              </a:rPr>
              <a:t> </a:t>
            </a:r>
            <a:r>
              <a:rPr lang="en-US" altLang="zh-CN" sz="2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方正汉真广标简体" panose="02000000000000000000" pitchFamily="2" charset="-122"/>
                <a:cs typeface="Times New Roman" pitchFamily="18" charset="0"/>
              </a:rPr>
              <a:t>LỚP 2</a:t>
            </a:r>
            <a:endParaRPr lang="en-US" altLang="zh-CN" sz="2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ea typeface="方正汉真广标简体" panose="02000000000000000000" pitchFamily="2" charset="-122"/>
              <a:cs typeface="Times New Roman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en-US" altLang="zh-CN" sz="3000" dirty="0">
                <a:solidFill>
                  <a:schemeClr val="accent3">
                    <a:lumMod val="50000"/>
                  </a:schemeClr>
                </a:solidFill>
                <a:latin typeface="+mj-lt"/>
                <a:ea typeface="方正汉真广标简体" panose="02000000000000000000" pitchFamily="2" charset="-122"/>
              </a:rPr>
              <a:t>                           </a:t>
            </a:r>
            <a:endParaRPr lang="en-US" altLang="zh-CN" sz="3000" b="1" dirty="0">
              <a:solidFill>
                <a:schemeClr val="accent3">
                  <a:lumMod val="50000"/>
                </a:schemeClr>
              </a:solidFill>
              <a:latin typeface="+mj-lt"/>
              <a:ea typeface="方正汉真广标简体" panose="02000000000000000000" pitchFamily="2" charset="-122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489A707E-AE8C-B074-7B8E-5828CFAF4767}"/>
              </a:ext>
            </a:extLst>
          </p:cNvPr>
          <p:cNvSpPr txBox="1">
            <a:spLocks/>
          </p:cNvSpPr>
          <p:nvPr/>
        </p:nvSpPr>
        <p:spPr>
          <a:xfrm>
            <a:off x="1118543" y="2863478"/>
            <a:ext cx="6906913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Josefin Sans"/>
              <a:buNone/>
              <a:defRPr sz="5000" b="1" i="0" u="none" strike="noStrike" cap="none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500" dirty="0" err="1"/>
              <a:t>Giáo</a:t>
            </a:r>
            <a:r>
              <a:rPr lang="en-US" sz="2500" dirty="0"/>
              <a:t> </a:t>
            </a:r>
            <a:r>
              <a:rPr lang="en-US" sz="2500" dirty="0" err="1"/>
              <a:t>viên</a:t>
            </a:r>
            <a:r>
              <a:rPr lang="en-US" sz="2500" dirty="0"/>
              <a:t>: </a:t>
            </a:r>
            <a:r>
              <a:rPr lang="en-US" sz="2500" dirty="0" err="1" smtClean="0"/>
              <a:t>Đoàn</a:t>
            </a:r>
            <a:r>
              <a:rPr lang="en-US" sz="2500" dirty="0" smtClean="0"/>
              <a:t> </a:t>
            </a:r>
            <a:r>
              <a:rPr lang="en-US" sz="2500" dirty="0" err="1" smtClean="0"/>
              <a:t>Thị</a:t>
            </a:r>
            <a:r>
              <a:rPr lang="en-US" sz="2500" dirty="0" smtClean="0"/>
              <a:t> </a:t>
            </a:r>
            <a:r>
              <a:rPr lang="en-US" sz="2500" dirty="0" err="1" smtClean="0"/>
              <a:t>Lý</a:t>
            </a:r>
            <a:endParaRPr lang="en-US" sz="2500" dirty="0"/>
          </a:p>
          <a:p>
            <a:r>
              <a:rPr lang="en-US" sz="2500" dirty="0" err="1"/>
              <a:t>Trường</a:t>
            </a:r>
            <a:r>
              <a:rPr lang="en-US" sz="2500" dirty="0"/>
              <a:t>: </a:t>
            </a:r>
            <a:r>
              <a:rPr lang="en-US" sz="2500" dirty="0" err="1" smtClean="0"/>
              <a:t>Tiểu</a:t>
            </a:r>
            <a:r>
              <a:rPr lang="en-US" sz="2500" dirty="0" smtClean="0"/>
              <a:t> </a:t>
            </a:r>
            <a:r>
              <a:rPr lang="en-US" sz="2500" dirty="0" err="1" smtClean="0"/>
              <a:t>học</a:t>
            </a:r>
            <a:r>
              <a:rPr lang="en-US" sz="2500" dirty="0" smtClean="0"/>
              <a:t> </a:t>
            </a:r>
            <a:r>
              <a:rPr lang="en-US" sz="2500" dirty="0" err="1" smtClean="0"/>
              <a:t>Đại</a:t>
            </a:r>
            <a:r>
              <a:rPr lang="en-US" sz="2500" dirty="0" smtClean="0"/>
              <a:t> </a:t>
            </a:r>
            <a:r>
              <a:rPr lang="en-US" sz="2500" dirty="0" err="1" smtClean="0"/>
              <a:t>Bản</a:t>
            </a:r>
            <a:r>
              <a:rPr lang="en-US" sz="2500" dirty="0" smtClean="0"/>
              <a:t> </a:t>
            </a:r>
            <a:r>
              <a:rPr lang="en-US" sz="2500" dirty="0" smtClean="0"/>
              <a:t>II</a:t>
            </a:r>
          </a:p>
          <a:p>
            <a:r>
              <a:rPr lang="en-US" sz="2500" dirty="0" err="1" smtClean="0"/>
              <a:t>Lớp</a:t>
            </a:r>
            <a:r>
              <a:rPr lang="en-US" sz="2500" dirty="0" smtClean="0"/>
              <a:t> 2E</a:t>
            </a:r>
            <a:endParaRPr lang="en-US" sz="2500" dirty="0"/>
          </a:p>
        </p:txBody>
      </p:sp>
      <p:pic>
        <p:nvPicPr>
          <p:cNvPr id="7" name="Picture 2" descr="removed">
            <a:extLst>
              <a:ext uri="{FF2B5EF4-FFF2-40B4-BE49-F238E27FC236}">
                <a16:creationId xmlns:a16="http://schemas.microsoft.com/office/drawing/2014/main" xmlns="" id="{AC200B27-C8C1-5172-ABA7-9502C4A8B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321" y="300037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moved">
            <a:extLst>
              <a:ext uri="{FF2B5EF4-FFF2-40B4-BE49-F238E27FC236}">
                <a16:creationId xmlns:a16="http://schemas.microsoft.com/office/drawing/2014/main" xmlns="" id="{FAE88F26-B59B-F7CA-BE6B-313A97FA7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00875" y="301319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54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khiếm</a:t>
            </a:r>
            <a:r>
              <a:rPr lang="en-US" sz="2800" dirty="0" smtClean="0"/>
              <a:t> </a:t>
            </a:r>
            <a:r>
              <a:rPr lang="en-US" sz="2800" dirty="0" err="1" smtClean="0"/>
              <a:t>thị</a:t>
            </a:r>
            <a:r>
              <a:rPr lang="en-US" sz="2800" dirty="0" smtClean="0"/>
              <a:t> </a:t>
            </a:r>
            <a:r>
              <a:rPr lang="en-US" sz="2800" dirty="0" err="1" smtClean="0"/>
              <a:t>họ</a:t>
            </a:r>
            <a:r>
              <a:rPr lang="en-US" sz="2800" dirty="0" smtClean="0"/>
              <a:t> </a:t>
            </a:r>
            <a:r>
              <a:rPr lang="en-US" sz="2800" dirty="0" err="1" smtClean="0"/>
              <a:t>làm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những</a:t>
            </a:r>
            <a:r>
              <a:rPr lang="en-US" sz="2800" dirty="0" smtClean="0"/>
              <a:t> </a:t>
            </a:r>
            <a:r>
              <a:rPr lang="en-US" sz="2800" dirty="0" err="1" smtClean="0"/>
              <a:t>việc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99" y="1489170"/>
            <a:ext cx="2489200" cy="311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99" y="1489169"/>
            <a:ext cx="2813000" cy="31107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498" y="1489169"/>
            <a:ext cx="2757161" cy="31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5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ỗ dành sẵn cho Văn bản 5">
            <a:extLst>
              <a:ext uri="{FF2B5EF4-FFF2-40B4-BE49-F238E27FC236}">
                <a16:creationId xmlns:a16="http://schemas.microsoft.com/office/drawing/2014/main" xmlns="" id="{3449C541-6529-6430-8945-34DF1AECD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8458" y="285676"/>
            <a:ext cx="6963845" cy="523307"/>
          </a:xfrm>
          <a:custGeom>
            <a:avLst/>
            <a:gdLst>
              <a:gd name="connsiteX0" fmla="*/ 0 w 4293864"/>
              <a:gd name="connsiteY0" fmla="*/ 0 h 3096883"/>
              <a:gd name="connsiteX1" fmla="*/ 493794 w 4293864"/>
              <a:gd name="connsiteY1" fmla="*/ 0 h 3096883"/>
              <a:gd name="connsiteX2" fmla="*/ 901711 w 4293864"/>
              <a:gd name="connsiteY2" fmla="*/ 0 h 3096883"/>
              <a:gd name="connsiteX3" fmla="*/ 1395506 w 4293864"/>
              <a:gd name="connsiteY3" fmla="*/ 0 h 3096883"/>
              <a:gd name="connsiteX4" fmla="*/ 1975177 w 4293864"/>
              <a:gd name="connsiteY4" fmla="*/ 0 h 3096883"/>
              <a:gd name="connsiteX5" fmla="*/ 2554849 w 4293864"/>
              <a:gd name="connsiteY5" fmla="*/ 0 h 3096883"/>
              <a:gd name="connsiteX6" fmla="*/ 3134521 w 4293864"/>
              <a:gd name="connsiteY6" fmla="*/ 0 h 3096883"/>
              <a:gd name="connsiteX7" fmla="*/ 3757131 w 4293864"/>
              <a:gd name="connsiteY7" fmla="*/ 0 h 3096883"/>
              <a:gd name="connsiteX8" fmla="*/ 4293864 w 4293864"/>
              <a:gd name="connsiteY8" fmla="*/ 0 h 3096883"/>
              <a:gd name="connsiteX9" fmla="*/ 4293864 w 4293864"/>
              <a:gd name="connsiteY9" fmla="*/ 516147 h 3096883"/>
              <a:gd name="connsiteX10" fmla="*/ 4293864 w 4293864"/>
              <a:gd name="connsiteY10" fmla="*/ 970357 h 3096883"/>
              <a:gd name="connsiteX11" fmla="*/ 4293864 w 4293864"/>
              <a:gd name="connsiteY11" fmla="*/ 1393597 h 3096883"/>
              <a:gd name="connsiteX12" fmla="*/ 4293864 w 4293864"/>
              <a:gd name="connsiteY12" fmla="*/ 1909745 h 3096883"/>
              <a:gd name="connsiteX13" fmla="*/ 4293864 w 4293864"/>
              <a:gd name="connsiteY13" fmla="*/ 2332985 h 3096883"/>
              <a:gd name="connsiteX14" fmla="*/ 4293864 w 4293864"/>
              <a:gd name="connsiteY14" fmla="*/ 3096883 h 3096883"/>
              <a:gd name="connsiteX15" fmla="*/ 3757131 w 4293864"/>
              <a:gd name="connsiteY15" fmla="*/ 3096883 h 3096883"/>
              <a:gd name="connsiteX16" fmla="*/ 3220398 w 4293864"/>
              <a:gd name="connsiteY16" fmla="*/ 3096883 h 3096883"/>
              <a:gd name="connsiteX17" fmla="*/ 2812481 w 4293864"/>
              <a:gd name="connsiteY17" fmla="*/ 3096883 h 3096883"/>
              <a:gd name="connsiteX18" fmla="*/ 2232809 w 4293864"/>
              <a:gd name="connsiteY18" fmla="*/ 3096883 h 3096883"/>
              <a:gd name="connsiteX19" fmla="*/ 1824892 w 4293864"/>
              <a:gd name="connsiteY19" fmla="*/ 3096883 h 3096883"/>
              <a:gd name="connsiteX20" fmla="*/ 1245221 w 4293864"/>
              <a:gd name="connsiteY20" fmla="*/ 3096883 h 3096883"/>
              <a:gd name="connsiteX21" fmla="*/ 708488 w 4293864"/>
              <a:gd name="connsiteY21" fmla="*/ 3096883 h 3096883"/>
              <a:gd name="connsiteX22" fmla="*/ 0 w 4293864"/>
              <a:gd name="connsiteY22" fmla="*/ 3096883 h 3096883"/>
              <a:gd name="connsiteX23" fmla="*/ 0 w 4293864"/>
              <a:gd name="connsiteY23" fmla="*/ 2673642 h 3096883"/>
              <a:gd name="connsiteX24" fmla="*/ 0 w 4293864"/>
              <a:gd name="connsiteY24" fmla="*/ 2250402 h 3096883"/>
              <a:gd name="connsiteX25" fmla="*/ 0 w 4293864"/>
              <a:gd name="connsiteY25" fmla="*/ 1672317 h 3096883"/>
              <a:gd name="connsiteX26" fmla="*/ 0 w 4293864"/>
              <a:gd name="connsiteY26" fmla="*/ 1156170 h 3096883"/>
              <a:gd name="connsiteX27" fmla="*/ 0 w 4293864"/>
              <a:gd name="connsiteY27" fmla="*/ 670991 h 3096883"/>
              <a:gd name="connsiteX28" fmla="*/ 0 w 4293864"/>
              <a:gd name="connsiteY28" fmla="*/ 0 h 309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293864" h="3096883" fill="none" extrusionOk="0">
                <a:moveTo>
                  <a:pt x="0" y="0"/>
                </a:moveTo>
                <a:cubicBezTo>
                  <a:pt x="157490" y="-14743"/>
                  <a:pt x="378682" y="58053"/>
                  <a:pt x="493794" y="0"/>
                </a:cubicBezTo>
                <a:cubicBezTo>
                  <a:pt x="608906" y="-58053"/>
                  <a:pt x="756728" y="24519"/>
                  <a:pt x="901711" y="0"/>
                </a:cubicBezTo>
                <a:cubicBezTo>
                  <a:pt x="1046694" y="-24519"/>
                  <a:pt x="1152247" y="42488"/>
                  <a:pt x="1395506" y="0"/>
                </a:cubicBezTo>
                <a:cubicBezTo>
                  <a:pt x="1638765" y="-42488"/>
                  <a:pt x="1693624" y="30655"/>
                  <a:pt x="1975177" y="0"/>
                </a:cubicBezTo>
                <a:cubicBezTo>
                  <a:pt x="2256730" y="-30655"/>
                  <a:pt x="2374209" y="68414"/>
                  <a:pt x="2554849" y="0"/>
                </a:cubicBezTo>
                <a:cubicBezTo>
                  <a:pt x="2735489" y="-68414"/>
                  <a:pt x="2904419" y="20540"/>
                  <a:pt x="3134521" y="0"/>
                </a:cubicBezTo>
                <a:cubicBezTo>
                  <a:pt x="3364623" y="-20540"/>
                  <a:pt x="3580616" y="46746"/>
                  <a:pt x="3757131" y="0"/>
                </a:cubicBezTo>
                <a:cubicBezTo>
                  <a:pt x="3933646" y="-46746"/>
                  <a:pt x="4105807" y="45663"/>
                  <a:pt x="4293864" y="0"/>
                </a:cubicBezTo>
                <a:cubicBezTo>
                  <a:pt x="4316926" y="147653"/>
                  <a:pt x="4274322" y="281028"/>
                  <a:pt x="4293864" y="516147"/>
                </a:cubicBezTo>
                <a:cubicBezTo>
                  <a:pt x="4313406" y="751266"/>
                  <a:pt x="4265074" y="763469"/>
                  <a:pt x="4293864" y="970357"/>
                </a:cubicBezTo>
                <a:cubicBezTo>
                  <a:pt x="4322654" y="1177245"/>
                  <a:pt x="4255581" y="1242156"/>
                  <a:pt x="4293864" y="1393597"/>
                </a:cubicBezTo>
                <a:cubicBezTo>
                  <a:pt x="4332147" y="1545038"/>
                  <a:pt x="4241136" y="1734743"/>
                  <a:pt x="4293864" y="1909745"/>
                </a:cubicBezTo>
                <a:cubicBezTo>
                  <a:pt x="4346592" y="2084747"/>
                  <a:pt x="4262885" y="2154763"/>
                  <a:pt x="4293864" y="2332985"/>
                </a:cubicBezTo>
                <a:cubicBezTo>
                  <a:pt x="4324843" y="2511207"/>
                  <a:pt x="4271077" y="2794982"/>
                  <a:pt x="4293864" y="3096883"/>
                </a:cubicBezTo>
                <a:cubicBezTo>
                  <a:pt x="4135024" y="3145819"/>
                  <a:pt x="3976439" y="3033856"/>
                  <a:pt x="3757131" y="3096883"/>
                </a:cubicBezTo>
                <a:cubicBezTo>
                  <a:pt x="3537823" y="3159910"/>
                  <a:pt x="3395998" y="3091649"/>
                  <a:pt x="3220398" y="3096883"/>
                </a:cubicBezTo>
                <a:cubicBezTo>
                  <a:pt x="3044798" y="3102117"/>
                  <a:pt x="2981520" y="3069871"/>
                  <a:pt x="2812481" y="3096883"/>
                </a:cubicBezTo>
                <a:cubicBezTo>
                  <a:pt x="2643442" y="3123895"/>
                  <a:pt x="2470749" y="3044338"/>
                  <a:pt x="2232809" y="3096883"/>
                </a:cubicBezTo>
                <a:cubicBezTo>
                  <a:pt x="1994869" y="3149428"/>
                  <a:pt x="2006333" y="3093311"/>
                  <a:pt x="1824892" y="3096883"/>
                </a:cubicBezTo>
                <a:cubicBezTo>
                  <a:pt x="1643451" y="3100455"/>
                  <a:pt x="1490780" y="3062426"/>
                  <a:pt x="1245221" y="3096883"/>
                </a:cubicBezTo>
                <a:cubicBezTo>
                  <a:pt x="999662" y="3131340"/>
                  <a:pt x="944742" y="3061357"/>
                  <a:pt x="708488" y="3096883"/>
                </a:cubicBezTo>
                <a:cubicBezTo>
                  <a:pt x="472234" y="3132409"/>
                  <a:pt x="200770" y="3021397"/>
                  <a:pt x="0" y="3096883"/>
                </a:cubicBezTo>
                <a:cubicBezTo>
                  <a:pt x="-6295" y="2885550"/>
                  <a:pt x="36277" y="2851583"/>
                  <a:pt x="0" y="2673642"/>
                </a:cubicBezTo>
                <a:cubicBezTo>
                  <a:pt x="-36277" y="2495701"/>
                  <a:pt x="30097" y="2376926"/>
                  <a:pt x="0" y="2250402"/>
                </a:cubicBezTo>
                <a:cubicBezTo>
                  <a:pt x="-30097" y="2123878"/>
                  <a:pt x="14391" y="1935213"/>
                  <a:pt x="0" y="1672317"/>
                </a:cubicBezTo>
                <a:cubicBezTo>
                  <a:pt x="-14391" y="1409421"/>
                  <a:pt x="55340" y="1407683"/>
                  <a:pt x="0" y="1156170"/>
                </a:cubicBezTo>
                <a:cubicBezTo>
                  <a:pt x="-55340" y="904657"/>
                  <a:pt x="46869" y="898079"/>
                  <a:pt x="0" y="670991"/>
                </a:cubicBezTo>
                <a:cubicBezTo>
                  <a:pt x="-46869" y="443903"/>
                  <a:pt x="46308" y="247974"/>
                  <a:pt x="0" y="0"/>
                </a:cubicBezTo>
                <a:close/>
              </a:path>
              <a:path w="4293864" h="3096883" stroke="0" extrusionOk="0">
                <a:moveTo>
                  <a:pt x="0" y="0"/>
                </a:moveTo>
                <a:cubicBezTo>
                  <a:pt x="173257" y="-46956"/>
                  <a:pt x="363176" y="43637"/>
                  <a:pt x="536733" y="0"/>
                </a:cubicBezTo>
                <a:cubicBezTo>
                  <a:pt x="710290" y="-43637"/>
                  <a:pt x="839271" y="36723"/>
                  <a:pt x="987589" y="0"/>
                </a:cubicBezTo>
                <a:cubicBezTo>
                  <a:pt x="1135907" y="-36723"/>
                  <a:pt x="1368794" y="26623"/>
                  <a:pt x="1524322" y="0"/>
                </a:cubicBezTo>
                <a:cubicBezTo>
                  <a:pt x="1679850" y="-26623"/>
                  <a:pt x="1900625" y="27730"/>
                  <a:pt x="2061055" y="0"/>
                </a:cubicBezTo>
                <a:cubicBezTo>
                  <a:pt x="2221485" y="-27730"/>
                  <a:pt x="2400509" y="31634"/>
                  <a:pt x="2511910" y="0"/>
                </a:cubicBezTo>
                <a:cubicBezTo>
                  <a:pt x="2623312" y="-31634"/>
                  <a:pt x="2893565" y="35788"/>
                  <a:pt x="3005705" y="0"/>
                </a:cubicBezTo>
                <a:cubicBezTo>
                  <a:pt x="3117846" y="-35788"/>
                  <a:pt x="3325723" y="2742"/>
                  <a:pt x="3499499" y="0"/>
                </a:cubicBezTo>
                <a:cubicBezTo>
                  <a:pt x="3673275" y="-2742"/>
                  <a:pt x="3980271" y="76817"/>
                  <a:pt x="4293864" y="0"/>
                </a:cubicBezTo>
                <a:cubicBezTo>
                  <a:pt x="4299931" y="207243"/>
                  <a:pt x="4278736" y="315004"/>
                  <a:pt x="4293864" y="423241"/>
                </a:cubicBezTo>
                <a:cubicBezTo>
                  <a:pt x="4308992" y="531478"/>
                  <a:pt x="4264797" y="737387"/>
                  <a:pt x="4293864" y="970357"/>
                </a:cubicBezTo>
                <a:cubicBezTo>
                  <a:pt x="4322931" y="1203327"/>
                  <a:pt x="4245034" y="1232501"/>
                  <a:pt x="4293864" y="1455535"/>
                </a:cubicBezTo>
                <a:cubicBezTo>
                  <a:pt x="4342694" y="1678569"/>
                  <a:pt x="4277342" y="1791411"/>
                  <a:pt x="4293864" y="1878776"/>
                </a:cubicBezTo>
                <a:cubicBezTo>
                  <a:pt x="4310386" y="1966141"/>
                  <a:pt x="4239729" y="2152335"/>
                  <a:pt x="4293864" y="2332985"/>
                </a:cubicBezTo>
                <a:cubicBezTo>
                  <a:pt x="4347999" y="2513635"/>
                  <a:pt x="4226768" y="2812675"/>
                  <a:pt x="4293864" y="3096883"/>
                </a:cubicBezTo>
                <a:cubicBezTo>
                  <a:pt x="4127464" y="3128458"/>
                  <a:pt x="3959532" y="3080573"/>
                  <a:pt x="3800070" y="3096883"/>
                </a:cubicBezTo>
                <a:cubicBezTo>
                  <a:pt x="3640608" y="3113193"/>
                  <a:pt x="3549578" y="3073543"/>
                  <a:pt x="3306275" y="3096883"/>
                </a:cubicBezTo>
                <a:cubicBezTo>
                  <a:pt x="3062973" y="3120223"/>
                  <a:pt x="2914648" y="3087094"/>
                  <a:pt x="2812481" y="3096883"/>
                </a:cubicBezTo>
                <a:cubicBezTo>
                  <a:pt x="2710314" y="3106672"/>
                  <a:pt x="2467342" y="3075651"/>
                  <a:pt x="2232809" y="3096883"/>
                </a:cubicBezTo>
                <a:cubicBezTo>
                  <a:pt x="1998276" y="3118115"/>
                  <a:pt x="1890098" y="3044340"/>
                  <a:pt x="1653138" y="3096883"/>
                </a:cubicBezTo>
                <a:cubicBezTo>
                  <a:pt x="1416178" y="3149426"/>
                  <a:pt x="1168792" y="3027366"/>
                  <a:pt x="1030527" y="3096883"/>
                </a:cubicBezTo>
                <a:cubicBezTo>
                  <a:pt x="892262" y="3166400"/>
                  <a:pt x="372218" y="3015086"/>
                  <a:pt x="0" y="3096883"/>
                </a:cubicBezTo>
                <a:cubicBezTo>
                  <a:pt x="-33655" y="2821899"/>
                  <a:pt x="43686" y="2731010"/>
                  <a:pt x="0" y="2518798"/>
                </a:cubicBezTo>
                <a:cubicBezTo>
                  <a:pt x="-43686" y="2306587"/>
                  <a:pt x="21441" y="2113969"/>
                  <a:pt x="0" y="1940713"/>
                </a:cubicBezTo>
                <a:cubicBezTo>
                  <a:pt x="-21441" y="1767457"/>
                  <a:pt x="25916" y="1588388"/>
                  <a:pt x="0" y="1486504"/>
                </a:cubicBezTo>
                <a:cubicBezTo>
                  <a:pt x="-25916" y="1384620"/>
                  <a:pt x="28804" y="1176189"/>
                  <a:pt x="0" y="1063263"/>
                </a:cubicBezTo>
                <a:cubicBezTo>
                  <a:pt x="-28804" y="950337"/>
                  <a:pt x="25925" y="734303"/>
                  <a:pt x="0" y="609054"/>
                </a:cubicBezTo>
                <a:cubicBezTo>
                  <a:pt x="-25925" y="483805"/>
                  <a:pt x="63282" y="237495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513424399">
                  <a:custGeom>
                    <a:avLst/>
                    <a:gdLst>
                      <a:gd name="connsiteX0" fmla="*/ 0 w 6963845"/>
                      <a:gd name="connsiteY0" fmla="*/ 0 h 488927"/>
                      <a:gd name="connsiteX1" fmla="*/ 800841 w 6963845"/>
                      <a:gd name="connsiteY1" fmla="*/ 0 h 488927"/>
                      <a:gd name="connsiteX2" fmla="*/ 1462406 w 6963845"/>
                      <a:gd name="connsiteY2" fmla="*/ 0 h 488927"/>
                      <a:gd name="connsiteX3" fmla="*/ 2263249 w 6963845"/>
                      <a:gd name="connsiteY3" fmla="*/ 0 h 488927"/>
                      <a:gd name="connsiteX4" fmla="*/ 3203367 w 6963845"/>
                      <a:gd name="connsiteY4" fmla="*/ 0 h 488927"/>
                      <a:gd name="connsiteX5" fmla="*/ 4143487 w 6963845"/>
                      <a:gd name="connsiteY5" fmla="*/ 0 h 488927"/>
                      <a:gd name="connsiteX6" fmla="*/ 5083607 w 6963845"/>
                      <a:gd name="connsiteY6" fmla="*/ 0 h 488927"/>
                      <a:gd name="connsiteX7" fmla="*/ 6093364 w 6963845"/>
                      <a:gd name="connsiteY7" fmla="*/ 0 h 488927"/>
                      <a:gd name="connsiteX8" fmla="*/ 6963845 w 6963845"/>
                      <a:gd name="connsiteY8" fmla="*/ 0 h 488927"/>
                      <a:gd name="connsiteX9" fmla="*/ 6963845 w 6963845"/>
                      <a:gd name="connsiteY9" fmla="*/ 81487 h 488927"/>
                      <a:gd name="connsiteX10" fmla="*/ 6963845 w 6963845"/>
                      <a:gd name="connsiteY10" fmla="*/ 153197 h 488927"/>
                      <a:gd name="connsiteX11" fmla="*/ 6963845 w 6963845"/>
                      <a:gd name="connsiteY11" fmla="*/ 220017 h 488927"/>
                      <a:gd name="connsiteX12" fmla="*/ 6963845 w 6963845"/>
                      <a:gd name="connsiteY12" fmla="*/ 301505 h 488927"/>
                      <a:gd name="connsiteX13" fmla="*/ 6963845 w 6963845"/>
                      <a:gd name="connsiteY13" fmla="*/ 368324 h 488927"/>
                      <a:gd name="connsiteX14" fmla="*/ 6963845 w 6963845"/>
                      <a:gd name="connsiteY14" fmla="*/ 488926 h 488927"/>
                      <a:gd name="connsiteX15" fmla="*/ 6093364 w 6963845"/>
                      <a:gd name="connsiteY15" fmla="*/ 488926 h 488927"/>
                      <a:gd name="connsiteX16" fmla="*/ 5222883 w 6963845"/>
                      <a:gd name="connsiteY16" fmla="*/ 488926 h 488927"/>
                      <a:gd name="connsiteX17" fmla="*/ 4561318 w 6963845"/>
                      <a:gd name="connsiteY17" fmla="*/ 488926 h 488927"/>
                      <a:gd name="connsiteX18" fmla="*/ 3621198 w 6963845"/>
                      <a:gd name="connsiteY18" fmla="*/ 488926 h 488927"/>
                      <a:gd name="connsiteX19" fmla="*/ 2959633 w 6963845"/>
                      <a:gd name="connsiteY19" fmla="*/ 488926 h 488927"/>
                      <a:gd name="connsiteX20" fmla="*/ 2019515 w 6963845"/>
                      <a:gd name="connsiteY20" fmla="*/ 488926 h 488927"/>
                      <a:gd name="connsiteX21" fmla="*/ 1149035 w 6963845"/>
                      <a:gd name="connsiteY21" fmla="*/ 488926 h 488927"/>
                      <a:gd name="connsiteX22" fmla="*/ 0 w 6963845"/>
                      <a:gd name="connsiteY22" fmla="*/ 488926 h 488927"/>
                      <a:gd name="connsiteX23" fmla="*/ 0 w 6963845"/>
                      <a:gd name="connsiteY23" fmla="*/ 422106 h 488927"/>
                      <a:gd name="connsiteX24" fmla="*/ 0 w 6963845"/>
                      <a:gd name="connsiteY24" fmla="*/ 355287 h 488927"/>
                      <a:gd name="connsiteX25" fmla="*/ 0 w 6963845"/>
                      <a:gd name="connsiteY25" fmla="*/ 264020 h 488927"/>
                      <a:gd name="connsiteX26" fmla="*/ 0 w 6963845"/>
                      <a:gd name="connsiteY26" fmla="*/ 182532 h 488927"/>
                      <a:gd name="connsiteX27" fmla="*/ 0 w 6963845"/>
                      <a:gd name="connsiteY27" fmla="*/ 105934 h 488927"/>
                      <a:gd name="connsiteX28" fmla="*/ 0 w 6963845"/>
                      <a:gd name="connsiteY28" fmla="*/ 0 h 488927"/>
                      <a:gd name="connsiteX0" fmla="*/ 0 w 6963845"/>
                      <a:gd name="connsiteY0" fmla="*/ 0 h 488927"/>
                      <a:gd name="connsiteX1" fmla="*/ 870480 w 6963845"/>
                      <a:gd name="connsiteY1" fmla="*/ 0 h 488927"/>
                      <a:gd name="connsiteX2" fmla="*/ 1601684 w 6963845"/>
                      <a:gd name="connsiteY2" fmla="*/ 0 h 488927"/>
                      <a:gd name="connsiteX3" fmla="*/ 2472165 w 6963845"/>
                      <a:gd name="connsiteY3" fmla="*/ 0 h 488927"/>
                      <a:gd name="connsiteX4" fmla="*/ 3342646 w 6963845"/>
                      <a:gd name="connsiteY4" fmla="*/ 0 h 488927"/>
                      <a:gd name="connsiteX5" fmla="*/ 4073848 w 6963845"/>
                      <a:gd name="connsiteY5" fmla="*/ 0 h 488927"/>
                      <a:gd name="connsiteX6" fmla="*/ 4874691 w 6963845"/>
                      <a:gd name="connsiteY6" fmla="*/ 0 h 488927"/>
                      <a:gd name="connsiteX7" fmla="*/ 5675533 w 6963845"/>
                      <a:gd name="connsiteY7" fmla="*/ 0 h 488927"/>
                      <a:gd name="connsiteX8" fmla="*/ 6963845 w 6963845"/>
                      <a:gd name="connsiteY8" fmla="*/ 0 h 488927"/>
                      <a:gd name="connsiteX9" fmla="*/ 6963845 w 6963845"/>
                      <a:gd name="connsiteY9" fmla="*/ 66820 h 488927"/>
                      <a:gd name="connsiteX10" fmla="*/ 6963845 w 6963845"/>
                      <a:gd name="connsiteY10" fmla="*/ 153197 h 488927"/>
                      <a:gd name="connsiteX11" fmla="*/ 6963845 w 6963845"/>
                      <a:gd name="connsiteY11" fmla="*/ 229795 h 488927"/>
                      <a:gd name="connsiteX12" fmla="*/ 6963845 w 6963845"/>
                      <a:gd name="connsiteY12" fmla="*/ 296615 h 488927"/>
                      <a:gd name="connsiteX13" fmla="*/ 6963845 w 6963845"/>
                      <a:gd name="connsiteY13" fmla="*/ 368324 h 488927"/>
                      <a:gd name="connsiteX14" fmla="*/ 6963845 w 6963845"/>
                      <a:gd name="connsiteY14" fmla="*/ 488926 h 488927"/>
                      <a:gd name="connsiteX15" fmla="*/ 6163003 w 6963845"/>
                      <a:gd name="connsiteY15" fmla="*/ 488926 h 488927"/>
                      <a:gd name="connsiteX16" fmla="*/ 5778598 w 6963845"/>
                      <a:gd name="connsiteY16" fmla="*/ 488926 h 488927"/>
                      <a:gd name="connsiteX17" fmla="*/ 5362160 w 6963845"/>
                      <a:gd name="connsiteY17" fmla="*/ 488926 h 488927"/>
                      <a:gd name="connsiteX18" fmla="*/ 4945722 w 6963845"/>
                      <a:gd name="connsiteY18" fmla="*/ 488926 h 488927"/>
                      <a:gd name="connsiteX19" fmla="*/ 4561318 w 6963845"/>
                      <a:gd name="connsiteY19" fmla="*/ 488926 h 488927"/>
                      <a:gd name="connsiteX20" fmla="*/ 4119462 w 6963845"/>
                      <a:gd name="connsiteY20" fmla="*/ 488926 h 488927"/>
                      <a:gd name="connsiteX21" fmla="*/ 3621198 w 6963845"/>
                      <a:gd name="connsiteY21" fmla="*/ 488926 h 488927"/>
                      <a:gd name="connsiteX22" fmla="*/ 2681080 w 6963845"/>
                      <a:gd name="connsiteY22" fmla="*/ 488926 h 488927"/>
                      <a:gd name="connsiteX23" fmla="*/ 1671322 w 6963845"/>
                      <a:gd name="connsiteY23" fmla="*/ 488926 h 488927"/>
                      <a:gd name="connsiteX24" fmla="*/ 0 w 6963845"/>
                      <a:gd name="connsiteY24" fmla="*/ 488926 h 488927"/>
                      <a:gd name="connsiteX25" fmla="*/ 0 w 6963845"/>
                      <a:gd name="connsiteY25" fmla="*/ 397660 h 488927"/>
                      <a:gd name="connsiteX26" fmla="*/ 0 w 6963845"/>
                      <a:gd name="connsiteY26" fmla="*/ 306394 h 488927"/>
                      <a:gd name="connsiteX27" fmla="*/ 0 w 6963845"/>
                      <a:gd name="connsiteY27" fmla="*/ 234684 h 488927"/>
                      <a:gd name="connsiteX28" fmla="*/ 0 w 6963845"/>
                      <a:gd name="connsiteY28" fmla="*/ 167864 h 488927"/>
                      <a:gd name="connsiteX29" fmla="*/ 0 w 6963845"/>
                      <a:gd name="connsiteY29" fmla="*/ 96155 h 488927"/>
                      <a:gd name="connsiteX30" fmla="*/ 0 w 6963845"/>
                      <a:gd name="connsiteY30" fmla="*/ 0 h 488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6963845" h="488927" fill="none" extrusionOk="0">
                        <a:moveTo>
                          <a:pt x="0" y="0"/>
                        </a:moveTo>
                        <a:cubicBezTo>
                          <a:pt x="220226" y="-35272"/>
                          <a:pt x="652488" y="-1347"/>
                          <a:pt x="800841" y="0"/>
                        </a:cubicBezTo>
                        <a:cubicBezTo>
                          <a:pt x="937081" y="38708"/>
                          <a:pt x="1182693" y="33923"/>
                          <a:pt x="1462406" y="0"/>
                        </a:cubicBezTo>
                        <a:cubicBezTo>
                          <a:pt x="1717785" y="5317"/>
                          <a:pt x="1828292" y="20325"/>
                          <a:pt x="2263249" y="0"/>
                        </a:cubicBezTo>
                        <a:cubicBezTo>
                          <a:pt x="2649020" y="-9409"/>
                          <a:pt x="2733590" y="10615"/>
                          <a:pt x="3203367" y="0"/>
                        </a:cubicBezTo>
                        <a:cubicBezTo>
                          <a:pt x="3682008" y="6695"/>
                          <a:pt x="3819563" y="-16396"/>
                          <a:pt x="4143487" y="0"/>
                        </a:cubicBezTo>
                        <a:cubicBezTo>
                          <a:pt x="4440400" y="-18291"/>
                          <a:pt x="4711018" y="-31495"/>
                          <a:pt x="5083607" y="0"/>
                        </a:cubicBezTo>
                        <a:cubicBezTo>
                          <a:pt x="5488068" y="5792"/>
                          <a:pt x="5752271" y="-29008"/>
                          <a:pt x="6093364" y="0"/>
                        </a:cubicBezTo>
                        <a:cubicBezTo>
                          <a:pt x="6383623" y="-31427"/>
                          <a:pt x="6591268" y="20782"/>
                          <a:pt x="6963845" y="0"/>
                        </a:cubicBezTo>
                        <a:cubicBezTo>
                          <a:pt x="6995758" y="16346"/>
                          <a:pt x="6939819" y="53983"/>
                          <a:pt x="6963845" y="81487"/>
                        </a:cubicBezTo>
                        <a:cubicBezTo>
                          <a:pt x="6994048" y="120428"/>
                          <a:pt x="6923104" y="106924"/>
                          <a:pt x="6963845" y="153197"/>
                        </a:cubicBezTo>
                        <a:cubicBezTo>
                          <a:pt x="7011888" y="183519"/>
                          <a:pt x="6916225" y="204226"/>
                          <a:pt x="6963845" y="220017"/>
                        </a:cubicBezTo>
                        <a:cubicBezTo>
                          <a:pt x="7032423" y="239878"/>
                          <a:pt x="6866989" y="258146"/>
                          <a:pt x="6963845" y="301505"/>
                        </a:cubicBezTo>
                        <a:cubicBezTo>
                          <a:pt x="7054247" y="329361"/>
                          <a:pt x="6917940" y="338360"/>
                          <a:pt x="6963845" y="368324"/>
                        </a:cubicBezTo>
                        <a:cubicBezTo>
                          <a:pt x="7008739" y="386575"/>
                          <a:pt x="6938846" y="435131"/>
                          <a:pt x="6963845" y="488926"/>
                        </a:cubicBezTo>
                        <a:cubicBezTo>
                          <a:pt x="6715521" y="427592"/>
                          <a:pt x="6433297" y="506488"/>
                          <a:pt x="6093364" y="488926"/>
                        </a:cubicBezTo>
                        <a:cubicBezTo>
                          <a:pt x="5752351" y="502358"/>
                          <a:pt x="5522487" y="527359"/>
                          <a:pt x="5222883" y="488926"/>
                        </a:cubicBezTo>
                        <a:cubicBezTo>
                          <a:pt x="4958545" y="483420"/>
                          <a:pt x="4819926" y="484739"/>
                          <a:pt x="4561318" y="488926"/>
                        </a:cubicBezTo>
                        <a:cubicBezTo>
                          <a:pt x="4247512" y="549734"/>
                          <a:pt x="3944918" y="475308"/>
                          <a:pt x="3621198" y="488926"/>
                        </a:cubicBezTo>
                        <a:cubicBezTo>
                          <a:pt x="3236052" y="496156"/>
                          <a:pt x="3250616" y="490817"/>
                          <a:pt x="2959633" y="488926"/>
                        </a:cubicBezTo>
                        <a:cubicBezTo>
                          <a:pt x="2673891" y="511970"/>
                          <a:pt x="2422522" y="504582"/>
                          <a:pt x="2019515" y="488926"/>
                        </a:cubicBezTo>
                        <a:cubicBezTo>
                          <a:pt x="1618646" y="484849"/>
                          <a:pt x="1533208" y="479578"/>
                          <a:pt x="1149035" y="488926"/>
                        </a:cubicBezTo>
                        <a:cubicBezTo>
                          <a:pt x="811337" y="520539"/>
                          <a:pt x="288028" y="486874"/>
                          <a:pt x="0" y="488926"/>
                        </a:cubicBezTo>
                        <a:cubicBezTo>
                          <a:pt x="5731" y="458257"/>
                          <a:pt x="47466" y="442819"/>
                          <a:pt x="0" y="422106"/>
                        </a:cubicBezTo>
                        <a:cubicBezTo>
                          <a:pt x="-63943" y="392043"/>
                          <a:pt x="53085" y="377656"/>
                          <a:pt x="0" y="355287"/>
                        </a:cubicBezTo>
                        <a:cubicBezTo>
                          <a:pt x="-55875" y="327220"/>
                          <a:pt x="25397" y="305354"/>
                          <a:pt x="0" y="264020"/>
                        </a:cubicBezTo>
                        <a:cubicBezTo>
                          <a:pt x="-36710" y="219230"/>
                          <a:pt x="97760" y="216852"/>
                          <a:pt x="0" y="182532"/>
                        </a:cubicBezTo>
                        <a:cubicBezTo>
                          <a:pt x="-85453" y="159512"/>
                          <a:pt x="76221" y="138973"/>
                          <a:pt x="0" y="105934"/>
                        </a:cubicBezTo>
                        <a:cubicBezTo>
                          <a:pt x="-87161" y="55397"/>
                          <a:pt x="80887" y="49787"/>
                          <a:pt x="0" y="0"/>
                        </a:cubicBezTo>
                        <a:close/>
                      </a:path>
                      <a:path w="6963845" h="488927" stroke="0" extrusionOk="0">
                        <a:moveTo>
                          <a:pt x="0" y="0"/>
                        </a:moveTo>
                        <a:cubicBezTo>
                          <a:pt x="306799" y="52365"/>
                          <a:pt x="621728" y="-46009"/>
                          <a:pt x="870480" y="0"/>
                        </a:cubicBezTo>
                        <a:cubicBezTo>
                          <a:pt x="1181363" y="21426"/>
                          <a:pt x="1356179" y="9026"/>
                          <a:pt x="1601684" y="0"/>
                        </a:cubicBezTo>
                        <a:cubicBezTo>
                          <a:pt x="1832110" y="-19301"/>
                          <a:pt x="2215895" y="-17906"/>
                          <a:pt x="2472165" y="0"/>
                        </a:cubicBezTo>
                        <a:cubicBezTo>
                          <a:pt x="2699924" y="-15395"/>
                          <a:pt x="3098263" y="-37131"/>
                          <a:pt x="3342646" y="0"/>
                        </a:cubicBezTo>
                        <a:cubicBezTo>
                          <a:pt x="3555921" y="8226"/>
                          <a:pt x="3883713" y="-137"/>
                          <a:pt x="4073848" y="0"/>
                        </a:cubicBezTo>
                        <a:cubicBezTo>
                          <a:pt x="4261697" y="-30143"/>
                          <a:pt x="4690342" y="-3490"/>
                          <a:pt x="4874691" y="0"/>
                        </a:cubicBezTo>
                        <a:cubicBezTo>
                          <a:pt x="5079978" y="63210"/>
                          <a:pt x="5412164" y="-7057"/>
                          <a:pt x="5675533" y="0"/>
                        </a:cubicBezTo>
                        <a:cubicBezTo>
                          <a:pt x="5977331" y="-117760"/>
                          <a:pt x="6528582" y="-33625"/>
                          <a:pt x="6963845" y="0"/>
                        </a:cubicBezTo>
                        <a:cubicBezTo>
                          <a:pt x="6974624" y="40726"/>
                          <a:pt x="6947533" y="50552"/>
                          <a:pt x="6963845" y="66820"/>
                        </a:cubicBezTo>
                        <a:cubicBezTo>
                          <a:pt x="6982231" y="81778"/>
                          <a:pt x="6926010" y="128680"/>
                          <a:pt x="6963845" y="153197"/>
                        </a:cubicBezTo>
                        <a:cubicBezTo>
                          <a:pt x="7009423" y="176802"/>
                          <a:pt x="6866111" y="192393"/>
                          <a:pt x="6963845" y="229795"/>
                        </a:cubicBezTo>
                        <a:cubicBezTo>
                          <a:pt x="7044257" y="263270"/>
                          <a:pt x="6938151" y="282886"/>
                          <a:pt x="6963845" y="296615"/>
                        </a:cubicBezTo>
                        <a:cubicBezTo>
                          <a:pt x="6976192" y="314342"/>
                          <a:pt x="6857933" y="326880"/>
                          <a:pt x="6963845" y="368324"/>
                        </a:cubicBezTo>
                        <a:cubicBezTo>
                          <a:pt x="7046195" y="430245"/>
                          <a:pt x="6841882" y="449083"/>
                          <a:pt x="6963845" y="488926"/>
                        </a:cubicBezTo>
                        <a:cubicBezTo>
                          <a:pt x="6679678" y="544327"/>
                          <a:pt x="6381881" y="472568"/>
                          <a:pt x="6163003" y="488926"/>
                        </a:cubicBezTo>
                        <a:cubicBezTo>
                          <a:pt x="6008689" y="497963"/>
                          <a:pt x="5920285" y="484678"/>
                          <a:pt x="5778598" y="488926"/>
                        </a:cubicBezTo>
                        <a:cubicBezTo>
                          <a:pt x="5636912" y="493174"/>
                          <a:pt x="5520954" y="450141"/>
                          <a:pt x="5362160" y="488926"/>
                        </a:cubicBezTo>
                        <a:cubicBezTo>
                          <a:pt x="5219067" y="517853"/>
                          <a:pt x="5045021" y="487230"/>
                          <a:pt x="4945722" y="488926"/>
                        </a:cubicBezTo>
                        <a:cubicBezTo>
                          <a:pt x="4846423" y="490622"/>
                          <a:pt x="4690317" y="473082"/>
                          <a:pt x="4561318" y="488926"/>
                        </a:cubicBezTo>
                        <a:cubicBezTo>
                          <a:pt x="4383292" y="508483"/>
                          <a:pt x="4235153" y="455514"/>
                          <a:pt x="4119462" y="488926"/>
                        </a:cubicBezTo>
                        <a:cubicBezTo>
                          <a:pt x="4003771" y="522338"/>
                          <a:pt x="3745802" y="431405"/>
                          <a:pt x="3621198" y="488926"/>
                        </a:cubicBezTo>
                        <a:cubicBezTo>
                          <a:pt x="3244846" y="516143"/>
                          <a:pt x="3041515" y="513649"/>
                          <a:pt x="2681080" y="488926"/>
                        </a:cubicBezTo>
                        <a:cubicBezTo>
                          <a:pt x="2256832" y="502153"/>
                          <a:pt x="1894164" y="501149"/>
                          <a:pt x="1671322" y="488926"/>
                        </a:cubicBezTo>
                        <a:cubicBezTo>
                          <a:pt x="1545710" y="487447"/>
                          <a:pt x="514561" y="331544"/>
                          <a:pt x="0" y="488926"/>
                        </a:cubicBezTo>
                        <a:cubicBezTo>
                          <a:pt x="-48375" y="444829"/>
                          <a:pt x="73026" y="433794"/>
                          <a:pt x="0" y="397660"/>
                        </a:cubicBezTo>
                        <a:cubicBezTo>
                          <a:pt x="-69913" y="363442"/>
                          <a:pt x="27474" y="338231"/>
                          <a:pt x="0" y="306394"/>
                        </a:cubicBezTo>
                        <a:cubicBezTo>
                          <a:pt x="-42165" y="271530"/>
                          <a:pt x="42112" y="251948"/>
                          <a:pt x="0" y="234684"/>
                        </a:cubicBezTo>
                        <a:cubicBezTo>
                          <a:pt x="-47834" y="219648"/>
                          <a:pt x="44614" y="184059"/>
                          <a:pt x="0" y="167864"/>
                        </a:cubicBezTo>
                        <a:cubicBezTo>
                          <a:pt x="-42253" y="155197"/>
                          <a:pt x="46343" y="112388"/>
                          <a:pt x="0" y="96155"/>
                        </a:cubicBezTo>
                        <a:cubicBezTo>
                          <a:pt x="-49246" y="85814"/>
                          <a:pt x="79941" y="36137"/>
                          <a:pt x="0" y="0"/>
                        </a:cubicBezTo>
                        <a:close/>
                      </a:path>
                      <a:path w="6963845" h="488927" fill="none" stroke="0" extrusionOk="0">
                        <a:moveTo>
                          <a:pt x="0" y="0"/>
                        </a:moveTo>
                        <a:cubicBezTo>
                          <a:pt x="279169" y="-41347"/>
                          <a:pt x="630625" y="-31750"/>
                          <a:pt x="800841" y="0"/>
                        </a:cubicBezTo>
                        <a:cubicBezTo>
                          <a:pt x="938356" y="-57735"/>
                          <a:pt x="1207307" y="818"/>
                          <a:pt x="1462406" y="0"/>
                        </a:cubicBezTo>
                        <a:cubicBezTo>
                          <a:pt x="1696531" y="6291"/>
                          <a:pt x="1887995" y="-3772"/>
                          <a:pt x="2263249" y="0"/>
                        </a:cubicBezTo>
                        <a:cubicBezTo>
                          <a:pt x="2655964" y="-14956"/>
                          <a:pt x="2764165" y="-3982"/>
                          <a:pt x="3203367" y="0"/>
                        </a:cubicBezTo>
                        <a:cubicBezTo>
                          <a:pt x="3637748" y="-15388"/>
                          <a:pt x="3827764" y="22790"/>
                          <a:pt x="4143487" y="0"/>
                        </a:cubicBezTo>
                        <a:cubicBezTo>
                          <a:pt x="4376322" y="-65974"/>
                          <a:pt x="4781127" y="203"/>
                          <a:pt x="5083607" y="0"/>
                        </a:cubicBezTo>
                        <a:cubicBezTo>
                          <a:pt x="5521879" y="6752"/>
                          <a:pt x="5817539" y="-32446"/>
                          <a:pt x="6093364" y="0"/>
                        </a:cubicBezTo>
                        <a:cubicBezTo>
                          <a:pt x="6396312" y="25971"/>
                          <a:pt x="6700648" y="12068"/>
                          <a:pt x="6963845" y="0"/>
                        </a:cubicBezTo>
                        <a:cubicBezTo>
                          <a:pt x="7001072" y="20325"/>
                          <a:pt x="6927347" y="46756"/>
                          <a:pt x="6963845" y="81487"/>
                        </a:cubicBezTo>
                        <a:cubicBezTo>
                          <a:pt x="7004459" y="121084"/>
                          <a:pt x="6922410" y="118505"/>
                          <a:pt x="6963845" y="153197"/>
                        </a:cubicBezTo>
                        <a:cubicBezTo>
                          <a:pt x="7002305" y="197889"/>
                          <a:pt x="6914125" y="199711"/>
                          <a:pt x="6963845" y="220017"/>
                        </a:cubicBezTo>
                        <a:cubicBezTo>
                          <a:pt x="7022425" y="250550"/>
                          <a:pt x="6875511" y="277194"/>
                          <a:pt x="6963845" y="301505"/>
                        </a:cubicBezTo>
                        <a:cubicBezTo>
                          <a:pt x="7044549" y="313365"/>
                          <a:pt x="6915775" y="340351"/>
                          <a:pt x="6963845" y="368324"/>
                        </a:cubicBezTo>
                        <a:cubicBezTo>
                          <a:pt x="7011200" y="397141"/>
                          <a:pt x="6942325" y="437440"/>
                          <a:pt x="6963845" y="488926"/>
                        </a:cubicBezTo>
                        <a:cubicBezTo>
                          <a:pt x="6684455" y="535167"/>
                          <a:pt x="6455551" y="479026"/>
                          <a:pt x="6093364" y="488926"/>
                        </a:cubicBezTo>
                        <a:cubicBezTo>
                          <a:pt x="5761259" y="498805"/>
                          <a:pt x="5522431" y="488925"/>
                          <a:pt x="5222883" y="488926"/>
                        </a:cubicBezTo>
                        <a:cubicBezTo>
                          <a:pt x="4939599" y="482412"/>
                          <a:pt x="4836420" y="479707"/>
                          <a:pt x="4561318" y="488926"/>
                        </a:cubicBezTo>
                        <a:cubicBezTo>
                          <a:pt x="4220674" y="508703"/>
                          <a:pt x="3991902" y="495429"/>
                          <a:pt x="3621198" y="488926"/>
                        </a:cubicBezTo>
                        <a:cubicBezTo>
                          <a:pt x="3235288" y="493410"/>
                          <a:pt x="3252973" y="490558"/>
                          <a:pt x="2959633" y="488926"/>
                        </a:cubicBezTo>
                        <a:cubicBezTo>
                          <a:pt x="2679326" y="528765"/>
                          <a:pt x="2464047" y="488996"/>
                          <a:pt x="2019515" y="488926"/>
                        </a:cubicBezTo>
                        <a:cubicBezTo>
                          <a:pt x="1597426" y="494254"/>
                          <a:pt x="1519219" y="491005"/>
                          <a:pt x="1149035" y="488926"/>
                        </a:cubicBezTo>
                        <a:cubicBezTo>
                          <a:pt x="772805" y="498911"/>
                          <a:pt x="305675" y="533093"/>
                          <a:pt x="0" y="488926"/>
                        </a:cubicBezTo>
                        <a:cubicBezTo>
                          <a:pt x="-6265" y="459978"/>
                          <a:pt x="53205" y="433304"/>
                          <a:pt x="0" y="422106"/>
                        </a:cubicBezTo>
                        <a:cubicBezTo>
                          <a:pt x="-57902" y="402008"/>
                          <a:pt x="48153" y="368411"/>
                          <a:pt x="0" y="355287"/>
                        </a:cubicBezTo>
                        <a:cubicBezTo>
                          <a:pt x="-43720" y="332891"/>
                          <a:pt x="17475" y="308347"/>
                          <a:pt x="0" y="264020"/>
                        </a:cubicBezTo>
                        <a:cubicBezTo>
                          <a:pt x="-48559" y="211294"/>
                          <a:pt x="85783" y="205147"/>
                          <a:pt x="0" y="182532"/>
                        </a:cubicBezTo>
                        <a:cubicBezTo>
                          <a:pt x="-67196" y="143527"/>
                          <a:pt x="89616" y="131355"/>
                          <a:pt x="0" y="105934"/>
                        </a:cubicBezTo>
                        <a:cubicBezTo>
                          <a:pt x="-56185" y="70084"/>
                          <a:pt x="63745" y="3308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/>
          <a:lstStyle/>
          <a:p>
            <a:pPr marL="177800" indent="0">
              <a:buNone/>
            </a:pP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khiếm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2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just">
              <a:buClr>
                <a:schemeClr val="tx1">
                  <a:lumMod val="90000"/>
                  <a:lumOff val="10000"/>
                </a:schemeClr>
              </a:buClr>
              <a:buSzPct val="61000"/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removed">
            <a:extLst>
              <a:ext uri="{FF2B5EF4-FFF2-40B4-BE49-F238E27FC236}">
                <a16:creationId xmlns:a16="http://schemas.microsoft.com/office/drawing/2014/main" xmlns="" id="{12DA8DFA-EBD6-D886-C770-03E0EE0C3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700" y="3887715"/>
            <a:ext cx="2104922" cy="133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4" name="Google Shape;2717;p43">
            <a:extLst>
              <a:ext uri="{FF2B5EF4-FFF2-40B4-BE49-F238E27FC236}">
                <a16:creationId xmlns:a16="http://schemas.microsoft.com/office/drawing/2014/main" xmlns="" id="{6BBCD93D-16B5-6863-451A-ACACA984DBC5}"/>
              </a:ext>
            </a:extLst>
          </p:cNvPr>
          <p:cNvGrpSpPr/>
          <p:nvPr/>
        </p:nvGrpSpPr>
        <p:grpSpPr>
          <a:xfrm>
            <a:off x="-121704" y="3731548"/>
            <a:ext cx="1640784" cy="1648444"/>
            <a:chOff x="312766" y="80708"/>
            <a:chExt cx="1860932" cy="1869620"/>
          </a:xfrm>
        </p:grpSpPr>
        <p:sp>
          <p:nvSpPr>
            <p:cNvPr id="85" name="Google Shape;2718;p43">
              <a:extLst>
                <a:ext uri="{FF2B5EF4-FFF2-40B4-BE49-F238E27FC236}">
                  <a16:creationId xmlns:a16="http://schemas.microsoft.com/office/drawing/2014/main" xmlns="" id="{2FBBC2FE-FFF8-CF24-782B-2257E6628EB8}"/>
                </a:ext>
              </a:extLst>
            </p:cNvPr>
            <p:cNvSpPr/>
            <p:nvPr/>
          </p:nvSpPr>
          <p:spPr>
            <a:xfrm>
              <a:off x="312770" y="80732"/>
              <a:ext cx="1860928" cy="1869566"/>
            </a:xfrm>
            <a:custGeom>
              <a:avLst/>
              <a:gdLst/>
              <a:ahLst/>
              <a:cxnLst/>
              <a:rect l="l" t="t" r="r" b="b"/>
              <a:pathLst>
                <a:path w="34363" h="34556" extrusionOk="0">
                  <a:moveTo>
                    <a:pt x="32924" y="17061"/>
                  </a:moveTo>
                  <a:cubicBezTo>
                    <a:pt x="34363" y="16082"/>
                    <a:pt x="34188" y="14835"/>
                    <a:pt x="32536" y="14288"/>
                  </a:cubicBezTo>
                  <a:lnTo>
                    <a:pt x="26302" y="12226"/>
                  </a:lnTo>
                  <a:cubicBezTo>
                    <a:pt x="24649" y="11680"/>
                    <a:pt x="22899" y="9867"/>
                    <a:pt x="22413" y="8196"/>
                  </a:cubicBezTo>
                  <a:lnTo>
                    <a:pt x="20578" y="1891"/>
                  </a:lnTo>
                  <a:cubicBezTo>
                    <a:pt x="20092" y="220"/>
                    <a:pt x="18850" y="0"/>
                    <a:pt x="17820" y="1403"/>
                  </a:cubicBezTo>
                  <a:lnTo>
                    <a:pt x="13933" y="6693"/>
                  </a:lnTo>
                  <a:cubicBezTo>
                    <a:pt x="12902" y="8095"/>
                    <a:pt x="10636" y="9199"/>
                    <a:pt x="8895" y="9144"/>
                  </a:cubicBezTo>
                  <a:lnTo>
                    <a:pt x="2332" y="8942"/>
                  </a:lnTo>
                  <a:cubicBezTo>
                    <a:pt x="592" y="8888"/>
                    <a:pt x="1" y="10000"/>
                    <a:pt x="1015" y="11413"/>
                  </a:cubicBezTo>
                  <a:lnTo>
                    <a:pt x="4846" y="16744"/>
                  </a:lnTo>
                  <a:cubicBezTo>
                    <a:pt x="5861" y="18157"/>
                    <a:pt x="6210" y="20654"/>
                    <a:pt x="5621" y="22291"/>
                  </a:cubicBezTo>
                  <a:lnTo>
                    <a:pt x="3399" y="28471"/>
                  </a:lnTo>
                  <a:cubicBezTo>
                    <a:pt x="2810" y="30110"/>
                    <a:pt x="3684" y="31017"/>
                    <a:pt x="5343" y="30487"/>
                  </a:cubicBezTo>
                  <a:lnTo>
                    <a:pt x="11599" y="28492"/>
                  </a:lnTo>
                  <a:cubicBezTo>
                    <a:pt x="13258" y="27963"/>
                    <a:pt x="15739" y="28402"/>
                    <a:pt x="17115" y="29469"/>
                  </a:cubicBezTo>
                  <a:lnTo>
                    <a:pt x="22304" y="33491"/>
                  </a:lnTo>
                  <a:cubicBezTo>
                    <a:pt x="23679" y="34556"/>
                    <a:pt x="24813" y="34005"/>
                    <a:pt x="24822" y="32264"/>
                  </a:cubicBezTo>
                  <a:lnTo>
                    <a:pt x="24857" y="25697"/>
                  </a:lnTo>
                  <a:cubicBezTo>
                    <a:pt x="24866" y="23958"/>
                    <a:pt x="26051" y="21732"/>
                    <a:pt x="27489" y="20754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719;p43">
              <a:extLst>
                <a:ext uri="{FF2B5EF4-FFF2-40B4-BE49-F238E27FC236}">
                  <a16:creationId xmlns:a16="http://schemas.microsoft.com/office/drawing/2014/main" xmlns="" id="{78617B7E-5866-5C63-D50C-26737676D10B}"/>
                </a:ext>
              </a:extLst>
            </p:cNvPr>
            <p:cNvSpPr/>
            <p:nvPr/>
          </p:nvSpPr>
          <p:spPr>
            <a:xfrm>
              <a:off x="312766" y="80708"/>
              <a:ext cx="1860928" cy="1869620"/>
            </a:xfrm>
            <a:custGeom>
              <a:avLst/>
              <a:gdLst/>
              <a:ahLst/>
              <a:cxnLst/>
              <a:rect l="l" t="t" r="r" b="b"/>
              <a:pathLst>
                <a:path w="34363" h="34557" extrusionOk="0">
                  <a:moveTo>
                    <a:pt x="32923" y="17061"/>
                  </a:moveTo>
                  <a:cubicBezTo>
                    <a:pt x="34362" y="16083"/>
                    <a:pt x="34188" y="14835"/>
                    <a:pt x="32535" y="14289"/>
                  </a:cubicBezTo>
                  <a:lnTo>
                    <a:pt x="26301" y="12227"/>
                  </a:lnTo>
                  <a:cubicBezTo>
                    <a:pt x="24649" y="11680"/>
                    <a:pt x="22899" y="9867"/>
                    <a:pt x="22411" y="8196"/>
                  </a:cubicBezTo>
                  <a:lnTo>
                    <a:pt x="20576" y="1892"/>
                  </a:lnTo>
                  <a:cubicBezTo>
                    <a:pt x="20089" y="220"/>
                    <a:pt x="18849" y="1"/>
                    <a:pt x="17819" y="1404"/>
                  </a:cubicBezTo>
                  <a:lnTo>
                    <a:pt x="13932" y="6696"/>
                  </a:lnTo>
                  <a:cubicBezTo>
                    <a:pt x="12902" y="8098"/>
                    <a:pt x="10635" y="9202"/>
                    <a:pt x="8896" y="9147"/>
                  </a:cubicBezTo>
                  <a:lnTo>
                    <a:pt x="2332" y="8942"/>
                  </a:lnTo>
                  <a:cubicBezTo>
                    <a:pt x="592" y="8889"/>
                    <a:pt x="0" y="10001"/>
                    <a:pt x="1014" y="11413"/>
                  </a:cubicBezTo>
                  <a:lnTo>
                    <a:pt x="4845" y="16745"/>
                  </a:lnTo>
                  <a:cubicBezTo>
                    <a:pt x="5861" y="18158"/>
                    <a:pt x="6209" y="20655"/>
                    <a:pt x="5620" y="22292"/>
                  </a:cubicBezTo>
                  <a:lnTo>
                    <a:pt x="3400" y="28472"/>
                  </a:lnTo>
                  <a:cubicBezTo>
                    <a:pt x="2810" y="30110"/>
                    <a:pt x="3685" y="31017"/>
                    <a:pt x="5343" y="30488"/>
                  </a:cubicBezTo>
                  <a:lnTo>
                    <a:pt x="11600" y="28493"/>
                  </a:lnTo>
                  <a:cubicBezTo>
                    <a:pt x="13258" y="27964"/>
                    <a:pt x="15740" y="28404"/>
                    <a:pt x="17116" y="29470"/>
                  </a:cubicBezTo>
                  <a:lnTo>
                    <a:pt x="22305" y="33492"/>
                  </a:lnTo>
                  <a:cubicBezTo>
                    <a:pt x="23680" y="34557"/>
                    <a:pt x="24813" y="34007"/>
                    <a:pt x="24822" y="32265"/>
                  </a:cubicBezTo>
                  <a:lnTo>
                    <a:pt x="24859" y="25699"/>
                  </a:lnTo>
                  <a:cubicBezTo>
                    <a:pt x="24867" y="23959"/>
                    <a:pt x="26053" y="21734"/>
                    <a:pt x="27491" y="207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2765;p43">
            <a:extLst>
              <a:ext uri="{FF2B5EF4-FFF2-40B4-BE49-F238E27FC236}">
                <a16:creationId xmlns:a16="http://schemas.microsoft.com/office/drawing/2014/main" xmlns="" id="{793E42D0-B0BC-F989-4332-BA079E894CF5}"/>
              </a:ext>
            </a:extLst>
          </p:cNvPr>
          <p:cNvGrpSpPr/>
          <p:nvPr/>
        </p:nvGrpSpPr>
        <p:grpSpPr>
          <a:xfrm>
            <a:off x="-201292" y="4156832"/>
            <a:ext cx="804893" cy="797879"/>
            <a:chOff x="7868825" y="331938"/>
            <a:chExt cx="555175" cy="550375"/>
          </a:xfrm>
        </p:grpSpPr>
        <p:sp>
          <p:nvSpPr>
            <p:cNvPr id="88" name="Google Shape;2766;p43">
              <a:extLst>
                <a:ext uri="{FF2B5EF4-FFF2-40B4-BE49-F238E27FC236}">
                  <a16:creationId xmlns:a16="http://schemas.microsoft.com/office/drawing/2014/main" xmlns="" id="{C51F5AFE-012B-E49C-0F03-DBD96F7452D0}"/>
                </a:ext>
              </a:extLst>
            </p:cNvPr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767;p43">
              <a:extLst>
                <a:ext uri="{FF2B5EF4-FFF2-40B4-BE49-F238E27FC236}">
                  <a16:creationId xmlns:a16="http://schemas.microsoft.com/office/drawing/2014/main" xmlns="" id="{73B057A0-A79A-8F9C-BA84-110FC02CD756}"/>
                </a:ext>
              </a:extLst>
            </p:cNvPr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FA6A924B-209C-E4A3-7592-07A7AD0E5FA8}"/>
              </a:ext>
            </a:extLst>
          </p:cNvPr>
          <p:cNvSpPr txBox="1"/>
          <p:nvPr/>
        </p:nvSpPr>
        <p:spPr>
          <a:xfrm>
            <a:off x="732229" y="3556667"/>
            <a:ext cx="7564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/>
              <a:t>Kết</a:t>
            </a:r>
            <a:r>
              <a:rPr lang="en-US" sz="2000" b="1" dirty="0"/>
              <a:t> </a:t>
            </a:r>
            <a:r>
              <a:rPr lang="en-US" sz="2000" b="1" dirty="0" err="1"/>
              <a:t>luận</a:t>
            </a:r>
            <a:r>
              <a:rPr lang="en-US" sz="2000" b="1" dirty="0"/>
              <a:t>: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khiếm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mù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endParaRPr lang="en-US" sz="2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00" y="705601"/>
            <a:ext cx="6206400" cy="239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 descr="Thanh niên mù thị giác dùng gậy bịt mắt khám phá sang đườ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58" y="1368969"/>
            <a:ext cx="2099832" cy="1629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https://cdn.thuvienphapluat.vn/phap-luat/2022-2/NV/090323/chu-noi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800" y="1368969"/>
            <a:ext cx="2534400" cy="16526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888458" y="2998108"/>
            <a:ext cx="4912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25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90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ỗ dành sẵn cho Văn bản 5">
            <a:extLst>
              <a:ext uri="{FF2B5EF4-FFF2-40B4-BE49-F238E27FC236}">
                <a16:creationId xmlns:a16="http://schemas.microsoft.com/office/drawing/2014/main" xmlns="" id="{20803EE6-5BBB-D9F5-13D8-AAB1C8F60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2097" y="279654"/>
            <a:ext cx="6963845" cy="488927"/>
          </a:xfrm>
          <a:custGeom>
            <a:avLst/>
            <a:gdLst>
              <a:gd name="connsiteX0" fmla="*/ 0 w 4293864"/>
              <a:gd name="connsiteY0" fmla="*/ 0 h 3096883"/>
              <a:gd name="connsiteX1" fmla="*/ 493794 w 4293864"/>
              <a:gd name="connsiteY1" fmla="*/ 0 h 3096883"/>
              <a:gd name="connsiteX2" fmla="*/ 901711 w 4293864"/>
              <a:gd name="connsiteY2" fmla="*/ 0 h 3096883"/>
              <a:gd name="connsiteX3" fmla="*/ 1395506 w 4293864"/>
              <a:gd name="connsiteY3" fmla="*/ 0 h 3096883"/>
              <a:gd name="connsiteX4" fmla="*/ 1975177 w 4293864"/>
              <a:gd name="connsiteY4" fmla="*/ 0 h 3096883"/>
              <a:gd name="connsiteX5" fmla="*/ 2554849 w 4293864"/>
              <a:gd name="connsiteY5" fmla="*/ 0 h 3096883"/>
              <a:gd name="connsiteX6" fmla="*/ 3134521 w 4293864"/>
              <a:gd name="connsiteY6" fmla="*/ 0 h 3096883"/>
              <a:gd name="connsiteX7" fmla="*/ 3757131 w 4293864"/>
              <a:gd name="connsiteY7" fmla="*/ 0 h 3096883"/>
              <a:gd name="connsiteX8" fmla="*/ 4293864 w 4293864"/>
              <a:gd name="connsiteY8" fmla="*/ 0 h 3096883"/>
              <a:gd name="connsiteX9" fmla="*/ 4293864 w 4293864"/>
              <a:gd name="connsiteY9" fmla="*/ 516147 h 3096883"/>
              <a:gd name="connsiteX10" fmla="*/ 4293864 w 4293864"/>
              <a:gd name="connsiteY10" fmla="*/ 970357 h 3096883"/>
              <a:gd name="connsiteX11" fmla="*/ 4293864 w 4293864"/>
              <a:gd name="connsiteY11" fmla="*/ 1393597 h 3096883"/>
              <a:gd name="connsiteX12" fmla="*/ 4293864 w 4293864"/>
              <a:gd name="connsiteY12" fmla="*/ 1909745 h 3096883"/>
              <a:gd name="connsiteX13" fmla="*/ 4293864 w 4293864"/>
              <a:gd name="connsiteY13" fmla="*/ 2332985 h 3096883"/>
              <a:gd name="connsiteX14" fmla="*/ 4293864 w 4293864"/>
              <a:gd name="connsiteY14" fmla="*/ 3096883 h 3096883"/>
              <a:gd name="connsiteX15" fmla="*/ 3757131 w 4293864"/>
              <a:gd name="connsiteY15" fmla="*/ 3096883 h 3096883"/>
              <a:gd name="connsiteX16" fmla="*/ 3220398 w 4293864"/>
              <a:gd name="connsiteY16" fmla="*/ 3096883 h 3096883"/>
              <a:gd name="connsiteX17" fmla="*/ 2812481 w 4293864"/>
              <a:gd name="connsiteY17" fmla="*/ 3096883 h 3096883"/>
              <a:gd name="connsiteX18" fmla="*/ 2232809 w 4293864"/>
              <a:gd name="connsiteY18" fmla="*/ 3096883 h 3096883"/>
              <a:gd name="connsiteX19" fmla="*/ 1824892 w 4293864"/>
              <a:gd name="connsiteY19" fmla="*/ 3096883 h 3096883"/>
              <a:gd name="connsiteX20" fmla="*/ 1245221 w 4293864"/>
              <a:gd name="connsiteY20" fmla="*/ 3096883 h 3096883"/>
              <a:gd name="connsiteX21" fmla="*/ 708488 w 4293864"/>
              <a:gd name="connsiteY21" fmla="*/ 3096883 h 3096883"/>
              <a:gd name="connsiteX22" fmla="*/ 0 w 4293864"/>
              <a:gd name="connsiteY22" fmla="*/ 3096883 h 3096883"/>
              <a:gd name="connsiteX23" fmla="*/ 0 w 4293864"/>
              <a:gd name="connsiteY23" fmla="*/ 2673642 h 3096883"/>
              <a:gd name="connsiteX24" fmla="*/ 0 w 4293864"/>
              <a:gd name="connsiteY24" fmla="*/ 2250402 h 3096883"/>
              <a:gd name="connsiteX25" fmla="*/ 0 w 4293864"/>
              <a:gd name="connsiteY25" fmla="*/ 1672317 h 3096883"/>
              <a:gd name="connsiteX26" fmla="*/ 0 w 4293864"/>
              <a:gd name="connsiteY26" fmla="*/ 1156170 h 3096883"/>
              <a:gd name="connsiteX27" fmla="*/ 0 w 4293864"/>
              <a:gd name="connsiteY27" fmla="*/ 670991 h 3096883"/>
              <a:gd name="connsiteX28" fmla="*/ 0 w 4293864"/>
              <a:gd name="connsiteY28" fmla="*/ 0 h 309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293864" h="3096883" fill="none" extrusionOk="0">
                <a:moveTo>
                  <a:pt x="0" y="0"/>
                </a:moveTo>
                <a:cubicBezTo>
                  <a:pt x="157490" y="-14743"/>
                  <a:pt x="378682" y="58053"/>
                  <a:pt x="493794" y="0"/>
                </a:cubicBezTo>
                <a:cubicBezTo>
                  <a:pt x="608906" y="-58053"/>
                  <a:pt x="756728" y="24519"/>
                  <a:pt x="901711" y="0"/>
                </a:cubicBezTo>
                <a:cubicBezTo>
                  <a:pt x="1046694" y="-24519"/>
                  <a:pt x="1152247" y="42488"/>
                  <a:pt x="1395506" y="0"/>
                </a:cubicBezTo>
                <a:cubicBezTo>
                  <a:pt x="1638765" y="-42488"/>
                  <a:pt x="1693624" y="30655"/>
                  <a:pt x="1975177" y="0"/>
                </a:cubicBezTo>
                <a:cubicBezTo>
                  <a:pt x="2256730" y="-30655"/>
                  <a:pt x="2374209" y="68414"/>
                  <a:pt x="2554849" y="0"/>
                </a:cubicBezTo>
                <a:cubicBezTo>
                  <a:pt x="2735489" y="-68414"/>
                  <a:pt x="2904419" y="20540"/>
                  <a:pt x="3134521" y="0"/>
                </a:cubicBezTo>
                <a:cubicBezTo>
                  <a:pt x="3364623" y="-20540"/>
                  <a:pt x="3580616" y="46746"/>
                  <a:pt x="3757131" y="0"/>
                </a:cubicBezTo>
                <a:cubicBezTo>
                  <a:pt x="3933646" y="-46746"/>
                  <a:pt x="4105807" y="45663"/>
                  <a:pt x="4293864" y="0"/>
                </a:cubicBezTo>
                <a:cubicBezTo>
                  <a:pt x="4316926" y="147653"/>
                  <a:pt x="4274322" y="281028"/>
                  <a:pt x="4293864" y="516147"/>
                </a:cubicBezTo>
                <a:cubicBezTo>
                  <a:pt x="4313406" y="751266"/>
                  <a:pt x="4265074" y="763469"/>
                  <a:pt x="4293864" y="970357"/>
                </a:cubicBezTo>
                <a:cubicBezTo>
                  <a:pt x="4322654" y="1177245"/>
                  <a:pt x="4255581" y="1242156"/>
                  <a:pt x="4293864" y="1393597"/>
                </a:cubicBezTo>
                <a:cubicBezTo>
                  <a:pt x="4332147" y="1545038"/>
                  <a:pt x="4241136" y="1734743"/>
                  <a:pt x="4293864" y="1909745"/>
                </a:cubicBezTo>
                <a:cubicBezTo>
                  <a:pt x="4346592" y="2084747"/>
                  <a:pt x="4262885" y="2154763"/>
                  <a:pt x="4293864" y="2332985"/>
                </a:cubicBezTo>
                <a:cubicBezTo>
                  <a:pt x="4324843" y="2511207"/>
                  <a:pt x="4271077" y="2794982"/>
                  <a:pt x="4293864" y="3096883"/>
                </a:cubicBezTo>
                <a:cubicBezTo>
                  <a:pt x="4135024" y="3145819"/>
                  <a:pt x="3976439" y="3033856"/>
                  <a:pt x="3757131" y="3096883"/>
                </a:cubicBezTo>
                <a:cubicBezTo>
                  <a:pt x="3537823" y="3159910"/>
                  <a:pt x="3395998" y="3091649"/>
                  <a:pt x="3220398" y="3096883"/>
                </a:cubicBezTo>
                <a:cubicBezTo>
                  <a:pt x="3044798" y="3102117"/>
                  <a:pt x="2981520" y="3069871"/>
                  <a:pt x="2812481" y="3096883"/>
                </a:cubicBezTo>
                <a:cubicBezTo>
                  <a:pt x="2643442" y="3123895"/>
                  <a:pt x="2470749" y="3044338"/>
                  <a:pt x="2232809" y="3096883"/>
                </a:cubicBezTo>
                <a:cubicBezTo>
                  <a:pt x="1994869" y="3149428"/>
                  <a:pt x="2006333" y="3093311"/>
                  <a:pt x="1824892" y="3096883"/>
                </a:cubicBezTo>
                <a:cubicBezTo>
                  <a:pt x="1643451" y="3100455"/>
                  <a:pt x="1490780" y="3062426"/>
                  <a:pt x="1245221" y="3096883"/>
                </a:cubicBezTo>
                <a:cubicBezTo>
                  <a:pt x="999662" y="3131340"/>
                  <a:pt x="944742" y="3061357"/>
                  <a:pt x="708488" y="3096883"/>
                </a:cubicBezTo>
                <a:cubicBezTo>
                  <a:pt x="472234" y="3132409"/>
                  <a:pt x="200770" y="3021397"/>
                  <a:pt x="0" y="3096883"/>
                </a:cubicBezTo>
                <a:cubicBezTo>
                  <a:pt x="-6295" y="2885550"/>
                  <a:pt x="36277" y="2851583"/>
                  <a:pt x="0" y="2673642"/>
                </a:cubicBezTo>
                <a:cubicBezTo>
                  <a:pt x="-36277" y="2495701"/>
                  <a:pt x="30097" y="2376926"/>
                  <a:pt x="0" y="2250402"/>
                </a:cubicBezTo>
                <a:cubicBezTo>
                  <a:pt x="-30097" y="2123878"/>
                  <a:pt x="14391" y="1935213"/>
                  <a:pt x="0" y="1672317"/>
                </a:cubicBezTo>
                <a:cubicBezTo>
                  <a:pt x="-14391" y="1409421"/>
                  <a:pt x="55340" y="1407683"/>
                  <a:pt x="0" y="1156170"/>
                </a:cubicBezTo>
                <a:cubicBezTo>
                  <a:pt x="-55340" y="904657"/>
                  <a:pt x="46869" y="898079"/>
                  <a:pt x="0" y="670991"/>
                </a:cubicBezTo>
                <a:cubicBezTo>
                  <a:pt x="-46869" y="443903"/>
                  <a:pt x="46308" y="247974"/>
                  <a:pt x="0" y="0"/>
                </a:cubicBezTo>
                <a:close/>
              </a:path>
              <a:path w="4293864" h="3096883" stroke="0" extrusionOk="0">
                <a:moveTo>
                  <a:pt x="0" y="0"/>
                </a:moveTo>
                <a:cubicBezTo>
                  <a:pt x="173257" y="-46956"/>
                  <a:pt x="363176" y="43637"/>
                  <a:pt x="536733" y="0"/>
                </a:cubicBezTo>
                <a:cubicBezTo>
                  <a:pt x="710290" y="-43637"/>
                  <a:pt x="839271" y="36723"/>
                  <a:pt x="987589" y="0"/>
                </a:cubicBezTo>
                <a:cubicBezTo>
                  <a:pt x="1135907" y="-36723"/>
                  <a:pt x="1368794" y="26623"/>
                  <a:pt x="1524322" y="0"/>
                </a:cubicBezTo>
                <a:cubicBezTo>
                  <a:pt x="1679850" y="-26623"/>
                  <a:pt x="1900625" y="27730"/>
                  <a:pt x="2061055" y="0"/>
                </a:cubicBezTo>
                <a:cubicBezTo>
                  <a:pt x="2221485" y="-27730"/>
                  <a:pt x="2400509" y="31634"/>
                  <a:pt x="2511910" y="0"/>
                </a:cubicBezTo>
                <a:cubicBezTo>
                  <a:pt x="2623312" y="-31634"/>
                  <a:pt x="2893565" y="35788"/>
                  <a:pt x="3005705" y="0"/>
                </a:cubicBezTo>
                <a:cubicBezTo>
                  <a:pt x="3117846" y="-35788"/>
                  <a:pt x="3325723" y="2742"/>
                  <a:pt x="3499499" y="0"/>
                </a:cubicBezTo>
                <a:cubicBezTo>
                  <a:pt x="3673275" y="-2742"/>
                  <a:pt x="3980271" y="76817"/>
                  <a:pt x="4293864" y="0"/>
                </a:cubicBezTo>
                <a:cubicBezTo>
                  <a:pt x="4299931" y="207243"/>
                  <a:pt x="4278736" y="315004"/>
                  <a:pt x="4293864" y="423241"/>
                </a:cubicBezTo>
                <a:cubicBezTo>
                  <a:pt x="4308992" y="531478"/>
                  <a:pt x="4264797" y="737387"/>
                  <a:pt x="4293864" y="970357"/>
                </a:cubicBezTo>
                <a:cubicBezTo>
                  <a:pt x="4322931" y="1203327"/>
                  <a:pt x="4245034" y="1232501"/>
                  <a:pt x="4293864" y="1455535"/>
                </a:cubicBezTo>
                <a:cubicBezTo>
                  <a:pt x="4342694" y="1678569"/>
                  <a:pt x="4277342" y="1791411"/>
                  <a:pt x="4293864" y="1878776"/>
                </a:cubicBezTo>
                <a:cubicBezTo>
                  <a:pt x="4310386" y="1966141"/>
                  <a:pt x="4239729" y="2152335"/>
                  <a:pt x="4293864" y="2332985"/>
                </a:cubicBezTo>
                <a:cubicBezTo>
                  <a:pt x="4347999" y="2513635"/>
                  <a:pt x="4226768" y="2812675"/>
                  <a:pt x="4293864" y="3096883"/>
                </a:cubicBezTo>
                <a:cubicBezTo>
                  <a:pt x="4127464" y="3128458"/>
                  <a:pt x="3959532" y="3080573"/>
                  <a:pt x="3800070" y="3096883"/>
                </a:cubicBezTo>
                <a:cubicBezTo>
                  <a:pt x="3640608" y="3113193"/>
                  <a:pt x="3549578" y="3073543"/>
                  <a:pt x="3306275" y="3096883"/>
                </a:cubicBezTo>
                <a:cubicBezTo>
                  <a:pt x="3062973" y="3120223"/>
                  <a:pt x="2914648" y="3087094"/>
                  <a:pt x="2812481" y="3096883"/>
                </a:cubicBezTo>
                <a:cubicBezTo>
                  <a:pt x="2710314" y="3106672"/>
                  <a:pt x="2467342" y="3075651"/>
                  <a:pt x="2232809" y="3096883"/>
                </a:cubicBezTo>
                <a:cubicBezTo>
                  <a:pt x="1998276" y="3118115"/>
                  <a:pt x="1890098" y="3044340"/>
                  <a:pt x="1653138" y="3096883"/>
                </a:cubicBezTo>
                <a:cubicBezTo>
                  <a:pt x="1416178" y="3149426"/>
                  <a:pt x="1168792" y="3027366"/>
                  <a:pt x="1030527" y="3096883"/>
                </a:cubicBezTo>
                <a:cubicBezTo>
                  <a:pt x="892262" y="3166400"/>
                  <a:pt x="372218" y="3015086"/>
                  <a:pt x="0" y="3096883"/>
                </a:cubicBezTo>
                <a:cubicBezTo>
                  <a:pt x="-33655" y="2821899"/>
                  <a:pt x="43686" y="2731010"/>
                  <a:pt x="0" y="2518798"/>
                </a:cubicBezTo>
                <a:cubicBezTo>
                  <a:pt x="-43686" y="2306587"/>
                  <a:pt x="21441" y="2113969"/>
                  <a:pt x="0" y="1940713"/>
                </a:cubicBezTo>
                <a:cubicBezTo>
                  <a:pt x="-21441" y="1767457"/>
                  <a:pt x="25916" y="1588388"/>
                  <a:pt x="0" y="1486504"/>
                </a:cubicBezTo>
                <a:cubicBezTo>
                  <a:pt x="-25916" y="1384620"/>
                  <a:pt x="28804" y="1176189"/>
                  <a:pt x="0" y="1063263"/>
                </a:cubicBezTo>
                <a:cubicBezTo>
                  <a:pt x="-28804" y="950337"/>
                  <a:pt x="25925" y="734303"/>
                  <a:pt x="0" y="609054"/>
                </a:cubicBezTo>
                <a:cubicBezTo>
                  <a:pt x="-25925" y="483805"/>
                  <a:pt x="63282" y="237495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513424399">
                  <a:custGeom>
                    <a:avLst/>
                    <a:gdLst>
                      <a:gd name="connsiteX0" fmla="*/ 0 w 6963845"/>
                      <a:gd name="connsiteY0" fmla="*/ 0 h 488927"/>
                      <a:gd name="connsiteX1" fmla="*/ 800841 w 6963845"/>
                      <a:gd name="connsiteY1" fmla="*/ 0 h 488927"/>
                      <a:gd name="connsiteX2" fmla="*/ 1462406 w 6963845"/>
                      <a:gd name="connsiteY2" fmla="*/ 0 h 488927"/>
                      <a:gd name="connsiteX3" fmla="*/ 2263249 w 6963845"/>
                      <a:gd name="connsiteY3" fmla="*/ 0 h 488927"/>
                      <a:gd name="connsiteX4" fmla="*/ 3203367 w 6963845"/>
                      <a:gd name="connsiteY4" fmla="*/ 0 h 488927"/>
                      <a:gd name="connsiteX5" fmla="*/ 4143487 w 6963845"/>
                      <a:gd name="connsiteY5" fmla="*/ 0 h 488927"/>
                      <a:gd name="connsiteX6" fmla="*/ 5083607 w 6963845"/>
                      <a:gd name="connsiteY6" fmla="*/ 0 h 488927"/>
                      <a:gd name="connsiteX7" fmla="*/ 6093364 w 6963845"/>
                      <a:gd name="connsiteY7" fmla="*/ 0 h 488927"/>
                      <a:gd name="connsiteX8" fmla="*/ 6963845 w 6963845"/>
                      <a:gd name="connsiteY8" fmla="*/ 0 h 488927"/>
                      <a:gd name="connsiteX9" fmla="*/ 6963845 w 6963845"/>
                      <a:gd name="connsiteY9" fmla="*/ 81487 h 488927"/>
                      <a:gd name="connsiteX10" fmla="*/ 6963845 w 6963845"/>
                      <a:gd name="connsiteY10" fmla="*/ 153197 h 488927"/>
                      <a:gd name="connsiteX11" fmla="*/ 6963845 w 6963845"/>
                      <a:gd name="connsiteY11" fmla="*/ 220017 h 488927"/>
                      <a:gd name="connsiteX12" fmla="*/ 6963845 w 6963845"/>
                      <a:gd name="connsiteY12" fmla="*/ 301505 h 488927"/>
                      <a:gd name="connsiteX13" fmla="*/ 6963845 w 6963845"/>
                      <a:gd name="connsiteY13" fmla="*/ 368324 h 488927"/>
                      <a:gd name="connsiteX14" fmla="*/ 6963845 w 6963845"/>
                      <a:gd name="connsiteY14" fmla="*/ 488926 h 488927"/>
                      <a:gd name="connsiteX15" fmla="*/ 6093364 w 6963845"/>
                      <a:gd name="connsiteY15" fmla="*/ 488926 h 488927"/>
                      <a:gd name="connsiteX16" fmla="*/ 5222883 w 6963845"/>
                      <a:gd name="connsiteY16" fmla="*/ 488926 h 488927"/>
                      <a:gd name="connsiteX17" fmla="*/ 4561318 w 6963845"/>
                      <a:gd name="connsiteY17" fmla="*/ 488926 h 488927"/>
                      <a:gd name="connsiteX18" fmla="*/ 3621198 w 6963845"/>
                      <a:gd name="connsiteY18" fmla="*/ 488926 h 488927"/>
                      <a:gd name="connsiteX19" fmla="*/ 2959633 w 6963845"/>
                      <a:gd name="connsiteY19" fmla="*/ 488926 h 488927"/>
                      <a:gd name="connsiteX20" fmla="*/ 2019515 w 6963845"/>
                      <a:gd name="connsiteY20" fmla="*/ 488926 h 488927"/>
                      <a:gd name="connsiteX21" fmla="*/ 1149035 w 6963845"/>
                      <a:gd name="connsiteY21" fmla="*/ 488926 h 488927"/>
                      <a:gd name="connsiteX22" fmla="*/ 0 w 6963845"/>
                      <a:gd name="connsiteY22" fmla="*/ 488926 h 488927"/>
                      <a:gd name="connsiteX23" fmla="*/ 0 w 6963845"/>
                      <a:gd name="connsiteY23" fmla="*/ 422106 h 488927"/>
                      <a:gd name="connsiteX24" fmla="*/ 0 w 6963845"/>
                      <a:gd name="connsiteY24" fmla="*/ 355287 h 488927"/>
                      <a:gd name="connsiteX25" fmla="*/ 0 w 6963845"/>
                      <a:gd name="connsiteY25" fmla="*/ 264020 h 488927"/>
                      <a:gd name="connsiteX26" fmla="*/ 0 w 6963845"/>
                      <a:gd name="connsiteY26" fmla="*/ 182532 h 488927"/>
                      <a:gd name="connsiteX27" fmla="*/ 0 w 6963845"/>
                      <a:gd name="connsiteY27" fmla="*/ 105934 h 488927"/>
                      <a:gd name="connsiteX28" fmla="*/ 0 w 6963845"/>
                      <a:gd name="connsiteY28" fmla="*/ 0 h 488927"/>
                      <a:gd name="connsiteX0" fmla="*/ 0 w 6963845"/>
                      <a:gd name="connsiteY0" fmla="*/ 0 h 488927"/>
                      <a:gd name="connsiteX1" fmla="*/ 870480 w 6963845"/>
                      <a:gd name="connsiteY1" fmla="*/ 0 h 488927"/>
                      <a:gd name="connsiteX2" fmla="*/ 1601684 w 6963845"/>
                      <a:gd name="connsiteY2" fmla="*/ 0 h 488927"/>
                      <a:gd name="connsiteX3" fmla="*/ 2472165 w 6963845"/>
                      <a:gd name="connsiteY3" fmla="*/ 0 h 488927"/>
                      <a:gd name="connsiteX4" fmla="*/ 3342646 w 6963845"/>
                      <a:gd name="connsiteY4" fmla="*/ 0 h 488927"/>
                      <a:gd name="connsiteX5" fmla="*/ 4073848 w 6963845"/>
                      <a:gd name="connsiteY5" fmla="*/ 0 h 488927"/>
                      <a:gd name="connsiteX6" fmla="*/ 4874691 w 6963845"/>
                      <a:gd name="connsiteY6" fmla="*/ 0 h 488927"/>
                      <a:gd name="connsiteX7" fmla="*/ 5675533 w 6963845"/>
                      <a:gd name="connsiteY7" fmla="*/ 0 h 488927"/>
                      <a:gd name="connsiteX8" fmla="*/ 6963845 w 6963845"/>
                      <a:gd name="connsiteY8" fmla="*/ 0 h 488927"/>
                      <a:gd name="connsiteX9" fmla="*/ 6963845 w 6963845"/>
                      <a:gd name="connsiteY9" fmla="*/ 66820 h 488927"/>
                      <a:gd name="connsiteX10" fmla="*/ 6963845 w 6963845"/>
                      <a:gd name="connsiteY10" fmla="*/ 153197 h 488927"/>
                      <a:gd name="connsiteX11" fmla="*/ 6963845 w 6963845"/>
                      <a:gd name="connsiteY11" fmla="*/ 229795 h 488927"/>
                      <a:gd name="connsiteX12" fmla="*/ 6963845 w 6963845"/>
                      <a:gd name="connsiteY12" fmla="*/ 296615 h 488927"/>
                      <a:gd name="connsiteX13" fmla="*/ 6963845 w 6963845"/>
                      <a:gd name="connsiteY13" fmla="*/ 368324 h 488927"/>
                      <a:gd name="connsiteX14" fmla="*/ 6963845 w 6963845"/>
                      <a:gd name="connsiteY14" fmla="*/ 488926 h 488927"/>
                      <a:gd name="connsiteX15" fmla="*/ 6163003 w 6963845"/>
                      <a:gd name="connsiteY15" fmla="*/ 488926 h 488927"/>
                      <a:gd name="connsiteX16" fmla="*/ 5778598 w 6963845"/>
                      <a:gd name="connsiteY16" fmla="*/ 488926 h 488927"/>
                      <a:gd name="connsiteX17" fmla="*/ 5362160 w 6963845"/>
                      <a:gd name="connsiteY17" fmla="*/ 488926 h 488927"/>
                      <a:gd name="connsiteX18" fmla="*/ 4945722 w 6963845"/>
                      <a:gd name="connsiteY18" fmla="*/ 488926 h 488927"/>
                      <a:gd name="connsiteX19" fmla="*/ 4561318 w 6963845"/>
                      <a:gd name="connsiteY19" fmla="*/ 488926 h 488927"/>
                      <a:gd name="connsiteX20" fmla="*/ 4119462 w 6963845"/>
                      <a:gd name="connsiteY20" fmla="*/ 488926 h 488927"/>
                      <a:gd name="connsiteX21" fmla="*/ 3621198 w 6963845"/>
                      <a:gd name="connsiteY21" fmla="*/ 488926 h 488927"/>
                      <a:gd name="connsiteX22" fmla="*/ 2681080 w 6963845"/>
                      <a:gd name="connsiteY22" fmla="*/ 488926 h 488927"/>
                      <a:gd name="connsiteX23" fmla="*/ 1671322 w 6963845"/>
                      <a:gd name="connsiteY23" fmla="*/ 488926 h 488927"/>
                      <a:gd name="connsiteX24" fmla="*/ 0 w 6963845"/>
                      <a:gd name="connsiteY24" fmla="*/ 488926 h 488927"/>
                      <a:gd name="connsiteX25" fmla="*/ 0 w 6963845"/>
                      <a:gd name="connsiteY25" fmla="*/ 397660 h 488927"/>
                      <a:gd name="connsiteX26" fmla="*/ 0 w 6963845"/>
                      <a:gd name="connsiteY26" fmla="*/ 306394 h 488927"/>
                      <a:gd name="connsiteX27" fmla="*/ 0 w 6963845"/>
                      <a:gd name="connsiteY27" fmla="*/ 234684 h 488927"/>
                      <a:gd name="connsiteX28" fmla="*/ 0 w 6963845"/>
                      <a:gd name="connsiteY28" fmla="*/ 167864 h 488927"/>
                      <a:gd name="connsiteX29" fmla="*/ 0 w 6963845"/>
                      <a:gd name="connsiteY29" fmla="*/ 96155 h 488927"/>
                      <a:gd name="connsiteX30" fmla="*/ 0 w 6963845"/>
                      <a:gd name="connsiteY30" fmla="*/ 0 h 488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6963845" h="488927" fill="none" extrusionOk="0">
                        <a:moveTo>
                          <a:pt x="0" y="0"/>
                        </a:moveTo>
                        <a:cubicBezTo>
                          <a:pt x="220226" y="-35272"/>
                          <a:pt x="652488" y="-1347"/>
                          <a:pt x="800841" y="0"/>
                        </a:cubicBezTo>
                        <a:cubicBezTo>
                          <a:pt x="937081" y="38708"/>
                          <a:pt x="1182693" y="33923"/>
                          <a:pt x="1462406" y="0"/>
                        </a:cubicBezTo>
                        <a:cubicBezTo>
                          <a:pt x="1717785" y="5317"/>
                          <a:pt x="1828292" y="20325"/>
                          <a:pt x="2263249" y="0"/>
                        </a:cubicBezTo>
                        <a:cubicBezTo>
                          <a:pt x="2649020" y="-9409"/>
                          <a:pt x="2733590" y="10615"/>
                          <a:pt x="3203367" y="0"/>
                        </a:cubicBezTo>
                        <a:cubicBezTo>
                          <a:pt x="3682008" y="6695"/>
                          <a:pt x="3819563" y="-16396"/>
                          <a:pt x="4143487" y="0"/>
                        </a:cubicBezTo>
                        <a:cubicBezTo>
                          <a:pt x="4440400" y="-18291"/>
                          <a:pt x="4711018" y="-31495"/>
                          <a:pt x="5083607" y="0"/>
                        </a:cubicBezTo>
                        <a:cubicBezTo>
                          <a:pt x="5488068" y="5792"/>
                          <a:pt x="5752271" y="-29008"/>
                          <a:pt x="6093364" y="0"/>
                        </a:cubicBezTo>
                        <a:cubicBezTo>
                          <a:pt x="6383623" y="-31427"/>
                          <a:pt x="6591268" y="20782"/>
                          <a:pt x="6963845" y="0"/>
                        </a:cubicBezTo>
                        <a:cubicBezTo>
                          <a:pt x="6995758" y="16346"/>
                          <a:pt x="6939819" y="53983"/>
                          <a:pt x="6963845" y="81487"/>
                        </a:cubicBezTo>
                        <a:cubicBezTo>
                          <a:pt x="6994048" y="120428"/>
                          <a:pt x="6923104" y="106924"/>
                          <a:pt x="6963845" y="153197"/>
                        </a:cubicBezTo>
                        <a:cubicBezTo>
                          <a:pt x="7011888" y="183519"/>
                          <a:pt x="6916225" y="204226"/>
                          <a:pt x="6963845" y="220017"/>
                        </a:cubicBezTo>
                        <a:cubicBezTo>
                          <a:pt x="7032423" y="239878"/>
                          <a:pt x="6866989" y="258146"/>
                          <a:pt x="6963845" y="301505"/>
                        </a:cubicBezTo>
                        <a:cubicBezTo>
                          <a:pt x="7054247" y="329361"/>
                          <a:pt x="6917940" y="338360"/>
                          <a:pt x="6963845" y="368324"/>
                        </a:cubicBezTo>
                        <a:cubicBezTo>
                          <a:pt x="7008739" y="386575"/>
                          <a:pt x="6938846" y="435131"/>
                          <a:pt x="6963845" y="488926"/>
                        </a:cubicBezTo>
                        <a:cubicBezTo>
                          <a:pt x="6715521" y="427592"/>
                          <a:pt x="6433297" y="506488"/>
                          <a:pt x="6093364" y="488926"/>
                        </a:cubicBezTo>
                        <a:cubicBezTo>
                          <a:pt x="5752351" y="502358"/>
                          <a:pt x="5522487" y="527359"/>
                          <a:pt x="5222883" y="488926"/>
                        </a:cubicBezTo>
                        <a:cubicBezTo>
                          <a:pt x="4958545" y="483420"/>
                          <a:pt x="4819926" y="484739"/>
                          <a:pt x="4561318" y="488926"/>
                        </a:cubicBezTo>
                        <a:cubicBezTo>
                          <a:pt x="4247512" y="549734"/>
                          <a:pt x="3944918" y="475308"/>
                          <a:pt x="3621198" y="488926"/>
                        </a:cubicBezTo>
                        <a:cubicBezTo>
                          <a:pt x="3236052" y="496156"/>
                          <a:pt x="3250616" y="490817"/>
                          <a:pt x="2959633" y="488926"/>
                        </a:cubicBezTo>
                        <a:cubicBezTo>
                          <a:pt x="2673891" y="511970"/>
                          <a:pt x="2422522" y="504582"/>
                          <a:pt x="2019515" y="488926"/>
                        </a:cubicBezTo>
                        <a:cubicBezTo>
                          <a:pt x="1618646" y="484849"/>
                          <a:pt x="1533208" y="479578"/>
                          <a:pt x="1149035" y="488926"/>
                        </a:cubicBezTo>
                        <a:cubicBezTo>
                          <a:pt x="811337" y="520539"/>
                          <a:pt x="288028" y="486874"/>
                          <a:pt x="0" y="488926"/>
                        </a:cubicBezTo>
                        <a:cubicBezTo>
                          <a:pt x="5731" y="458257"/>
                          <a:pt x="47466" y="442819"/>
                          <a:pt x="0" y="422106"/>
                        </a:cubicBezTo>
                        <a:cubicBezTo>
                          <a:pt x="-63943" y="392043"/>
                          <a:pt x="53085" y="377656"/>
                          <a:pt x="0" y="355287"/>
                        </a:cubicBezTo>
                        <a:cubicBezTo>
                          <a:pt x="-55875" y="327220"/>
                          <a:pt x="25397" y="305354"/>
                          <a:pt x="0" y="264020"/>
                        </a:cubicBezTo>
                        <a:cubicBezTo>
                          <a:pt x="-36710" y="219230"/>
                          <a:pt x="97760" y="216852"/>
                          <a:pt x="0" y="182532"/>
                        </a:cubicBezTo>
                        <a:cubicBezTo>
                          <a:pt x="-85453" y="159512"/>
                          <a:pt x="76221" y="138973"/>
                          <a:pt x="0" y="105934"/>
                        </a:cubicBezTo>
                        <a:cubicBezTo>
                          <a:pt x="-87161" y="55397"/>
                          <a:pt x="80887" y="49787"/>
                          <a:pt x="0" y="0"/>
                        </a:cubicBezTo>
                        <a:close/>
                      </a:path>
                      <a:path w="6963845" h="488927" stroke="0" extrusionOk="0">
                        <a:moveTo>
                          <a:pt x="0" y="0"/>
                        </a:moveTo>
                        <a:cubicBezTo>
                          <a:pt x="306799" y="52365"/>
                          <a:pt x="621728" y="-46009"/>
                          <a:pt x="870480" y="0"/>
                        </a:cubicBezTo>
                        <a:cubicBezTo>
                          <a:pt x="1181363" y="21426"/>
                          <a:pt x="1356179" y="9026"/>
                          <a:pt x="1601684" y="0"/>
                        </a:cubicBezTo>
                        <a:cubicBezTo>
                          <a:pt x="1832110" y="-19301"/>
                          <a:pt x="2215895" y="-17906"/>
                          <a:pt x="2472165" y="0"/>
                        </a:cubicBezTo>
                        <a:cubicBezTo>
                          <a:pt x="2699924" y="-15395"/>
                          <a:pt x="3098263" y="-37131"/>
                          <a:pt x="3342646" y="0"/>
                        </a:cubicBezTo>
                        <a:cubicBezTo>
                          <a:pt x="3555921" y="8226"/>
                          <a:pt x="3883713" y="-137"/>
                          <a:pt x="4073848" y="0"/>
                        </a:cubicBezTo>
                        <a:cubicBezTo>
                          <a:pt x="4261697" y="-30143"/>
                          <a:pt x="4690342" y="-3490"/>
                          <a:pt x="4874691" y="0"/>
                        </a:cubicBezTo>
                        <a:cubicBezTo>
                          <a:pt x="5079978" y="63210"/>
                          <a:pt x="5412164" y="-7057"/>
                          <a:pt x="5675533" y="0"/>
                        </a:cubicBezTo>
                        <a:cubicBezTo>
                          <a:pt x="5977331" y="-117760"/>
                          <a:pt x="6528582" y="-33625"/>
                          <a:pt x="6963845" y="0"/>
                        </a:cubicBezTo>
                        <a:cubicBezTo>
                          <a:pt x="6974624" y="40726"/>
                          <a:pt x="6947533" y="50552"/>
                          <a:pt x="6963845" y="66820"/>
                        </a:cubicBezTo>
                        <a:cubicBezTo>
                          <a:pt x="6982231" y="81778"/>
                          <a:pt x="6926010" y="128680"/>
                          <a:pt x="6963845" y="153197"/>
                        </a:cubicBezTo>
                        <a:cubicBezTo>
                          <a:pt x="7009423" y="176802"/>
                          <a:pt x="6866111" y="192393"/>
                          <a:pt x="6963845" y="229795"/>
                        </a:cubicBezTo>
                        <a:cubicBezTo>
                          <a:pt x="7044257" y="263270"/>
                          <a:pt x="6938151" y="282886"/>
                          <a:pt x="6963845" y="296615"/>
                        </a:cubicBezTo>
                        <a:cubicBezTo>
                          <a:pt x="6976192" y="314342"/>
                          <a:pt x="6857933" y="326880"/>
                          <a:pt x="6963845" y="368324"/>
                        </a:cubicBezTo>
                        <a:cubicBezTo>
                          <a:pt x="7046195" y="430245"/>
                          <a:pt x="6841882" y="449083"/>
                          <a:pt x="6963845" y="488926"/>
                        </a:cubicBezTo>
                        <a:cubicBezTo>
                          <a:pt x="6679678" y="544327"/>
                          <a:pt x="6381881" y="472568"/>
                          <a:pt x="6163003" y="488926"/>
                        </a:cubicBezTo>
                        <a:cubicBezTo>
                          <a:pt x="6008689" y="497963"/>
                          <a:pt x="5920285" y="484678"/>
                          <a:pt x="5778598" y="488926"/>
                        </a:cubicBezTo>
                        <a:cubicBezTo>
                          <a:pt x="5636912" y="493174"/>
                          <a:pt x="5520954" y="450141"/>
                          <a:pt x="5362160" y="488926"/>
                        </a:cubicBezTo>
                        <a:cubicBezTo>
                          <a:pt x="5219067" y="517853"/>
                          <a:pt x="5045021" y="487230"/>
                          <a:pt x="4945722" y="488926"/>
                        </a:cubicBezTo>
                        <a:cubicBezTo>
                          <a:pt x="4846423" y="490622"/>
                          <a:pt x="4690317" y="473082"/>
                          <a:pt x="4561318" y="488926"/>
                        </a:cubicBezTo>
                        <a:cubicBezTo>
                          <a:pt x="4383292" y="508483"/>
                          <a:pt x="4235153" y="455514"/>
                          <a:pt x="4119462" y="488926"/>
                        </a:cubicBezTo>
                        <a:cubicBezTo>
                          <a:pt x="4003771" y="522338"/>
                          <a:pt x="3745802" y="431405"/>
                          <a:pt x="3621198" y="488926"/>
                        </a:cubicBezTo>
                        <a:cubicBezTo>
                          <a:pt x="3244846" y="516143"/>
                          <a:pt x="3041515" y="513649"/>
                          <a:pt x="2681080" y="488926"/>
                        </a:cubicBezTo>
                        <a:cubicBezTo>
                          <a:pt x="2256832" y="502153"/>
                          <a:pt x="1894164" y="501149"/>
                          <a:pt x="1671322" y="488926"/>
                        </a:cubicBezTo>
                        <a:cubicBezTo>
                          <a:pt x="1545710" y="487447"/>
                          <a:pt x="514561" y="331544"/>
                          <a:pt x="0" y="488926"/>
                        </a:cubicBezTo>
                        <a:cubicBezTo>
                          <a:pt x="-48375" y="444829"/>
                          <a:pt x="73026" y="433794"/>
                          <a:pt x="0" y="397660"/>
                        </a:cubicBezTo>
                        <a:cubicBezTo>
                          <a:pt x="-69913" y="363442"/>
                          <a:pt x="27474" y="338231"/>
                          <a:pt x="0" y="306394"/>
                        </a:cubicBezTo>
                        <a:cubicBezTo>
                          <a:pt x="-42165" y="271530"/>
                          <a:pt x="42112" y="251948"/>
                          <a:pt x="0" y="234684"/>
                        </a:cubicBezTo>
                        <a:cubicBezTo>
                          <a:pt x="-47834" y="219648"/>
                          <a:pt x="44614" y="184059"/>
                          <a:pt x="0" y="167864"/>
                        </a:cubicBezTo>
                        <a:cubicBezTo>
                          <a:pt x="-42253" y="155197"/>
                          <a:pt x="46343" y="112388"/>
                          <a:pt x="0" y="96155"/>
                        </a:cubicBezTo>
                        <a:cubicBezTo>
                          <a:pt x="-49246" y="85814"/>
                          <a:pt x="79941" y="36137"/>
                          <a:pt x="0" y="0"/>
                        </a:cubicBezTo>
                        <a:close/>
                      </a:path>
                      <a:path w="6963845" h="488927" fill="none" stroke="0" extrusionOk="0">
                        <a:moveTo>
                          <a:pt x="0" y="0"/>
                        </a:moveTo>
                        <a:cubicBezTo>
                          <a:pt x="279169" y="-41347"/>
                          <a:pt x="630625" y="-31750"/>
                          <a:pt x="800841" y="0"/>
                        </a:cubicBezTo>
                        <a:cubicBezTo>
                          <a:pt x="938356" y="-57735"/>
                          <a:pt x="1207307" y="818"/>
                          <a:pt x="1462406" y="0"/>
                        </a:cubicBezTo>
                        <a:cubicBezTo>
                          <a:pt x="1696531" y="6291"/>
                          <a:pt x="1887995" y="-3772"/>
                          <a:pt x="2263249" y="0"/>
                        </a:cubicBezTo>
                        <a:cubicBezTo>
                          <a:pt x="2655964" y="-14956"/>
                          <a:pt x="2764165" y="-3982"/>
                          <a:pt x="3203367" y="0"/>
                        </a:cubicBezTo>
                        <a:cubicBezTo>
                          <a:pt x="3637748" y="-15388"/>
                          <a:pt x="3827764" y="22790"/>
                          <a:pt x="4143487" y="0"/>
                        </a:cubicBezTo>
                        <a:cubicBezTo>
                          <a:pt x="4376322" y="-65974"/>
                          <a:pt x="4781127" y="203"/>
                          <a:pt x="5083607" y="0"/>
                        </a:cubicBezTo>
                        <a:cubicBezTo>
                          <a:pt x="5521879" y="6752"/>
                          <a:pt x="5817539" y="-32446"/>
                          <a:pt x="6093364" y="0"/>
                        </a:cubicBezTo>
                        <a:cubicBezTo>
                          <a:pt x="6396312" y="25971"/>
                          <a:pt x="6700648" y="12068"/>
                          <a:pt x="6963845" y="0"/>
                        </a:cubicBezTo>
                        <a:cubicBezTo>
                          <a:pt x="7001072" y="20325"/>
                          <a:pt x="6927347" y="46756"/>
                          <a:pt x="6963845" y="81487"/>
                        </a:cubicBezTo>
                        <a:cubicBezTo>
                          <a:pt x="7004459" y="121084"/>
                          <a:pt x="6922410" y="118505"/>
                          <a:pt x="6963845" y="153197"/>
                        </a:cubicBezTo>
                        <a:cubicBezTo>
                          <a:pt x="7002305" y="197889"/>
                          <a:pt x="6914125" y="199711"/>
                          <a:pt x="6963845" y="220017"/>
                        </a:cubicBezTo>
                        <a:cubicBezTo>
                          <a:pt x="7022425" y="250550"/>
                          <a:pt x="6875511" y="277194"/>
                          <a:pt x="6963845" y="301505"/>
                        </a:cubicBezTo>
                        <a:cubicBezTo>
                          <a:pt x="7044549" y="313365"/>
                          <a:pt x="6915775" y="340351"/>
                          <a:pt x="6963845" y="368324"/>
                        </a:cubicBezTo>
                        <a:cubicBezTo>
                          <a:pt x="7011200" y="397141"/>
                          <a:pt x="6942325" y="437440"/>
                          <a:pt x="6963845" y="488926"/>
                        </a:cubicBezTo>
                        <a:cubicBezTo>
                          <a:pt x="6684455" y="535167"/>
                          <a:pt x="6455551" y="479026"/>
                          <a:pt x="6093364" y="488926"/>
                        </a:cubicBezTo>
                        <a:cubicBezTo>
                          <a:pt x="5761259" y="498805"/>
                          <a:pt x="5522431" y="488925"/>
                          <a:pt x="5222883" y="488926"/>
                        </a:cubicBezTo>
                        <a:cubicBezTo>
                          <a:pt x="4939599" y="482412"/>
                          <a:pt x="4836420" y="479707"/>
                          <a:pt x="4561318" y="488926"/>
                        </a:cubicBezTo>
                        <a:cubicBezTo>
                          <a:pt x="4220674" y="508703"/>
                          <a:pt x="3991902" y="495429"/>
                          <a:pt x="3621198" y="488926"/>
                        </a:cubicBezTo>
                        <a:cubicBezTo>
                          <a:pt x="3235288" y="493410"/>
                          <a:pt x="3252973" y="490558"/>
                          <a:pt x="2959633" y="488926"/>
                        </a:cubicBezTo>
                        <a:cubicBezTo>
                          <a:pt x="2679326" y="528765"/>
                          <a:pt x="2464047" y="488996"/>
                          <a:pt x="2019515" y="488926"/>
                        </a:cubicBezTo>
                        <a:cubicBezTo>
                          <a:pt x="1597426" y="494254"/>
                          <a:pt x="1519219" y="491005"/>
                          <a:pt x="1149035" y="488926"/>
                        </a:cubicBezTo>
                        <a:cubicBezTo>
                          <a:pt x="772805" y="498911"/>
                          <a:pt x="305675" y="533093"/>
                          <a:pt x="0" y="488926"/>
                        </a:cubicBezTo>
                        <a:cubicBezTo>
                          <a:pt x="-6265" y="459978"/>
                          <a:pt x="53205" y="433304"/>
                          <a:pt x="0" y="422106"/>
                        </a:cubicBezTo>
                        <a:cubicBezTo>
                          <a:pt x="-57902" y="402008"/>
                          <a:pt x="48153" y="368411"/>
                          <a:pt x="0" y="355287"/>
                        </a:cubicBezTo>
                        <a:cubicBezTo>
                          <a:pt x="-43720" y="332891"/>
                          <a:pt x="17475" y="308347"/>
                          <a:pt x="0" y="264020"/>
                        </a:cubicBezTo>
                        <a:cubicBezTo>
                          <a:pt x="-48559" y="211294"/>
                          <a:pt x="85783" y="205147"/>
                          <a:pt x="0" y="182532"/>
                        </a:cubicBezTo>
                        <a:cubicBezTo>
                          <a:pt x="-67196" y="143527"/>
                          <a:pt x="89616" y="131355"/>
                          <a:pt x="0" y="105934"/>
                        </a:cubicBezTo>
                        <a:cubicBezTo>
                          <a:pt x="-56185" y="70084"/>
                          <a:pt x="63745" y="3308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/>
          <a:lstStyle/>
          <a:p>
            <a:pPr marL="177800" indent="0">
              <a:buNone/>
            </a:pP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NHỮNG NGƯỜI KHUYẾT TẬT</a:t>
            </a:r>
            <a:endParaRPr lang="en-US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just">
              <a:buClr>
                <a:schemeClr val="tx1">
                  <a:lumMod val="90000"/>
                  <a:lumOff val="10000"/>
                </a:schemeClr>
              </a:buClr>
              <a:buSzPct val="61000"/>
              <a:buNone/>
            </a:pPr>
            <a:endParaRPr lang="vi-VN" sz="20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858559"/>
            <a:ext cx="746876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huyết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huyết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tai(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486" y="892552"/>
            <a:ext cx="2005306" cy="185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https://lh5.googleusercontent.com/0a1BSwHaynHtXMJ0GDHKhyt-m2frkaBQzqdGrcSk7LsYC9Lekj2vrMR0v7GK-F5lJdKNGvmiOoPcAFq9YCrJDMMqyk7afCcs-xc7SS99PhwME--dsZQlhr637kgfp0Wo33IYTa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159" y="3194254"/>
            <a:ext cx="3175969" cy="1642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792" y="892551"/>
            <a:ext cx="2101850" cy="191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66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Khuyết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Khuyết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5" name="Picture 4" descr="https://lh4.googleusercontent.com/DT7q98kLEtP4457l8tVt_kvMaohrsJPLk0pdCtsA18PH5VA9YjFq2wSQBs1nvXwvU7ofJgjgH4WYc3SbX-yGofaX3-P8YrevYK7D0XBslXLuZFU7OyAcFcMasfOn7OQ8ymNzNqY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599" y="988730"/>
            <a:ext cx="4174131" cy="1754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599" y="2931664"/>
            <a:ext cx="4226401" cy="1793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25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Khuyết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17744" y="2453379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Khuyết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24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747" y="649155"/>
            <a:ext cx="3579829" cy="1699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748" y="2896551"/>
            <a:ext cx="3708452" cy="1898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3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7817" y="762916"/>
            <a:ext cx="748970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Cùng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kể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cho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nhau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nghe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ghi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vào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phiếu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trái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tim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407" y="1647316"/>
            <a:ext cx="6289117" cy="256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487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3019" y="882225"/>
            <a:ext cx="7704000" cy="572700"/>
          </a:xfrm>
        </p:spPr>
        <p:txBody>
          <a:bodyPr/>
          <a:lstStyle/>
          <a:p>
            <a:pPr marL="177800" indent="0" algn="l">
              <a:buNone/>
            </a:pP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+ Ở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8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hỗ dành sẵn cho Văn bản 5">
            <a:extLst>
              <a:ext uri="{FF2B5EF4-FFF2-40B4-BE49-F238E27FC236}">
                <a16:creationId xmlns:a16="http://schemas.microsoft.com/office/drawing/2014/main" xmlns="" id="{3449C541-6529-6430-8945-34DF1AECD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615" y="340323"/>
            <a:ext cx="8081973" cy="572700"/>
          </a:xfrm>
          <a:custGeom>
            <a:avLst/>
            <a:gdLst>
              <a:gd name="connsiteX0" fmla="*/ 0 w 4293864"/>
              <a:gd name="connsiteY0" fmla="*/ 0 h 3096883"/>
              <a:gd name="connsiteX1" fmla="*/ 493794 w 4293864"/>
              <a:gd name="connsiteY1" fmla="*/ 0 h 3096883"/>
              <a:gd name="connsiteX2" fmla="*/ 901711 w 4293864"/>
              <a:gd name="connsiteY2" fmla="*/ 0 h 3096883"/>
              <a:gd name="connsiteX3" fmla="*/ 1395506 w 4293864"/>
              <a:gd name="connsiteY3" fmla="*/ 0 h 3096883"/>
              <a:gd name="connsiteX4" fmla="*/ 1975177 w 4293864"/>
              <a:gd name="connsiteY4" fmla="*/ 0 h 3096883"/>
              <a:gd name="connsiteX5" fmla="*/ 2554849 w 4293864"/>
              <a:gd name="connsiteY5" fmla="*/ 0 h 3096883"/>
              <a:gd name="connsiteX6" fmla="*/ 3134521 w 4293864"/>
              <a:gd name="connsiteY6" fmla="*/ 0 h 3096883"/>
              <a:gd name="connsiteX7" fmla="*/ 3757131 w 4293864"/>
              <a:gd name="connsiteY7" fmla="*/ 0 h 3096883"/>
              <a:gd name="connsiteX8" fmla="*/ 4293864 w 4293864"/>
              <a:gd name="connsiteY8" fmla="*/ 0 h 3096883"/>
              <a:gd name="connsiteX9" fmla="*/ 4293864 w 4293864"/>
              <a:gd name="connsiteY9" fmla="*/ 516147 h 3096883"/>
              <a:gd name="connsiteX10" fmla="*/ 4293864 w 4293864"/>
              <a:gd name="connsiteY10" fmla="*/ 970357 h 3096883"/>
              <a:gd name="connsiteX11" fmla="*/ 4293864 w 4293864"/>
              <a:gd name="connsiteY11" fmla="*/ 1393597 h 3096883"/>
              <a:gd name="connsiteX12" fmla="*/ 4293864 w 4293864"/>
              <a:gd name="connsiteY12" fmla="*/ 1909745 h 3096883"/>
              <a:gd name="connsiteX13" fmla="*/ 4293864 w 4293864"/>
              <a:gd name="connsiteY13" fmla="*/ 2332985 h 3096883"/>
              <a:gd name="connsiteX14" fmla="*/ 4293864 w 4293864"/>
              <a:gd name="connsiteY14" fmla="*/ 3096883 h 3096883"/>
              <a:gd name="connsiteX15" fmla="*/ 3757131 w 4293864"/>
              <a:gd name="connsiteY15" fmla="*/ 3096883 h 3096883"/>
              <a:gd name="connsiteX16" fmla="*/ 3220398 w 4293864"/>
              <a:gd name="connsiteY16" fmla="*/ 3096883 h 3096883"/>
              <a:gd name="connsiteX17" fmla="*/ 2812481 w 4293864"/>
              <a:gd name="connsiteY17" fmla="*/ 3096883 h 3096883"/>
              <a:gd name="connsiteX18" fmla="*/ 2232809 w 4293864"/>
              <a:gd name="connsiteY18" fmla="*/ 3096883 h 3096883"/>
              <a:gd name="connsiteX19" fmla="*/ 1824892 w 4293864"/>
              <a:gd name="connsiteY19" fmla="*/ 3096883 h 3096883"/>
              <a:gd name="connsiteX20" fmla="*/ 1245221 w 4293864"/>
              <a:gd name="connsiteY20" fmla="*/ 3096883 h 3096883"/>
              <a:gd name="connsiteX21" fmla="*/ 708488 w 4293864"/>
              <a:gd name="connsiteY21" fmla="*/ 3096883 h 3096883"/>
              <a:gd name="connsiteX22" fmla="*/ 0 w 4293864"/>
              <a:gd name="connsiteY22" fmla="*/ 3096883 h 3096883"/>
              <a:gd name="connsiteX23" fmla="*/ 0 w 4293864"/>
              <a:gd name="connsiteY23" fmla="*/ 2673642 h 3096883"/>
              <a:gd name="connsiteX24" fmla="*/ 0 w 4293864"/>
              <a:gd name="connsiteY24" fmla="*/ 2250402 h 3096883"/>
              <a:gd name="connsiteX25" fmla="*/ 0 w 4293864"/>
              <a:gd name="connsiteY25" fmla="*/ 1672317 h 3096883"/>
              <a:gd name="connsiteX26" fmla="*/ 0 w 4293864"/>
              <a:gd name="connsiteY26" fmla="*/ 1156170 h 3096883"/>
              <a:gd name="connsiteX27" fmla="*/ 0 w 4293864"/>
              <a:gd name="connsiteY27" fmla="*/ 670991 h 3096883"/>
              <a:gd name="connsiteX28" fmla="*/ 0 w 4293864"/>
              <a:gd name="connsiteY28" fmla="*/ 0 h 309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293864" h="3096883" fill="none" extrusionOk="0">
                <a:moveTo>
                  <a:pt x="0" y="0"/>
                </a:moveTo>
                <a:cubicBezTo>
                  <a:pt x="157490" y="-14743"/>
                  <a:pt x="378682" y="58053"/>
                  <a:pt x="493794" y="0"/>
                </a:cubicBezTo>
                <a:cubicBezTo>
                  <a:pt x="608906" y="-58053"/>
                  <a:pt x="756728" y="24519"/>
                  <a:pt x="901711" y="0"/>
                </a:cubicBezTo>
                <a:cubicBezTo>
                  <a:pt x="1046694" y="-24519"/>
                  <a:pt x="1152247" y="42488"/>
                  <a:pt x="1395506" y="0"/>
                </a:cubicBezTo>
                <a:cubicBezTo>
                  <a:pt x="1638765" y="-42488"/>
                  <a:pt x="1693624" y="30655"/>
                  <a:pt x="1975177" y="0"/>
                </a:cubicBezTo>
                <a:cubicBezTo>
                  <a:pt x="2256730" y="-30655"/>
                  <a:pt x="2374209" y="68414"/>
                  <a:pt x="2554849" y="0"/>
                </a:cubicBezTo>
                <a:cubicBezTo>
                  <a:pt x="2735489" y="-68414"/>
                  <a:pt x="2904419" y="20540"/>
                  <a:pt x="3134521" y="0"/>
                </a:cubicBezTo>
                <a:cubicBezTo>
                  <a:pt x="3364623" y="-20540"/>
                  <a:pt x="3580616" y="46746"/>
                  <a:pt x="3757131" y="0"/>
                </a:cubicBezTo>
                <a:cubicBezTo>
                  <a:pt x="3933646" y="-46746"/>
                  <a:pt x="4105807" y="45663"/>
                  <a:pt x="4293864" y="0"/>
                </a:cubicBezTo>
                <a:cubicBezTo>
                  <a:pt x="4316926" y="147653"/>
                  <a:pt x="4274322" y="281028"/>
                  <a:pt x="4293864" y="516147"/>
                </a:cubicBezTo>
                <a:cubicBezTo>
                  <a:pt x="4313406" y="751266"/>
                  <a:pt x="4265074" y="763469"/>
                  <a:pt x="4293864" y="970357"/>
                </a:cubicBezTo>
                <a:cubicBezTo>
                  <a:pt x="4322654" y="1177245"/>
                  <a:pt x="4255581" y="1242156"/>
                  <a:pt x="4293864" y="1393597"/>
                </a:cubicBezTo>
                <a:cubicBezTo>
                  <a:pt x="4332147" y="1545038"/>
                  <a:pt x="4241136" y="1734743"/>
                  <a:pt x="4293864" y="1909745"/>
                </a:cubicBezTo>
                <a:cubicBezTo>
                  <a:pt x="4346592" y="2084747"/>
                  <a:pt x="4262885" y="2154763"/>
                  <a:pt x="4293864" y="2332985"/>
                </a:cubicBezTo>
                <a:cubicBezTo>
                  <a:pt x="4324843" y="2511207"/>
                  <a:pt x="4271077" y="2794982"/>
                  <a:pt x="4293864" y="3096883"/>
                </a:cubicBezTo>
                <a:cubicBezTo>
                  <a:pt x="4135024" y="3145819"/>
                  <a:pt x="3976439" y="3033856"/>
                  <a:pt x="3757131" y="3096883"/>
                </a:cubicBezTo>
                <a:cubicBezTo>
                  <a:pt x="3537823" y="3159910"/>
                  <a:pt x="3395998" y="3091649"/>
                  <a:pt x="3220398" y="3096883"/>
                </a:cubicBezTo>
                <a:cubicBezTo>
                  <a:pt x="3044798" y="3102117"/>
                  <a:pt x="2981520" y="3069871"/>
                  <a:pt x="2812481" y="3096883"/>
                </a:cubicBezTo>
                <a:cubicBezTo>
                  <a:pt x="2643442" y="3123895"/>
                  <a:pt x="2470749" y="3044338"/>
                  <a:pt x="2232809" y="3096883"/>
                </a:cubicBezTo>
                <a:cubicBezTo>
                  <a:pt x="1994869" y="3149428"/>
                  <a:pt x="2006333" y="3093311"/>
                  <a:pt x="1824892" y="3096883"/>
                </a:cubicBezTo>
                <a:cubicBezTo>
                  <a:pt x="1643451" y="3100455"/>
                  <a:pt x="1490780" y="3062426"/>
                  <a:pt x="1245221" y="3096883"/>
                </a:cubicBezTo>
                <a:cubicBezTo>
                  <a:pt x="999662" y="3131340"/>
                  <a:pt x="944742" y="3061357"/>
                  <a:pt x="708488" y="3096883"/>
                </a:cubicBezTo>
                <a:cubicBezTo>
                  <a:pt x="472234" y="3132409"/>
                  <a:pt x="200770" y="3021397"/>
                  <a:pt x="0" y="3096883"/>
                </a:cubicBezTo>
                <a:cubicBezTo>
                  <a:pt x="-6295" y="2885550"/>
                  <a:pt x="36277" y="2851583"/>
                  <a:pt x="0" y="2673642"/>
                </a:cubicBezTo>
                <a:cubicBezTo>
                  <a:pt x="-36277" y="2495701"/>
                  <a:pt x="30097" y="2376926"/>
                  <a:pt x="0" y="2250402"/>
                </a:cubicBezTo>
                <a:cubicBezTo>
                  <a:pt x="-30097" y="2123878"/>
                  <a:pt x="14391" y="1935213"/>
                  <a:pt x="0" y="1672317"/>
                </a:cubicBezTo>
                <a:cubicBezTo>
                  <a:pt x="-14391" y="1409421"/>
                  <a:pt x="55340" y="1407683"/>
                  <a:pt x="0" y="1156170"/>
                </a:cubicBezTo>
                <a:cubicBezTo>
                  <a:pt x="-55340" y="904657"/>
                  <a:pt x="46869" y="898079"/>
                  <a:pt x="0" y="670991"/>
                </a:cubicBezTo>
                <a:cubicBezTo>
                  <a:pt x="-46869" y="443903"/>
                  <a:pt x="46308" y="247974"/>
                  <a:pt x="0" y="0"/>
                </a:cubicBezTo>
                <a:close/>
              </a:path>
              <a:path w="4293864" h="3096883" stroke="0" extrusionOk="0">
                <a:moveTo>
                  <a:pt x="0" y="0"/>
                </a:moveTo>
                <a:cubicBezTo>
                  <a:pt x="173257" y="-46956"/>
                  <a:pt x="363176" y="43637"/>
                  <a:pt x="536733" y="0"/>
                </a:cubicBezTo>
                <a:cubicBezTo>
                  <a:pt x="710290" y="-43637"/>
                  <a:pt x="839271" y="36723"/>
                  <a:pt x="987589" y="0"/>
                </a:cubicBezTo>
                <a:cubicBezTo>
                  <a:pt x="1135907" y="-36723"/>
                  <a:pt x="1368794" y="26623"/>
                  <a:pt x="1524322" y="0"/>
                </a:cubicBezTo>
                <a:cubicBezTo>
                  <a:pt x="1679850" y="-26623"/>
                  <a:pt x="1900625" y="27730"/>
                  <a:pt x="2061055" y="0"/>
                </a:cubicBezTo>
                <a:cubicBezTo>
                  <a:pt x="2221485" y="-27730"/>
                  <a:pt x="2400509" y="31634"/>
                  <a:pt x="2511910" y="0"/>
                </a:cubicBezTo>
                <a:cubicBezTo>
                  <a:pt x="2623312" y="-31634"/>
                  <a:pt x="2893565" y="35788"/>
                  <a:pt x="3005705" y="0"/>
                </a:cubicBezTo>
                <a:cubicBezTo>
                  <a:pt x="3117846" y="-35788"/>
                  <a:pt x="3325723" y="2742"/>
                  <a:pt x="3499499" y="0"/>
                </a:cubicBezTo>
                <a:cubicBezTo>
                  <a:pt x="3673275" y="-2742"/>
                  <a:pt x="3980271" y="76817"/>
                  <a:pt x="4293864" y="0"/>
                </a:cubicBezTo>
                <a:cubicBezTo>
                  <a:pt x="4299931" y="207243"/>
                  <a:pt x="4278736" y="315004"/>
                  <a:pt x="4293864" y="423241"/>
                </a:cubicBezTo>
                <a:cubicBezTo>
                  <a:pt x="4308992" y="531478"/>
                  <a:pt x="4264797" y="737387"/>
                  <a:pt x="4293864" y="970357"/>
                </a:cubicBezTo>
                <a:cubicBezTo>
                  <a:pt x="4322931" y="1203327"/>
                  <a:pt x="4245034" y="1232501"/>
                  <a:pt x="4293864" y="1455535"/>
                </a:cubicBezTo>
                <a:cubicBezTo>
                  <a:pt x="4342694" y="1678569"/>
                  <a:pt x="4277342" y="1791411"/>
                  <a:pt x="4293864" y="1878776"/>
                </a:cubicBezTo>
                <a:cubicBezTo>
                  <a:pt x="4310386" y="1966141"/>
                  <a:pt x="4239729" y="2152335"/>
                  <a:pt x="4293864" y="2332985"/>
                </a:cubicBezTo>
                <a:cubicBezTo>
                  <a:pt x="4347999" y="2513635"/>
                  <a:pt x="4226768" y="2812675"/>
                  <a:pt x="4293864" y="3096883"/>
                </a:cubicBezTo>
                <a:cubicBezTo>
                  <a:pt x="4127464" y="3128458"/>
                  <a:pt x="3959532" y="3080573"/>
                  <a:pt x="3800070" y="3096883"/>
                </a:cubicBezTo>
                <a:cubicBezTo>
                  <a:pt x="3640608" y="3113193"/>
                  <a:pt x="3549578" y="3073543"/>
                  <a:pt x="3306275" y="3096883"/>
                </a:cubicBezTo>
                <a:cubicBezTo>
                  <a:pt x="3062973" y="3120223"/>
                  <a:pt x="2914648" y="3087094"/>
                  <a:pt x="2812481" y="3096883"/>
                </a:cubicBezTo>
                <a:cubicBezTo>
                  <a:pt x="2710314" y="3106672"/>
                  <a:pt x="2467342" y="3075651"/>
                  <a:pt x="2232809" y="3096883"/>
                </a:cubicBezTo>
                <a:cubicBezTo>
                  <a:pt x="1998276" y="3118115"/>
                  <a:pt x="1890098" y="3044340"/>
                  <a:pt x="1653138" y="3096883"/>
                </a:cubicBezTo>
                <a:cubicBezTo>
                  <a:pt x="1416178" y="3149426"/>
                  <a:pt x="1168792" y="3027366"/>
                  <a:pt x="1030527" y="3096883"/>
                </a:cubicBezTo>
                <a:cubicBezTo>
                  <a:pt x="892262" y="3166400"/>
                  <a:pt x="372218" y="3015086"/>
                  <a:pt x="0" y="3096883"/>
                </a:cubicBezTo>
                <a:cubicBezTo>
                  <a:pt x="-33655" y="2821899"/>
                  <a:pt x="43686" y="2731010"/>
                  <a:pt x="0" y="2518798"/>
                </a:cubicBezTo>
                <a:cubicBezTo>
                  <a:pt x="-43686" y="2306587"/>
                  <a:pt x="21441" y="2113969"/>
                  <a:pt x="0" y="1940713"/>
                </a:cubicBezTo>
                <a:cubicBezTo>
                  <a:pt x="-21441" y="1767457"/>
                  <a:pt x="25916" y="1588388"/>
                  <a:pt x="0" y="1486504"/>
                </a:cubicBezTo>
                <a:cubicBezTo>
                  <a:pt x="-25916" y="1384620"/>
                  <a:pt x="28804" y="1176189"/>
                  <a:pt x="0" y="1063263"/>
                </a:cubicBezTo>
                <a:cubicBezTo>
                  <a:pt x="-28804" y="950337"/>
                  <a:pt x="25925" y="734303"/>
                  <a:pt x="0" y="609054"/>
                </a:cubicBezTo>
                <a:cubicBezTo>
                  <a:pt x="-25925" y="483805"/>
                  <a:pt x="63282" y="237495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513424399">
                  <a:custGeom>
                    <a:avLst/>
                    <a:gdLst>
                      <a:gd name="connsiteX0" fmla="*/ 0 w 6963845"/>
                      <a:gd name="connsiteY0" fmla="*/ 0 h 488927"/>
                      <a:gd name="connsiteX1" fmla="*/ 800841 w 6963845"/>
                      <a:gd name="connsiteY1" fmla="*/ 0 h 488927"/>
                      <a:gd name="connsiteX2" fmla="*/ 1462406 w 6963845"/>
                      <a:gd name="connsiteY2" fmla="*/ 0 h 488927"/>
                      <a:gd name="connsiteX3" fmla="*/ 2263249 w 6963845"/>
                      <a:gd name="connsiteY3" fmla="*/ 0 h 488927"/>
                      <a:gd name="connsiteX4" fmla="*/ 3203367 w 6963845"/>
                      <a:gd name="connsiteY4" fmla="*/ 0 h 488927"/>
                      <a:gd name="connsiteX5" fmla="*/ 4143487 w 6963845"/>
                      <a:gd name="connsiteY5" fmla="*/ 0 h 488927"/>
                      <a:gd name="connsiteX6" fmla="*/ 5083607 w 6963845"/>
                      <a:gd name="connsiteY6" fmla="*/ 0 h 488927"/>
                      <a:gd name="connsiteX7" fmla="*/ 6093364 w 6963845"/>
                      <a:gd name="connsiteY7" fmla="*/ 0 h 488927"/>
                      <a:gd name="connsiteX8" fmla="*/ 6963845 w 6963845"/>
                      <a:gd name="connsiteY8" fmla="*/ 0 h 488927"/>
                      <a:gd name="connsiteX9" fmla="*/ 6963845 w 6963845"/>
                      <a:gd name="connsiteY9" fmla="*/ 81487 h 488927"/>
                      <a:gd name="connsiteX10" fmla="*/ 6963845 w 6963845"/>
                      <a:gd name="connsiteY10" fmla="*/ 153197 h 488927"/>
                      <a:gd name="connsiteX11" fmla="*/ 6963845 w 6963845"/>
                      <a:gd name="connsiteY11" fmla="*/ 220017 h 488927"/>
                      <a:gd name="connsiteX12" fmla="*/ 6963845 w 6963845"/>
                      <a:gd name="connsiteY12" fmla="*/ 301505 h 488927"/>
                      <a:gd name="connsiteX13" fmla="*/ 6963845 w 6963845"/>
                      <a:gd name="connsiteY13" fmla="*/ 368324 h 488927"/>
                      <a:gd name="connsiteX14" fmla="*/ 6963845 w 6963845"/>
                      <a:gd name="connsiteY14" fmla="*/ 488926 h 488927"/>
                      <a:gd name="connsiteX15" fmla="*/ 6093364 w 6963845"/>
                      <a:gd name="connsiteY15" fmla="*/ 488926 h 488927"/>
                      <a:gd name="connsiteX16" fmla="*/ 5222883 w 6963845"/>
                      <a:gd name="connsiteY16" fmla="*/ 488926 h 488927"/>
                      <a:gd name="connsiteX17" fmla="*/ 4561318 w 6963845"/>
                      <a:gd name="connsiteY17" fmla="*/ 488926 h 488927"/>
                      <a:gd name="connsiteX18" fmla="*/ 3621198 w 6963845"/>
                      <a:gd name="connsiteY18" fmla="*/ 488926 h 488927"/>
                      <a:gd name="connsiteX19" fmla="*/ 2959633 w 6963845"/>
                      <a:gd name="connsiteY19" fmla="*/ 488926 h 488927"/>
                      <a:gd name="connsiteX20" fmla="*/ 2019515 w 6963845"/>
                      <a:gd name="connsiteY20" fmla="*/ 488926 h 488927"/>
                      <a:gd name="connsiteX21" fmla="*/ 1149035 w 6963845"/>
                      <a:gd name="connsiteY21" fmla="*/ 488926 h 488927"/>
                      <a:gd name="connsiteX22" fmla="*/ 0 w 6963845"/>
                      <a:gd name="connsiteY22" fmla="*/ 488926 h 488927"/>
                      <a:gd name="connsiteX23" fmla="*/ 0 w 6963845"/>
                      <a:gd name="connsiteY23" fmla="*/ 422106 h 488927"/>
                      <a:gd name="connsiteX24" fmla="*/ 0 w 6963845"/>
                      <a:gd name="connsiteY24" fmla="*/ 355287 h 488927"/>
                      <a:gd name="connsiteX25" fmla="*/ 0 w 6963845"/>
                      <a:gd name="connsiteY25" fmla="*/ 264020 h 488927"/>
                      <a:gd name="connsiteX26" fmla="*/ 0 w 6963845"/>
                      <a:gd name="connsiteY26" fmla="*/ 182532 h 488927"/>
                      <a:gd name="connsiteX27" fmla="*/ 0 w 6963845"/>
                      <a:gd name="connsiteY27" fmla="*/ 105934 h 488927"/>
                      <a:gd name="connsiteX28" fmla="*/ 0 w 6963845"/>
                      <a:gd name="connsiteY28" fmla="*/ 0 h 488927"/>
                      <a:gd name="connsiteX0" fmla="*/ 0 w 6963845"/>
                      <a:gd name="connsiteY0" fmla="*/ 0 h 488927"/>
                      <a:gd name="connsiteX1" fmla="*/ 870480 w 6963845"/>
                      <a:gd name="connsiteY1" fmla="*/ 0 h 488927"/>
                      <a:gd name="connsiteX2" fmla="*/ 1601684 w 6963845"/>
                      <a:gd name="connsiteY2" fmla="*/ 0 h 488927"/>
                      <a:gd name="connsiteX3" fmla="*/ 2472165 w 6963845"/>
                      <a:gd name="connsiteY3" fmla="*/ 0 h 488927"/>
                      <a:gd name="connsiteX4" fmla="*/ 3342646 w 6963845"/>
                      <a:gd name="connsiteY4" fmla="*/ 0 h 488927"/>
                      <a:gd name="connsiteX5" fmla="*/ 4073848 w 6963845"/>
                      <a:gd name="connsiteY5" fmla="*/ 0 h 488927"/>
                      <a:gd name="connsiteX6" fmla="*/ 4874691 w 6963845"/>
                      <a:gd name="connsiteY6" fmla="*/ 0 h 488927"/>
                      <a:gd name="connsiteX7" fmla="*/ 5675533 w 6963845"/>
                      <a:gd name="connsiteY7" fmla="*/ 0 h 488927"/>
                      <a:gd name="connsiteX8" fmla="*/ 6963845 w 6963845"/>
                      <a:gd name="connsiteY8" fmla="*/ 0 h 488927"/>
                      <a:gd name="connsiteX9" fmla="*/ 6963845 w 6963845"/>
                      <a:gd name="connsiteY9" fmla="*/ 66820 h 488927"/>
                      <a:gd name="connsiteX10" fmla="*/ 6963845 w 6963845"/>
                      <a:gd name="connsiteY10" fmla="*/ 153197 h 488927"/>
                      <a:gd name="connsiteX11" fmla="*/ 6963845 w 6963845"/>
                      <a:gd name="connsiteY11" fmla="*/ 229795 h 488927"/>
                      <a:gd name="connsiteX12" fmla="*/ 6963845 w 6963845"/>
                      <a:gd name="connsiteY12" fmla="*/ 296615 h 488927"/>
                      <a:gd name="connsiteX13" fmla="*/ 6963845 w 6963845"/>
                      <a:gd name="connsiteY13" fmla="*/ 368324 h 488927"/>
                      <a:gd name="connsiteX14" fmla="*/ 6963845 w 6963845"/>
                      <a:gd name="connsiteY14" fmla="*/ 488926 h 488927"/>
                      <a:gd name="connsiteX15" fmla="*/ 6163003 w 6963845"/>
                      <a:gd name="connsiteY15" fmla="*/ 488926 h 488927"/>
                      <a:gd name="connsiteX16" fmla="*/ 5778598 w 6963845"/>
                      <a:gd name="connsiteY16" fmla="*/ 488926 h 488927"/>
                      <a:gd name="connsiteX17" fmla="*/ 5362160 w 6963845"/>
                      <a:gd name="connsiteY17" fmla="*/ 488926 h 488927"/>
                      <a:gd name="connsiteX18" fmla="*/ 4945722 w 6963845"/>
                      <a:gd name="connsiteY18" fmla="*/ 488926 h 488927"/>
                      <a:gd name="connsiteX19" fmla="*/ 4561318 w 6963845"/>
                      <a:gd name="connsiteY19" fmla="*/ 488926 h 488927"/>
                      <a:gd name="connsiteX20" fmla="*/ 4119462 w 6963845"/>
                      <a:gd name="connsiteY20" fmla="*/ 488926 h 488927"/>
                      <a:gd name="connsiteX21" fmla="*/ 3621198 w 6963845"/>
                      <a:gd name="connsiteY21" fmla="*/ 488926 h 488927"/>
                      <a:gd name="connsiteX22" fmla="*/ 2681080 w 6963845"/>
                      <a:gd name="connsiteY22" fmla="*/ 488926 h 488927"/>
                      <a:gd name="connsiteX23" fmla="*/ 1671322 w 6963845"/>
                      <a:gd name="connsiteY23" fmla="*/ 488926 h 488927"/>
                      <a:gd name="connsiteX24" fmla="*/ 0 w 6963845"/>
                      <a:gd name="connsiteY24" fmla="*/ 488926 h 488927"/>
                      <a:gd name="connsiteX25" fmla="*/ 0 w 6963845"/>
                      <a:gd name="connsiteY25" fmla="*/ 397660 h 488927"/>
                      <a:gd name="connsiteX26" fmla="*/ 0 w 6963845"/>
                      <a:gd name="connsiteY26" fmla="*/ 306394 h 488927"/>
                      <a:gd name="connsiteX27" fmla="*/ 0 w 6963845"/>
                      <a:gd name="connsiteY27" fmla="*/ 234684 h 488927"/>
                      <a:gd name="connsiteX28" fmla="*/ 0 w 6963845"/>
                      <a:gd name="connsiteY28" fmla="*/ 167864 h 488927"/>
                      <a:gd name="connsiteX29" fmla="*/ 0 w 6963845"/>
                      <a:gd name="connsiteY29" fmla="*/ 96155 h 488927"/>
                      <a:gd name="connsiteX30" fmla="*/ 0 w 6963845"/>
                      <a:gd name="connsiteY30" fmla="*/ 0 h 488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6963845" h="488927" fill="none" extrusionOk="0">
                        <a:moveTo>
                          <a:pt x="0" y="0"/>
                        </a:moveTo>
                        <a:cubicBezTo>
                          <a:pt x="220226" y="-35272"/>
                          <a:pt x="652488" y="-1347"/>
                          <a:pt x="800841" y="0"/>
                        </a:cubicBezTo>
                        <a:cubicBezTo>
                          <a:pt x="937081" y="38708"/>
                          <a:pt x="1182693" y="33923"/>
                          <a:pt x="1462406" y="0"/>
                        </a:cubicBezTo>
                        <a:cubicBezTo>
                          <a:pt x="1717785" y="5317"/>
                          <a:pt x="1828292" y="20325"/>
                          <a:pt x="2263249" y="0"/>
                        </a:cubicBezTo>
                        <a:cubicBezTo>
                          <a:pt x="2649020" y="-9409"/>
                          <a:pt x="2733590" y="10615"/>
                          <a:pt x="3203367" y="0"/>
                        </a:cubicBezTo>
                        <a:cubicBezTo>
                          <a:pt x="3682008" y="6695"/>
                          <a:pt x="3819563" y="-16396"/>
                          <a:pt x="4143487" y="0"/>
                        </a:cubicBezTo>
                        <a:cubicBezTo>
                          <a:pt x="4440400" y="-18291"/>
                          <a:pt x="4711018" y="-31495"/>
                          <a:pt x="5083607" y="0"/>
                        </a:cubicBezTo>
                        <a:cubicBezTo>
                          <a:pt x="5488068" y="5792"/>
                          <a:pt x="5752271" y="-29008"/>
                          <a:pt x="6093364" y="0"/>
                        </a:cubicBezTo>
                        <a:cubicBezTo>
                          <a:pt x="6383623" y="-31427"/>
                          <a:pt x="6591268" y="20782"/>
                          <a:pt x="6963845" y="0"/>
                        </a:cubicBezTo>
                        <a:cubicBezTo>
                          <a:pt x="6995758" y="16346"/>
                          <a:pt x="6939819" y="53983"/>
                          <a:pt x="6963845" y="81487"/>
                        </a:cubicBezTo>
                        <a:cubicBezTo>
                          <a:pt x="6994048" y="120428"/>
                          <a:pt x="6923104" y="106924"/>
                          <a:pt x="6963845" y="153197"/>
                        </a:cubicBezTo>
                        <a:cubicBezTo>
                          <a:pt x="7011888" y="183519"/>
                          <a:pt x="6916225" y="204226"/>
                          <a:pt x="6963845" y="220017"/>
                        </a:cubicBezTo>
                        <a:cubicBezTo>
                          <a:pt x="7032423" y="239878"/>
                          <a:pt x="6866989" y="258146"/>
                          <a:pt x="6963845" y="301505"/>
                        </a:cubicBezTo>
                        <a:cubicBezTo>
                          <a:pt x="7054247" y="329361"/>
                          <a:pt x="6917940" y="338360"/>
                          <a:pt x="6963845" y="368324"/>
                        </a:cubicBezTo>
                        <a:cubicBezTo>
                          <a:pt x="7008739" y="386575"/>
                          <a:pt x="6938846" y="435131"/>
                          <a:pt x="6963845" y="488926"/>
                        </a:cubicBezTo>
                        <a:cubicBezTo>
                          <a:pt x="6715521" y="427592"/>
                          <a:pt x="6433297" y="506488"/>
                          <a:pt x="6093364" y="488926"/>
                        </a:cubicBezTo>
                        <a:cubicBezTo>
                          <a:pt x="5752351" y="502358"/>
                          <a:pt x="5522487" y="527359"/>
                          <a:pt x="5222883" y="488926"/>
                        </a:cubicBezTo>
                        <a:cubicBezTo>
                          <a:pt x="4958545" y="483420"/>
                          <a:pt x="4819926" y="484739"/>
                          <a:pt x="4561318" y="488926"/>
                        </a:cubicBezTo>
                        <a:cubicBezTo>
                          <a:pt x="4247512" y="549734"/>
                          <a:pt x="3944918" y="475308"/>
                          <a:pt x="3621198" y="488926"/>
                        </a:cubicBezTo>
                        <a:cubicBezTo>
                          <a:pt x="3236052" y="496156"/>
                          <a:pt x="3250616" y="490817"/>
                          <a:pt x="2959633" y="488926"/>
                        </a:cubicBezTo>
                        <a:cubicBezTo>
                          <a:pt x="2673891" y="511970"/>
                          <a:pt x="2422522" y="504582"/>
                          <a:pt x="2019515" y="488926"/>
                        </a:cubicBezTo>
                        <a:cubicBezTo>
                          <a:pt x="1618646" y="484849"/>
                          <a:pt x="1533208" y="479578"/>
                          <a:pt x="1149035" y="488926"/>
                        </a:cubicBezTo>
                        <a:cubicBezTo>
                          <a:pt x="811337" y="520539"/>
                          <a:pt x="288028" y="486874"/>
                          <a:pt x="0" y="488926"/>
                        </a:cubicBezTo>
                        <a:cubicBezTo>
                          <a:pt x="5731" y="458257"/>
                          <a:pt x="47466" y="442819"/>
                          <a:pt x="0" y="422106"/>
                        </a:cubicBezTo>
                        <a:cubicBezTo>
                          <a:pt x="-63943" y="392043"/>
                          <a:pt x="53085" y="377656"/>
                          <a:pt x="0" y="355287"/>
                        </a:cubicBezTo>
                        <a:cubicBezTo>
                          <a:pt x="-55875" y="327220"/>
                          <a:pt x="25397" y="305354"/>
                          <a:pt x="0" y="264020"/>
                        </a:cubicBezTo>
                        <a:cubicBezTo>
                          <a:pt x="-36710" y="219230"/>
                          <a:pt x="97760" y="216852"/>
                          <a:pt x="0" y="182532"/>
                        </a:cubicBezTo>
                        <a:cubicBezTo>
                          <a:pt x="-85453" y="159512"/>
                          <a:pt x="76221" y="138973"/>
                          <a:pt x="0" y="105934"/>
                        </a:cubicBezTo>
                        <a:cubicBezTo>
                          <a:pt x="-87161" y="55397"/>
                          <a:pt x="80887" y="49787"/>
                          <a:pt x="0" y="0"/>
                        </a:cubicBezTo>
                        <a:close/>
                      </a:path>
                      <a:path w="6963845" h="488927" stroke="0" extrusionOk="0">
                        <a:moveTo>
                          <a:pt x="0" y="0"/>
                        </a:moveTo>
                        <a:cubicBezTo>
                          <a:pt x="306799" y="52365"/>
                          <a:pt x="621728" y="-46009"/>
                          <a:pt x="870480" y="0"/>
                        </a:cubicBezTo>
                        <a:cubicBezTo>
                          <a:pt x="1181363" y="21426"/>
                          <a:pt x="1356179" y="9026"/>
                          <a:pt x="1601684" y="0"/>
                        </a:cubicBezTo>
                        <a:cubicBezTo>
                          <a:pt x="1832110" y="-19301"/>
                          <a:pt x="2215895" y="-17906"/>
                          <a:pt x="2472165" y="0"/>
                        </a:cubicBezTo>
                        <a:cubicBezTo>
                          <a:pt x="2699924" y="-15395"/>
                          <a:pt x="3098263" y="-37131"/>
                          <a:pt x="3342646" y="0"/>
                        </a:cubicBezTo>
                        <a:cubicBezTo>
                          <a:pt x="3555921" y="8226"/>
                          <a:pt x="3883713" y="-137"/>
                          <a:pt x="4073848" y="0"/>
                        </a:cubicBezTo>
                        <a:cubicBezTo>
                          <a:pt x="4261697" y="-30143"/>
                          <a:pt x="4690342" y="-3490"/>
                          <a:pt x="4874691" y="0"/>
                        </a:cubicBezTo>
                        <a:cubicBezTo>
                          <a:pt x="5079978" y="63210"/>
                          <a:pt x="5412164" y="-7057"/>
                          <a:pt x="5675533" y="0"/>
                        </a:cubicBezTo>
                        <a:cubicBezTo>
                          <a:pt x="5977331" y="-117760"/>
                          <a:pt x="6528582" y="-33625"/>
                          <a:pt x="6963845" y="0"/>
                        </a:cubicBezTo>
                        <a:cubicBezTo>
                          <a:pt x="6974624" y="40726"/>
                          <a:pt x="6947533" y="50552"/>
                          <a:pt x="6963845" y="66820"/>
                        </a:cubicBezTo>
                        <a:cubicBezTo>
                          <a:pt x="6982231" y="81778"/>
                          <a:pt x="6926010" y="128680"/>
                          <a:pt x="6963845" y="153197"/>
                        </a:cubicBezTo>
                        <a:cubicBezTo>
                          <a:pt x="7009423" y="176802"/>
                          <a:pt x="6866111" y="192393"/>
                          <a:pt x="6963845" y="229795"/>
                        </a:cubicBezTo>
                        <a:cubicBezTo>
                          <a:pt x="7044257" y="263270"/>
                          <a:pt x="6938151" y="282886"/>
                          <a:pt x="6963845" y="296615"/>
                        </a:cubicBezTo>
                        <a:cubicBezTo>
                          <a:pt x="6976192" y="314342"/>
                          <a:pt x="6857933" y="326880"/>
                          <a:pt x="6963845" y="368324"/>
                        </a:cubicBezTo>
                        <a:cubicBezTo>
                          <a:pt x="7046195" y="430245"/>
                          <a:pt x="6841882" y="449083"/>
                          <a:pt x="6963845" y="488926"/>
                        </a:cubicBezTo>
                        <a:cubicBezTo>
                          <a:pt x="6679678" y="544327"/>
                          <a:pt x="6381881" y="472568"/>
                          <a:pt x="6163003" y="488926"/>
                        </a:cubicBezTo>
                        <a:cubicBezTo>
                          <a:pt x="6008689" y="497963"/>
                          <a:pt x="5920285" y="484678"/>
                          <a:pt x="5778598" y="488926"/>
                        </a:cubicBezTo>
                        <a:cubicBezTo>
                          <a:pt x="5636912" y="493174"/>
                          <a:pt x="5520954" y="450141"/>
                          <a:pt x="5362160" y="488926"/>
                        </a:cubicBezTo>
                        <a:cubicBezTo>
                          <a:pt x="5219067" y="517853"/>
                          <a:pt x="5045021" y="487230"/>
                          <a:pt x="4945722" y="488926"/>
                        </a:cubicBezTo>
                        <a:cubicBezTo>
                          <a:pt x="4846423" y="490622"/>
                          <a:pt x="4690317" y="473082"/>
                          <a:pt x="4561318" y="488926"/>
                        </a:cubicBezTo>
                        <a:cubicBezTo>
                          <a:pt x="4383292" y="508483"/>
                          <a:pt x="4235153" y="455514"/>
                          <a:pt x="4119462" y="488926"/>
                        </a:cubicBezTo>
                        <a:cubicBezTo>
                          <a:pt x="4003771" y="522338"/>
                          <a:pt x="3745802" y="431405"/>
                          <a:pt x="3621198" y="488926"/>
                        </a:cubicBezTo>
                        <a:cubicBezTo>
                          <a:pt x="3244846" y="516143"/>
                          <a:pt x="3041515" y="513649"/>
                          <a:pt x="2681080" y="488926"/>
                        </a:cubicBezTo>
                        <a:cubicBezTo>
                          <a:pt x="2256832" y="502153"/>
                          <a:pt x="1894164" y="501149"/>
                          <a:pt x="1671322" y="488926"/>
                        </a:cubicBezTo>
                        <a:cubicBezTo>
                          <a:pt x="1545710" y="487447"/>
                          <a:pt x="514561" y="331544"/>
                          <a:pt x="0" y="488926"/>
                        </a:cubicBezTo>
                        <a:cubicBezTo>
                          <a:pt x="-48375" y="444829"/>
                          <a:pt x="73026" y="433794"/>
                          <a:pt x="0" y="397660"/>
                        </a:cubicBezTo>
                        <a:cubicBezTo>
                          <a:pt x="-69913" y="363442"/>
                          <a:pt x="27474" y="338231"/>
                          <a:pt x="0" y="306394"/>
                        </a:cubicBezTo>
                        <a:cubicBezTo>
                          <a:pt x="-42165" y="271530"/>
                          <a:pt x="42112" y="251948"/>
                          <a:pt x="0" y="234684"/>
                        </a:cubicBezTo>
                        <a:cubicBezTo>
                          <a:pt x="-47834" y="219648"/>
                          <a:pt x="44614" y="184059"/>
                          <a:pt x="0" y="167864"/>
                        </a:cubicBezTo>
                        <a:cubicBezTo>
                          <a:pt x="-42253" y="155197"/>
                          <a:pt x="46343" y="112388"/>
                          <a:pt x="0" y="96155"/>
                        </a:cubicBezTo>
                        <a:cubicBezTo>
                          <a:pt x="-49246" y="85814"/>
                          <a:pt x="79941" y="36137"/>
                          <a:pt x="0" y="0"/>
                        </a:cubicBezTo>
                        <a:close/>
                      </a:path>
                      <a:path w="6963845" h="488927" fill="none" stroke="0" extrusionOk="0">
                        <a:moveTo>
                          <a:pt x="0" y="0"/>
                        </a:moveTo>
                        <a:cubicBezTo>
                          <a:pt x="279169" y="-41347"/>
                          <a:pt x="630625" y="-31750"/>
                          <a:pt x="800841" y="0"/>
                        </a:cubicBezTo>
                        <a:cubicBezTo>
                          <a:pt x="938356" y="-57735"/>
                          <a:pt x="1207307" y="818"/>
                          <a:pt x="1462406" y="0"/>
                        </a:cubicBezTo>
                        <a:cubicBezTo>
                          <a:pt x="1696531" y="6291"/>
                          <a:pt x="1887995" y="-3772"/>
                          <a:pt x="2263249" y="0"/>
                        </a:cubicBezTo>
                        <a:cubicBezTo>
                          <a:pt x="2655964" y="-14956"/>
                          <a:pt x="2764165" y="-3982"/>
                          <a:pt x="3203367" y="0"/>
                        </a:cubicBezTo>
                        <a:cubicBezTo>
                          <a:pt x="3637748" y="-15388"/>
                          <a:pt x="3827764" y="22790"/>
                          <a:pt x="4143487" y="0"/>
                        </a:cubicBezTo>
                        <a:cubicBezTo>
                          <a:pt x="4376322" y="-65974"/>
                          <a:pt x="4781127" y="203"/>
                          <a:pt x="5083607" y="0"/>
                        </a:cubicBezTo>
                        <a:cubicBezTo>
                          <a:pt x="5521879" y="6752"/>
                          <a:pt x="5817539" y="-32446"/>
                          <a:pt x="6093364" y="0"/>
                        </a:cubicBezTo>
                        <a:cubicBezTo>
                          <a:pt x="6396312" y="25971"/>
                          <a:pt x="6700648" y="12068"/>
                          <a:pt x="6963845" y="0"/>
                        </a:cubicBezTo>
                        <a:cubicBezTo>
                          <a:pt x="7001072" y="20325"/>
                          <a:pt x="6927347" y="46756"/>
                          <a:pt x="6963845" y="81487"/>
                        </a:cubicBezTo>
                        <a:cubicBezTo>
                          <a:pt x="7004459" y="121084"/>
                          <a:pt x="6922410" y="118505"/>
                          <a:pt x="6963845" y="153197"/>
                        </a:cubicBezTo>
                        <a:cubicBezTo>
                          <a:pt x="7002305" y="197889"/>
                          <a:pt x="6914125" y="199711"/>
                          <a:pt x="6963845" y="220017"/>
                        </a:cubicBezTo>
                        <a:cubicBezTo>
                          <a:pt x="7022425" y="250550"/>
                          <a:pt x="6875511" y="277194"/>
                          <a:pt x="6963845" y="301505"/>
                        </a:cubicBezTo>
                        <a:cubicBezTo>
                          <a:pt x="7044549" y="313365"/>
                          <a:pt x="6915775" y="340351"/>
                          <a:pt x="6963845" y="368324"/>
                        </a:cubicBezTo>
                        <a:cubicBezTo>
                          <a:pt x="7011200" y="397141"/>
                          <a:pt x="6942325" y="437440"/>
                          <a:pt x="6963845" y="488926"/>
                        </a:cubicBezTo>
                        <a:cubicBezTo>
                          <a:pt x="6684455" y="535167"/>
                          <a:pt x="6455551" y="479026"/>
                          <a:pt x="6093364" y="488926"/>
                        </a:cubicBezTo>
                        <a:cubicBezTo>
                          <a:pt x="5761259" y="498805"/>
                          <a:pt x="5522431" y="488925"/>
                          <a:pt x="5222883" y="488926"/>
                        </a:cubicBezTo>
                        <a:cubicBezTo>
                          <a:pt x="4939599" y="482412"/>
                          <a:pt x="4836420" y="479707"/>
                          <a:pt x="4561318" y="488926"/>
                        </a:cubicBezTo>
                        <a:cubicBezTo>
                          <a:pt x="4220674" y="508703"/>
                          <a:pt x="3991902" y="495429"/>
                          <a:pt x="3621198" y="488926"/>
                        </a:cubicBezTo>
                        <a:cubicBezTo>
                          <a:pt x="3235288" y="493410"/>
                          <a:pt x="3252973" y="490558"/>
                          <a:pt x="2959633" y="488926"/>
                        </a:cubicBezTo>
                        <a:cubicBezTo>
                          <a:pt x="2679326" y="528765"/>
                          <a:pt x="2464047" y="488996"/>
                          <a:pt x="2019515" y="488926"/>
                        </a:cubicBezTo>
                        <a:cubicBezTo>
                          <a:pt x="1597426" y="494254"/>
                          <a:pt x="1519219" y="491005"/>
                          <a:pt x="1149035" y="488926"/>
                        </a:cubicBezTo>
                        <a:cubicBezTo>
                          <a:pt x="772805" y="498911"/>
                          <a:pt x="305675" y="533093"/>
                          <a:pt x="0" y="488926"/>
                        </a:cubicBezTo>
                        <a:cubicBezTo>
                          <a:pt x="-6265" y="459978"/>
                          <a:pt x="53205" y="433304"/>
                          <a:pt x="0" y="422106"/>
                        </a:cubicBezTo>
                        <a:cubicBezTo>
                          <a:pt x="-57902" y="402008"/>
                          <a:pt x="48153" y="368411"/>
                          <a:pt x="0" y="355287"/>
                        </a:cubicBezTo>
                        <a:cubicBezTo>
                          <a:pt x="-43720" y="332891"/>
                          <a:pt x="17475" y="308347"/>
                          <a:pt x="0" y="264020"/>
                        </a:cubicBezTo>
                        <a:cubicBezTo>
                          <a:pt x="-48559" y="211294"/>
                          <a:pt x="85783" y="205147"/>
                          <a:pt x="0" y="182532"/>
                        </a:cubicBezTo>
                        <a:cubicBezTo>
                          <a:pt x="-67196" y="143527"/>
                          <a:pt x="89616" y="131355"/>
                          <a:pt x="0" y="105934"/>
                        </a:cubicBezTo>
                        <a:cubicBezTo>
                          <a:pt x="-56185" y="70084"/>
                          <a:pt x="63745" y="3308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/>
          <a:lstStyle/>
          <a:p>
            <a:pPr marL="177800" indent="0">
              <a:buNone/>
            </a:pP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just">
              <a:buClr>
                <a:schemeClr val="tx1">
                  <a:lumMod val="90000"/>
                  <a:lumOff val="10000"/>
                </a:schemeClr>
              </a:buClr>
              <a:buSzPct val="61000"/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661" y="1374215"/>
            <a:ext cx="2879319" cy="1731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89" y="3192108"/>
            <a:ext cx="3203890" cy="1731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956" y="3192108"/>
            <a:ext cx="2861865" cy="17310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128" y="1374216"/>
            <a:ext cx="3203890" cy="173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7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40E9CC-A335-FE10-BDB2-D0DE25C39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078921"/>
            <a:ext cx="7704000" cy="2201751"/>
          </a:xfrm>
        </p:spPr>
        <p:txBody>
          <a:bodyPr/>
          <a:lstStyle/>
          <a:p>
            <a:pPr marL="177800" indent="0" algn="just">
              <a:buNone/>
            </a:pP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177800" indent="0" algn="just">
              <a:buNone/>
            </a:pP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marL="177800" indent="0" algn="just">
              <a:buNone/>
            </a:pP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177800" indent="0" algn="just">
              <a:buNone/>
            </a:pP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marL="177800" indent="0" algn="just">
              <a:buNone/>
            </a:pP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marL="177800" indent="0" algn="just"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mắn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lặn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nỗ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cống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hiến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khiêm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nhường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i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80" y="502571"/>
            <a:ext cx="7252379" cy="240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555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BÀI HÁT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12122" y="2110085"/>
            <a:ext cx="713107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Vì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những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niềm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vui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cho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trẻ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thơ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sáng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tác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: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Bùi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Anh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Tôn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235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08E8D6C-708B-4595-A80E-E7418261719F}"/>
              </a:ext>
            </a:extLst>
          </p:cNvPr>
          <p:cNvSpPr txBox="1"/>
          <p:nvPr/>
        </p:nvSpPr>
        <p:spPr>
          <a:xfrm>
            <a:off x="595455" y="960932"/>
            <a:ext cx="6197575" cy="9002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defRPr/>
            </a:pP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7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6" name="Picture 3" descr="an3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339" y="2895739"/>
            <a:ext cx="1423988" cy="125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08562" y="469345"/>
            <a:ext cx="5056657" cy="47320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just">
              <a:defRPr/>
            </a:pP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endParaRPr lang="vi-VN" sz="2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8"/>
          <p:cNvSpPr/>
          <p:nvPr/>
        </p:nvSpPr>
        <p:spPr>
          <a:xfrm>
            <a:off x="1054683" y="2085114"/>
            <a:ext cx="2661441" cy="4735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20"/>
          <p:cNvSpPr/>
          <p:nvPr/>
        </p:nvSpPr>
        <p:spPr>
          <a:xfrm>
            <a:off x="1054683" y="2761013"/>
            <a:ext cx="4597317" cy="4735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1800" i="1" dirty="0"/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Rectangle: Rounded Corners 22"/>
          <p:cNvSpPr/>
          <p:nvPr/>
        </p:nvSpPr>
        <p:spPr>
          <a:xfrm>
            <a:off x="1054682" y="3345579"/>
            <a:ext cx="4165317" cy="4735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1800" i="1" dirty="0"/>
              <a:t>.</a:t>
            </a:r>
            <a:endParaRPr lang="en-US" sz="1800" dirty="0"/>
          </a:p>
          <a:p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AutoShape 74">
            <a:extLst/>
          </p:cNvPr>
          <p:cNvSpPr>
            <a:spLocks noChangeArrowheads="1"/>
          </p:cNvSpPr>
          <p:nvPr/>
        </p:nvSpPr>
        <p:spPr bwMode="auto">
          <a:xfrm>
            <a:off x="7057827" y="318658"/>
            <a:ext cx="1404938" cy="2183606"/>
          </a:xfrm>
          <a:prstGeom prst="cloudCallout">
            <a:avLst>
              <a:gd name="adj1" fmla="val 44624"/>
              <a:gd name="adj2" fmla="val 57929"/>
            </a:avLst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21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21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1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1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2100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30" y="317467"/>
            <a:ext cx="1683544" cy="218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611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 animBg="1"/>
      <p:bldP spid="17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E8DBA8-B56D-35CC-757E-2A1EC1720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4869" y="261202"/>
            <a:ext cx="5020500" cy="841800"/>
          </a:xfrm>
        </p:spPr>
        <p:txBody>
          <a:bodyPr/>
          <a:lstStyle/>
          <a:p>
            <a:r>
              <a:rPr lang="en-US" dirty="0"/>
              <a:t>KHỞI ĐỘNG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A22C1103-B527-A400-765D-3F5D7F6512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955" y="2039298"/>
            <a:ext cx="7240773" cy="841800"/>
          </a:xfrm>
        </p:spPr>
        <p:txBody>
          <a:bodyPr/>
          <a:lstStyle/>
          <a:p>
            <a:r>
              <a:rPr lang="en-US" sz="4500" b="1" i="1" dirty="0" smtClean="0">
                <a:solidFill>
                  <a:srgbClr val="00B0F0"/>
                </a:solidFill>
                <a:latin typeface="Josefin Sans" pitchFamily="2" charset="0"/>
              </a:rPr>
              <a:t>“</a:t>
            </a:r>
            <a:r>
              <a:rPr lang="en-US" sz="4500" b="1" i="1" dirty="0" err="1" smtClean="0">
                <a:solidFill>
                  <a:srgbClr val="00B0F0"/>
                </a:solidFill>
                <a:latin typeface="Josefin Sans" pitchFamily="2" charset="0"/>
              </a:rPr>
              <a:t>Trò</a:t>
            </a:r>
            <a:r>
              <a:rPr lang="en-US" sz="4500" b="1" i="1" dirty="0" smtClean="0">
                <a:solidFill>
                  <a:srgbClr val="00B0F0"/>
                </a:solidFill>
                <a:latin typeface="Josefin Sans" pitchFamily="2" charset="0"/>
              </a:rPr>
              <a:t> </a:t>
            </a:r>
            <a:r>
              <a:rPr lang="en-US" sz="4500" b="1" i="1" dirty="0" err="1" smtClean="0">
                <a:solidFill>
                  <a:srgbClr val="00B0F0"/>
                </a:solidFill>
                <a:latin typeface="Josefin Sans" pitchFamily="2" charset="0"/>
              </a:rPr>
              <a:t>chơi</a:t>
            </a:r>
            <a:endParaRPr lang="en-US" sz="4500" b="1" i="1" dirty="0">
              <a:solidFill>
                <a:srgbClr val="00B0F0"/>
              </a:solidFill>
              <a:latin typeface="Josefin Sans" pitchFamily="2" charset="0"/>
            </a:endParaRPr>
          </a:p>
          <a:p>
            <a:r>
              <a:rPr lang="en-US" sz="4500" b="1" i="1" dirty="0">
                <a:solidFill>
                  <a:srgbClr val="00B0F0"/>
                </a:solidFill>
                <a:latin typeface="Josefin Sans" pitchFamily="2" charset="0"/>
              </a:rPr>
              <a:t>       </a:t>
            </a:r>
            <a:r>
              <a:rPr lang="en-US" sz="4500" b="1" i="1" dirty="0" smtClean="0">
                <a:solidFill>
                  <a:srgbClr val="00B0F0"/>
                </a:solidFill>
                <a:latin typeface="Josefin Sans" pitchFamily="2" charset="0"/>
              </a:rPr>
              <a:t> “</a:t>
            </a:r>
            <a:r>
              <a:rPr lang="en-US" sz="4500" b="1" i="1" dirty="0" err="1" smtClean="0">
                <a:solidFill>
                  <a:srgbClr val="00B0F0"/>
                </a:solidFill>
                <a:latin typeface="Josefin Sans" pitchFamily="2" charset="0"/>
              </a:rPr>
              <a:t>Thế</a:t>
            </a:r>
            <a:r>
              <a:rPr lang="en-US" sz="4500" b="1" i="1" dirty="0" smtClean="0">
                <a:solidFill>
                  <a:srgbClr val="00B0F0"/>
                </a:solidFill>
                <a:latin typeface="Josefin Sans" pitchFamily="2" charset="0"/>
              </a:rPr>
              <a:t> </a:t>
            </a:r>
            <a:r>
              <a:rPr lang="en-US" sz="4500" b="1" i="1" dirty="0" err="1" smtClean="0">
                <a:solidFill>
                  <a:srgbClr val="00B0F0"/>
                </a:solidFill>
                <a:latin typeface="Josefin Sans" pitchFamily="2" charset="0"/>
              </a:rPr>
              <a:t>giới</a:t>
            </a:r>
            <a:r>
              <a:rPr lang="en-US" sz="4500" b="1" i="1" dirty="0" smtClean="0">
                <a:solidFill>
                  <a:srgbClr val="00B0F0"/>
                </a:solidFill>
                <a:latin typeface="Josefin Sans" pitchFamily="2" charset="0"/>
              </a:rPr>
              <a:t> </a:t>
            </a:r>
            <a:r>
              <a:rPr lang="en-US" sz="4500" b="1" i="1" dirty="0" err="1" smtClean="0">
                <a:solidFill>
                  <a:srgbClr val="00B0F0"/>
                </a:solidFill>
                <a:latin typeface="Josefin Sans" pitchFamily="2" charset="0"/>
              </a:rPr>
              <a:t>bóng</a:t>
            </a:r>
            <a:r>
              <a:rPr lang="en-US" sz="4500" b="1" i="1" dirty="0" smtClean="0">
                <a:solidFill>
                  <a:srgbClr val="00B0F0"/>
                </a:solidFill>
                <a:latin typeface="Josefin Sans" pitchFamily="2" charset="0"/>
              </a:rPr>
              <a:t> </a:t>
            </a:r>
            <a:r>
              <a:rPr lang="en-US" sz="4500" b="1" i="1" dirty="0" err="1" smtClean="0">
                <a:solidFill>
                  <a:srgbClr val="00B0F0"/>
                </a:solidFill>
                <a:latin typeface="Josefin Sans" pitchFamily="2" charset="0"/>
              </a:rPr>
              <a:t>tối</a:t>
            </a:r>
            <a:r>
              <a:rPr lang="en-US" sz="4500" b="1" i="1" dirty="0" smtClean="0">
                <a:solidFill>
                  <a:srgbClr val="00B0F0"/>
                </a:solidFill>
                <a:latin typeface="Josefin Sans" pitchFamily="2" charset="0"/>
              </a:rPr>
              <a:t>”</a:t>
            </a:r>
            <a:endParaRPr lang="en-US" sz="4500" b="1" i="1" dirty="0">
              <a:solidFill>
                <a:srgbClr val="00B0F0"/>
              </a:solidFill>
              <a:latin typeface="Josefin Sans" pitchFamily="2" charset="0"/>
            </a:endParaRPr>
          </a:p>
        </p:txBody>
      </p:sp>
      <p:pic>
        <p:nvPicPr>
          <p:cNvPr id="1028" name="Picture 4" descr="removed">
            <a:extLst>
              <a:ext uri="{FF2B5EF4-FFF2-40B4-BE49-F238E27FC236}">
                <a16:creationId xmlns:a16="http://schemas.microsoft.com/office/drawing/2014/main" xmlns="" id="{2868292D-7215-38B5-FD7F-346CC7D3B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355" y="3817394"/>
            <a:ext cx="3412405" cy="132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xmlns="" id="{18A357C4-253B-C55E-87D4-CF409F7F3735}"/>
              </a:ext>
            </a:extLst>
          </p:cNvPr>
          <p:cNvCxnSpPr/>
          <p:nvPr/>
        </p:nvCxnSpPr>
        <p:spPr>
          <a:xfrm flipV="1">
            <a:off x="5012267" y="1591733"/>
            <a:ext cx="666044" cy="447565"/>
          </a:xfrm>
          <a:prstGeom prst="curvedConnector3">
            <a:avLst>
              <a:gd name="adj1" fmla="val 97458"/>
            </a:avLst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C3EC5A5-581F-DB93-13E5-064E5DD19F51}"/>
              </a:ext>
            </a:extLst>
          </p:cNvPr>
          <p:cNvSpPr txBox="1"/>
          <p:nvPr/>
        </p:nvSpPr>
        <p:spPr>
          <a:xfrm>
            <a:off x="5356192" y="1130068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96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08E8D6C-708B-4595-A80E-E7418261719F}"/>
              </a:ext>
            </a:extLst>
          </p:cNvPr>
          <p:cNvSpPr txBox="1"/>
          <p:nvPr/>
        </p:nvSpPr>
        <p:spPr>
          <a:xfrm>
            <a:off x="595456" y="960932"/>
            <a:ext cx="6462372" cy="123880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defRPr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khuyết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AutoShape 74">
            <a:extLst/>
          </p:cNvPr>
          <p:cNvSpPr>
            <a:spLocks noChangeArrowheads="1"/>
          </p:cNvSpPr>
          <p:nvPr/>
        </p:nvSpPr>
        <p:spPr bwMode="auto">
          <a:xfrm>
            <a:off x="7057827" y="318658"/>
            <a:ext cx="1404938" cy="2183606"/>
          </a:xfrm>
          <a:prstGeom prst="cloudCallout">
            <a:avLst>
              <a:gd name="adj1" fmla="val 44624"/>
              <a:gd name="adj2" fmla="val 57929"/>
            </a:avLst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21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21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1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1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2100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30" y="317467"/>
            <a:ext cx="1683544" cy="218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339" y="2895739"/>
            <a:ext cx="1423988" cy="125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08562" y="469345"/>
            <a:ext cx="5056657" cy="47320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just">
              <a:defRPr/>
            </a:pP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endParaRPr lang="vi-VN" sz="2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8"/>
          <p:cNvSpPr/>
          <p:nvPr/>
        </p:nvSpPr>
        <p:spPr>
          <a:xfrm>
            <a:off x="1055052" y="2365485"/>
            <a:ext cx="5175516" cy="4735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1800" dirty="0"/>
              <a:t>.</a:t>
            </a:r>
          </a:p>
        </p:txBody>
      </p:sp>
      <p:sp>
        <p:nvSpPr>
          <p:cNvPr id="17" name="Rectangle: Rounded Corners 20"/>
          <p:cNvSpPr/>
          <p:nvPr/>
        </p:nvSpPr>
        <p:spPr>
          <a:xfrm>
            <a:off x="1056336" y="3052050"/>
            <a:ext cx="4561317" cy="4735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1800" i="1" dirty="0"/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loay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hoay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Rectangle: Rounded Corners 22"/>
          <p:cNvSpPr/>
          <p:nvPr/>
        </p:nvSpPr>
        <p:spPr>
          <a:xfrm>
            <a:off x="1054682" y="3612999"/>
            <a:ext cx="5810537" cy="54242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endParaRPr lang="en-US" sz="16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đẻ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8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4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 animBg="1"/>
      <p:bldP spid="17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08E8D6C-708B-4595-A80E-E7418261719F}"/>
              </a:ext>
            </a:extLst>
          </p:cNvPr>
          <p:cNvSpPr txBox="1"/>
          <p:nvPr/>
        </p:nvSpPr>
        <p:spPr>
          <a:xfrm>
            <a:off x="595454" y="729505"/>
            <a:ext cx="6197575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defRPr/>
            </a:pP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lăn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tụt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rìa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hố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 descr="an3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339" y="2595427"/>
            <a:ext cx="1423988" cy="125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97362" y="405058"/>
            <a:ext cx="5056657" cy="47320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just">
              <a:defRPr/>
            </a:pP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endParaRPr lang="vi-VN" sz="2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8"/>
          <p:cNvSpPr/>
          <p:nvPr/>
        </p:nvSpPr>
        <p:spPr>
          <a:xfrm>
            <a:off x="824282" y="2173196"/>
            <a:ext cx="4417317" cy="4735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trỏ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20"/>
          <p:cNvSpPr/>
          <p:nvPr/>
        </p:nvSpPr>
        <p:spPr>
          <a:xfrm>
            <a:off x="798964" y="2751738"/>
            <a:ext cx="5475718" cy="4735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000" i="1" dirty="0"/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Rectangle: Rounded Corners 22"/>
          <p:cNvSpPr/>
          <p:nvPr/>
        </p:nvSpPr>
        <p:spPr>
          <a:xfrm>
            <a:off x="824282" y="3288812"/>
            <a:ext cx="6426118" cy="4735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800" i="1" dirty="0"/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1800" i="1" dirty="0" smtClean="0"/>
              <a:t>.</a:t>
            </a:r>
            <a:r>
              <a:rPr lang="en-US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74">
            <a:extLst/>
          </p:cNvPr>
          <p:cNvSpPr>
            <a:spLocks noChangeArrowheads="1"/>
          </p:cNvSpPr>
          <p:nvPr/>
        </p:nvSpPr>
        <p:spPr bwMode="auto">
          <a:xfrm>
            <a:off x="7057827" y="318658"/>
            <a:ext cx="1404938" cy="2183606"/>
          </a:xfrm>
          <a:prstGeom prst="cloudCallout">
            <a:avLst>
              <a:gd name="adj1" fmla="val 44624"/>
              <a:gd name="adj2" fmla="val 57929"/>
            </a:avLst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21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21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1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1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2100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30" y="317467"/>
            <a:ext cx="1683544" cy="218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64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 animBg="1"/>
      <p:bldP spid="17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72336" y="469749"/>
            <a:ext cx="45961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Củng</a:t>
            </a:r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cố</a:t>
            </a:r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- </a:t>
            </a:r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Dặn</a:t>
            </a:r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dò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8517" y="1653808"/>
            <a:ext cx="6407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nay?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3428" y="2178782"/>
            <a:ext cx="6575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khuyết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tật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3428" y="3009779"/>
            <a:ext cx="6680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khuyết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nhé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57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24158" y="1262309"/>
            <a:ext cx="7393906" cy="2404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cảm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vi-VN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ơn thầy cô và các bạn đã lắng nghe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134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693C53-6BE0-3BBF-510A-A262534A0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72" y="167524"/>
            <a:ext cx="8229600" cy="635194"/>
          </a:xfrm>
        </p:spPr>
        <p:txBody>
          <a:bodyPr/>
          <a:lstStyle/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nhắm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000" dirty="0" smtClean="0"/>
              <a:t>.</a:t>
            </a:r>
            <a:endParaRPr lang="en-US" sz="30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12FADA66-B1D3-6F7E-C935-45FBAC869C3C}"/>
              </a:ext>
            </a:extLst>
          </p:cNvPr>
          <p:cNvSpPr/>
          <p:nvPr/>
        </p:nvSpPr>
        <p:spPr>
          <a:xfrm>
            <a:off x="1159887" y="905083"/>
            <a:ext cx="5758625" cy="47846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SGK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4" name="2 phút đếm ngược nhạc sôi động  two minutes countdown with music (1)">
            <a:hlinkClick r:id="" action="ppaction://media"/>
            <a:extLst>
              <a:ext uri="{FF2B5EF4-FFF2-40B4-BE49-F238E27FC236}">
                <a16:creationId xmlns:a16="http://schemas.microsoft.com/office/drawing/2014/main" xmlns="" id="{0A9D1842-5EB5-88EF-1CA9-D952C60F07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18340" y="4090877"/>
            <a:ext cx="1525660" cy="879307"/>
          </a:xfrm>
          <a:prstGeom prst="rect">
            <a:avLst/>
          </a:prstGeom>
        </p:spPr>
      </p:pic>
      <p:sp>
        <p:nvSpPr>
          <p:cNvPr id="14" name="Rectangle: Rounded Corners 3">
            <a:extLst>
              <a:ext uri="{FF2B5EF4-FFF2-40B4-BE49-F238E27FC236}">
                <a16:creationId xmlns:a16="http://schemas.microsoft.com/office/drawing/2014/main" xmlns="" id="{0B650272-8AF8-50E7-ADD8-48E43FA4955D}"/>
              </a:ext>
            </a:extLst>
          </p:cNvPr>
          <p:cNvSpPr/>
          <p:nvPr/>
        </p:nvSpPr>
        <p:spPr>
          <a:xfrm>
            <a:off x="1159887" y="1524470"/>
            <a:ext cx="5758624" cy="47846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con.</a:t>
            </a:r>
          </a:p>
        </p:txBody>
      </p:sp>
      <p:pic>
        <p:nvPicPr>
          <p:cNvPr id="4" name="Pachelbel - Canon in D (Best Piano Version)">
            <a:hlinkClick r:id="" action="ppaction://media"/>
            <a:extLst>
              <a:ext uri="{FF2B5EF4-FFF2-40B4-BE49-F238E27FC236}">
                <a16:creationId xmlns:a16="http://schemas.microsoft.com/office/drawing/2014/main" xmlns="" id="{FF134F87-2C57-4F4A-B1C5-3F2ACDE04F9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18341" y="3016851"/>
            <a:ext cx="1525660" cy="107402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50" y="2319735"/>
            <a:ext cx="3140850" cy="282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625" y="2319735"/>
            <a:ext cx="2624082" cy="2650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526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11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5000">
                <p:cTn id="38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Google Shape;2087;p36"/>
          <p:cNvSpPr txBox="1">
            <a:spLocks noGrp="1"/>
          </p:cNvSpPr>
          <p:nvPr>
            <p:ph type="title"/>
          </p:nvPr>
        </p:nvSpPr>
        <p:spPr>
          <a:xfrm>
            <a:off x="2137341" y="2229630"/>
            <a:ext cx="5020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 smtClean="0"/>
              <a:t>Bài</a:t>
            </a:r>
            <a:r>
              <a:rPr lang="en-US" sz="4000" dirty="0" smtClean="0"/>
              <a:t> 27: Chia </a:t>
            </a:r>
            <a:r>
              <a:rPr lang="en-US" sz="4000" dirty="0" err="1" smtClean="0"/>
              <a:t>sẻ</a:t>
            </a:r>
            <a:r>
              <a:rPr lang="en-US" sz="4000" dirty="0" smtClean="0"/>
              <a:t> </a:t>
            </a:r>
            <a:r>
              <a:rPr lang="en-US" sz="4000" dirty="0" err="1" smtClean="0"/>
              <a:t>khó</a:t>
            </a:r>
            <a:r>
              <a:rPr lang="en-US" sz="4000" dirty="0" smtClean="0"/>
              <a:t> </a:t>
            </a:r>
            <a:r>
              <a:rPr lang="en-US" sz="4000" dirty="0" err="1" smtClean="0"/>
              <a:t>khăn</a:t>
            </a:r>
            <a:r>
              <a:rPr lang="en-US" sz="4000" dirty="0" smtClean="0"/>
              <a:t> </a:t>
            </a:r>
            <a:r>
              <a:rPr lang="en-US" sz="4000" dirty="0" err="1" smtClean="0"/>
              <a:t>với</a:t>
            </a:r>
            <a:r>
              <a:rPr lang="en-US" sz="4000" dirty="0" smtClean="0"/>
              <a:t> </a:t>
            </a:r>
            <a:r>
              <a:rPr lang="en-US" sz="4000" dirty="0" err="1" smtClean="0"/>
              <a:t>người</a:t>
            </a:r>
            <a:r>
              <a:rPr lang="en-US" sz="4000" dirty="0" smtClean="0"/>
              <a:t> </a:t>
            </a:r>
            <a:r>
              <a:rPr lang="en-US" sz="4000" dirty="0" err="1" smtClean="0"/>
              <a:t>khuyết</a:t>
            </a:r>
            <a:r>
              <a:rPr lang="en-US" sz="4000" dirty="0" smtClean="0"/>
              <a:t> </a:t>
            </a:r>
            <a:r>
              <a:rPr lang="en-US" sz="4000" dirty="0" err="1" smtClean="0"/>
              <a:t>tật</a:t>
            </a:r>
            <a:endParaRPr sz="4000" dirty="0"/>
          </a:p>
        </p:txBody>
      </p:sp>
      <p:grpSp>
        <p:nvGrpSpPr>
          <p:cNvPr id="2093" name="Google Shape;2093;p36"/>
          <p:cNvGrpSpPr/>
          <p:nvPr/>
        </p:nvGrpSpPr>
        <p:grpSpPr>
          <a:xfrm rot="-8471810">
            <a:off x="6802719" y="4047806"/>
            <a:ext cx="375360" cy="377541"/>
            <a:chOff x="1938525" y="705925"/>
            <a:chExt cx="859088" cy="863925"/>
          </a:xfrm>
        </p:grpSpPr>
        <p:sp>
          <p:nvSpPr>
            <p:cNvPr id="2094" name="Google Shape;2094;p36"/>
            <p:cNvSpPr/>
            <p:nvPr/>
          </p:nvSpPr>
          <p:spPr>
            <a:xfrm>
              <a:off x="1938538" y="705945"/>
              <a:ext cx="859075" cy="863900"/>
            </a:xfrm>
            <a:custGeom>
              <a:avLst/>
              <a:gdLst/>
              <a:ahLst/>
              <a:cxnLst/>
              <a:rect l="l" t="t" r="r" b="b"/>
              <a:pathLst>
                <a:path w="34363" h="34556" extrusionOk="0">
                  <a:moveTo>
                    <a:pt x="32924" y="17061"/>
                  </a:moveTo>
                  <a:cubicBezTo>
                    <a:pt x="34363" y="16082"/>
                    <a:pt x="34188" y="14835"/>
                    <a:pt x="32536" y="14288"/>
                  </a:cubicBezTo>
                  <a:lnTo>
                    <a:pt x="26302" y="12226"/>
                  </a:lnTo>
                  <a:cubicBezTo>
                    <a:pt x="24649" y="11680"/>
                    <a:pt x="22899" y="9867"/>
                    <a:pt x="22413" y="8196"/>
                  </a:cubicBezTo>
                  <a:lnTo>
                    <a:pt x="20578" y="1891"/>
                  </a:lnTo>
                  <a:cubicBezTo>
                    <a:pt x="20092" y="220"/>
                    <a:pt x="18850" y="0"/>
                    <a:pt x="17820" y="1403"/>
                  </a:cubicBezTo>
                  <a:lnTo>
                    <a:pt x="13933" y="6693"/>
                  </a:lnTo>
                  <a:cubicBezTo>
                    <a:pt x="12902" y="8095"/>
                    <a:pt x="10636" y="9199"/>
                    <a:pt x="8895" y="9144"/>
                  </a:cubicBezTo>
                  <a:lnTo>
                    <a:pt x="2332" y="8942"/>
                  </a:lnTo>
                  <a:cubicBezTo>
                    <a:pt x="592" y="8888"/>
                    <a:pt x="1" y="10000"/>
                    <a:pt x="1015" y="11413"/>
                  </a:cubicBezTo>
                  <a:lnTo>
                    <a:pt x="4846" y="16744"/>
                  </a:lnTo>
                  <a:cubicBezTo>
                    <a:pt x="5861" y="18157"/>
                    <a:pt x="6210" y="20654"/>
                    <a:pt x="5621" y="22291"/>
                  </a:cubicBezTo>
                  <a:lnTo>
                    <a:pt x="3399" y="28471"/>
                  </a:lnTo>
                  <a:cubicBezTo>
                    <a:pt x="2810" y="30110"/>
                    <a:pt x="3684" y="31017"/>
                    <a:pt x="5343" y="30487"/>
                  </a:cubicBezTo>
                  <a:lnTo>
                    <a:pt x="11599" y="28492"/>
                  </a:lnTo>
                  <a:cubicBezTo>
                    <a:pt x="13258" y="27963"/>
                    <a:pt x="15739" y="28402"/>
                    <a:pt x="17115" y="29469"/>
                  </a:cubicBezTo>
                  <a:lnTo>
                    <a:pt x="22304" y="33491"/>
                  </a:lnTo>
                  <a:cubicBezTo>
                    <a:pt x="23679" y="34556"/>
                    <a:pt x="24813" y="34005"/>
                    <a:pt x="24822" y="32264"/>
                  </a:cubicBezTo>
                  <a:lnTo>
                    <a:pt x="24857" y="25697"/>
                  </a:lnTo>
                  <a:cubicBezTo>
                    <a:pt x="24866" y="23958"/>
                    <a:pt x="26051" y="21732"/>
                    <a:pt x="27489" y="20754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6"/>
            <p:cNvSpPr/>
            <p:nvPr/>
          </p:nvSpPr>
          <p:spPr>
            <a:xfrm>
              <a:off x="1938525" y="705925"/>
              <a:ext cx="859075" cy="863925"/>
            </a:xfrm>
            <a:custGeom>
              <a:avLst/>
              <a:gdLst/>
              <a:ahLst/>
              <a:cxnLst/>
              <a:rect l="l" t="t" r="r" b="b"/>
              <a:pathLst>
                <a:path w="34363" h="34557" extrusionOk="0">
                  <a:moveTo>
                    <a:pt x="32923" y="17061"/>
                  </a:moveTo>
                  <a:cubicBezTo>
                    <a:pt x="34362" y="16083"/>
                    <a:pt x="34188" y="14835"/>
                    <a:pt x="32535" y="14289"/>
                  </a:cubicBezTo>
                  <a:lnTo>
                    <a:pt x="26301" y="12227"/>
                  </a:lnTo>
                  <a:cubicBezTo>
                    <a:pt x="24649" y="11680"/>
                    <a:pt x="22899" y="9867"/>
                    <a:pt x="22411" y="8196"/>
                  </a:cubicBezTo>
                  <a:lnTo>
                    <a:pt x="20576" y="1892"/>
                  </a:lnTo>
                  <a:cubicBezTo>
                    <a:pt x="20089" y="220"/>
                    <a:pt x="18849" y="1"/>
                    <a:pt x="17819" y="1404"/>
                  </a:cubicBezTo>
                  <a:lnTo>
                    <a:pt x="13932" y="6696"/>
                  </a:lnTo>
                  <a:cubicBezTo>
                    <a:pt x="12902" y="8098"/>
                    <a:pt x="10635" y="9202"/>
                    <a:pt x="8896" y="9147"/>
                  </a:cubicBezTo>
                  <a:lnTo>
                    <a:pt x="2332" y="8942"/>
                  </a:lnTo>
                  <a:cubicBezTo>
                    <a:pt x="592" y="8889"/>
                    <a:pt x="0" y="10001"/>
                    <a:pt x="1014" y="11413"/>
                  </a:cubicBezTo>
                  <a:lnTo>
                    <a:pt x="4845" y="16745"/>
                  </a:lnTo>
                  <a:cubicBezTo>
                    <a:pt x="5861" y="18158"/>
                    <a:pt x="6209" y="20655"/>
                    <a:pt x="5620" y="22292"/>
                  </a:cubicBezTo>
                  <a:lnTo>
                    <a:pt x="3400" y="28472"/>
                  </a:lnTo>
                  <a:cubicBezTo>
                    <a:pt x="2810" y="30110"/>
                    <a:pt x="3685" y="31017"/>
                    <a:pt x="5343" y="30488"/>
                  </a:cubicBezTo>
                  <a:lnTo>
                    <a:pt x="11600" y="28493"/>
                  </a:lnTo>
                  <a:cubicBezTo>
                    <a:pt x="13258" y="27964"/>
                    <a:pt x="15740" y="28404"/>
                    <a:pt x="17116" y="29470"/>
                  </a:cubicBezTo>
                  <a:lnTo>
                    <a:pt x="22305" y="33492"/>
                  </a:lnTo>
                  <a:cubicBezTo>
                    <a:pt x="23680" y="34557"/>
                    <a:pt x="24813" y="34007"/>
                    <a:pt x="24822" y="32265"/>
                  </a:cubicBezTo>
                  <a:lnTo>
                    <a:pt x="24859" y="25699"/>
                  </a:lnTo>
                  <a:cubicBezTo>
                    <a:pt x="24867" y="23959"/>
                    <a:pt x="26053" y="21734"/>
                    <a:pt x="27491" y="207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6" name="Google Shape;2096;p36"/>
          <p:cNvGrpSpPr/>
          <p:nvPr/>
        </p:nvGrpSpPr>
        <p:grpSpPr>
          <a:xfrm>
            <a:off x="7093841" y="1164977"/>
            <a:ext cx="2050159" cy="2580608"/>
            <a:chOff x="6787593" y="2237229"/>
            <a:chExt cx="2050159" cy="2580608"/>
          </a:xfrm>
        </p:grpSpPr>
        <p:sp>
          <p:nvSpPr>
            <p:cNvPr id="2097" name="Google Shape;2097;p36"/>
            <p:cNvSpPr/>
            <p:nvPr/>
          </p:nvSpPr>
          <p:spPr>
            <a:xfrm rot="307402" flipH="1">
              <a:off x="6900787" y="2320312"/>
              <a:ext cx="1823866" cy="2414489"/>
            </a:xfrm>
            <a:custGeom>
              <a:avLst/>
              <a:gdLst/>
              <a:ahLst/>
              <a:cxnLst/>
              <a:rect l="l" t="t" r="r" b="b"/>
              <a:pathLst>
                <a:path w="72955" h="96580" extrusionOk="0">
                  <a:moveTo>
                    <a:pt x="32443" y="6497"/>
                  </a:moveTo>
                  <a:lnTo>
                    <a:pt x="32397" y="6506"/>
                  </a:lnTo>
                  <a:cubicBezTo>
                    <a:pt x="32140" y="6537"/>
                    <a:pt x="31881" y="6585"/>
                    <a:pt x="31623" y="6655"/>
                  </a:cubicBezTo>
                  <a:lnTo>
                    <a:pt x="31590" y="6661"/>
                  </a:lnTo>
                  <a:cubicBezTo>
                    <a:pt x="31874" y="6583"/>
                    <a:pt x="32159" y="6529"/>
                    <a:pt x="32443" y="6497"/>
                  </a:cubicBezTo>
                  <a:close/>
                  <a:moveTo>
                    <a:pt x="27441" y="40739"/>
                  </a:moveTo>
                  <a:lnTo>
                    <a:pt x="30805" y="46155"/>
                  </a:lnTo>
                  <a:cubicBezTo>
                    <a:pt x="30805" y="46156"/>
                    <a:pt x="29829" y="47502"/>
                    <a:pt x="28952" y="49785"/>
                  </a:cubicBezTo>
                  <a:lnTo>
                    <a:pt x="29204" y="48290"/>
                  </a:lnTo>
                  <a:lnTo>
                    <a:pt x="20476" y="47704"/>
                  </a:lnTo>
                  <a:lnTo>
                    <a:pt x="20834" y="47098"/>
                  </a:lnTo>
                  <a:cubicBezTo>
                    <a:pt x="20693" y="47098"/>
                    <a:pt x="20555" y="47102"/>
                    <a:pt x="20419" y="47106"/>
                  </a:cubicBezTo>
                  <a:lnTo>
                    <a:pt x="27441" y="40739"/>
                  </a:lnTo>
                  <a:close/>
                  <a:moveTo>
                    <a:pt x="27578" y="1"/>
                  </a:moveTo>
                  <a:cubicBezTo>
                    <a:pt x="25625" y="1"/>
                    <a:pt x="24404" y="168"/>
                    <a:pt x="24404" y="168"/>
                  </a:cubicBezTo>
                  <a:cubicBezTo>
                    <a:pt x="3940" y="10726"/>
                    <a:pt x="0" y="29223"/>
                    <a:pt x="4158" y="33982"/>
                  </a:cubicBezTo>
                  <a:cubicBezTo>
                    <a:pt x="5920" y="35998"/>
                    <a:pt x="8359" y="36579"/>
                    <a:pt x="10585" y="36579"/>
                  </a:cubicBezTo>
                  <a:cubicBezTo>
                    <a:pt x="11483" y="36579"/>
                    <a:pt x="12347" y="36484"/>
                    <a:pt x="13117" y="36351"/>
                  </a:cubicBezTo>
                  <a:cubicBezTo>
                    <a:pt x="14458" y="36806"/>
                    <a:pt x="15968" y="36978"/>
                    <a:pt x="17487" y="36978"/>
                  </a:cubicBezTo>
                  <a:cubicBezTo>
                    <a:pt x="22100" y="36978"/>
                    <a:pt x="26790" y="35387"/>
                    <a:pt x="27083" y="35285"/>
                  </a:cubicBezTo>
                  <a:lnTo>
                    <a:pt x="26977" y="34976"/>
                  </a:lnTo>
                  <a:cubicBezTo>
                    <a:pt x="26974" y="34977"/>
                    <a:pt x="26965" y="34979"/>
                    <a:pt x="26951" y="34984"/>
                  </a:cubicBezTo>
                  <a:cubicBezTo>
                    <a:pt x="26816" y="34733"/>
                    <a:pt x="26528" y="34169"/>
                    <a:pt x="26167" y="33355"/>
                  </a:cubicBezTo>
                  <a:lnTo>
                    <a:pt x="27414" y="32941"/>
                  </a:lnTo>
                  <a:lnTo>
                    <a:pt x="28665" y="35498"/>
                  </a:lnTo>
                  <a:lnTo>
                    <a:pt x="26292" y="36553"/>
                  </a:lnTo>
                  <a:lnTo>
                    <a:pt x="27687" y="38563"/>
                  </a:lnTo>
                  <a:cubicBezTo>
                    <a:pt x="27687" y="38563"/>
                    <a:pt x="13459" y="41629"/>
                    <a:pt x="13709" y="50121"/>
                  </a:cubicBezTo>
                  <a:cubicBezTo>
                    <a:pt x="13084" y="50862"/>
                    <a:pt x="12829" y="51450"/>
                    <a:pt x="12829" y="51450"/>
                  </a:cubicBezTo>
                  <a:lnTo>
                    <a:pt x="17675" y="52456"/>
                  </a:lnTo>
                  <a:lnTo>
                    <a:pt x="18296" y="51402"/>
                  </a:lnTo>
                  <a:lnTo>
                    <a:pt x="25592" y="49820"/>
                  </a:lnTo>
                  <a:lnTo>
                    <a:pt x="25592" y="49820"/>
                  </a:lnTo>
                  <a:cubicBezTo>
                    <a:pt x="24427" y="51402"/>
                    <a:pt x="24450" y="52922"/>
                    <a:pt x="24729" y="54002"/>
                  </a:cubicBezTo>
                  <a:lnTo>
                    <a:pt x="20669" y="53913"/>
                  </a:lnTo>
                  <a:lnTo>
                    <a:pt x="20894" y="54630"/>
                  </a:lnTo>
                  <a:lnTo>
                    <a:pt x="20903" y="54795"/>
                  </a:lnTo>
                  <a:lnTo>
                    <a:pt x="20946" y="54792"/>
                  </a:lnTo>
                  <a:lnTo>
                    <a:pt x="21249" y="55751"/>
                  </a:lnTo>
                  <a:lnTo>
                    <a:pt x="21277" y="55914"/>
                  </a:lnTo>
                  <a:lnTo>
                    <a:pt x="21299" y="55910"/>
                  </a:lnTo>
                  <a:lnTo>
                    <a:pt x="21504" y="56560"/>
                  </a:lnTo>
                  <a:lnTo>
                    <a:pt x="21530" y="56723"/>
                  </a:lnTo>
                  <a:lnTo>
                    <a:pt x="21554" y="56719"/>
                  </a:lnTo>
                  <a:lnTo>
                    <a:pt x="21742" y="57317"/>
                  </a:lnTo>
                  <a:lnTo>
                    <a:pt x="27616" y="56370"/>
                  </a:lnTo>
                  <a:lnTo>
                    <a:pt x="27616" y="56370"/>
                  </a:lnTo>
                  <a:cubicBezTo>
                    <a:pt x="27493" y="60378"/>
                    <a:pt x="28602" y="65228"/>
                    <a:pt x="32615" y="70285"/>
                  </a:cubicBezTo>
                  <a:lnTo>
                    <a:pt x="30028" y="89901"/>
                  </a:lnTo>
                  <a:lnTo>
                    <a:pt x="33153" y="89901"/>
                  </a:lnTo>
                  <a:cubicBezTo>
                    <a:pt x="31763" y="92789"/>
                    <a:pt x="33106" y="96100"/>
                    <a:pt x="33106" y="96100"/>
                  </a:cubicBezTo>
                  <a:lnTo>
                    <a:pt x="34294" y="96179"/>
                  </a:lnTo>
                  <a:lnTo>
                    <a:pt x="33724" y="91907"/>
                  </a:lnTo>
                  <a:lnTo>
                    <a:pt x="35858" y="96507"/>
                  </a:lnTo>
                  <a:cubicBezTo>
                    <a:pt x="35858" y="96507"/>
                    <a:pt x="37268" y="96579"/>
                    <a:pt x="38648" y="96579"/>
                  </a:cubicBezTo>
                  <a:cubicBezTo>
                    <a:pt x="40024" y="96579"/>
                    <a:pt x="41370" y="96507"/>
                    <a:pt x="41262" y="96221"/>
                  </a:cubicBezTo>
                  <a:cubicBezTo>
                    <a:pt x="41042" y="95645"/>
                    <a:pt x="39015" y="95565"/>
                    <a:pt x="39015" y="95565"/>
                  </a:cubicBezTo>
                  <a:lnTo>
                    <a:pt x="38951" y="95045"/>
                  </a:lnTo>
                  <a:cubicBezTo>
                    <a:pt x="41094" y="94920"/>
                    <a:pt x="45146" y="94614"/>
                    <a:pt x="44843" y="94129"/>
                  </a:cubicBezTo>
                  <a:cubicBezTo>
                    <a:pt x="44511" y="93599"/>
                    <a:pt x="42635" y="93548"/>
                    <a:pt x="41920" y="93548"/>
                  </a:cubicBezTo>
                  <a:cubicBezTo>
                    <a:pt x="41747" y="93548"/>
                    <a:pt x="41642" y="93551"/>
                    <a:pt x="41642" y="93551"/>
                  </a:cubicBezTo>
                  <a:lnTo>
                    <a:pt x="40898" y="89900"/>
                  </a:lnTo>
                  <a:lnTo>
                    <a:pt x="42380" y="89900"/>
                  </a:lnTo>
                  <a:cubicBezTo>
                    <a:pt x="42380" y="89900"/>
                    <a:pt x="50425" y="62065"/>
                    <a:pt x="42131" y="48962"/>
                  </a:cubicBezTo>
                  <a:lnTo>
                    <a:pt x="42131" y="48962"/>
                  </a:lnTo>
                  <a:cubicBezTo>
                    <a:pt x="44133" y="50164"/>
                    <a:pt x="46175" y="50948"/>
                    <a:pt x="47344" y="51345"/>
                  </a:cubicBezTo>
                  <a:cubicBezTo>
                    <a:pt x="48182" y="52372"/>
                    <a:pt x="48988" y="52454"/>
                    <a:pt x="48988" y="52454"/>
                  </a:cubicBezTo>
                  <a:lnTo>
                    <a:pt x="48833" y="50668"/>
                  </a:lnTo>
                  <a:lnTo>
                    <a:pt x="54940" y="40610"/>
                  </a:lnTo>
                  <a:lnTo>
                    <a:pt x="62120" y="45292"/>
                  </a:lnTo>
                  <a:lnTo>
                    <a:pt x="72954" y="26950"/>
                  </a:lnTo>
                  <a:lnTo>
                    <a:pt x="56988" y="17512"/>
                  </a:lnTo>
                  <a:lnTo>
                    <a:pt x="52097" y="35696"/>
                  </a:lnTo>
                  <a:cubicBezTo>
                    <a:pt x="51709" y="35568"/>
                    <a:pt x="51321" y="35500"/>
                    <a:pt x="50969" y="35500"/>
                  </a:cubicBezTo>
                  <a:cubicBezTo>
                    <a:pt x="50310" y="35500"/>
                    <a:pt x="49779" y="35738"/>
                    <a:pt x="49622" y="36265"/>
                  </a:cubicBezTo>
                  <a:cubicBezTo>
                    <a:pt x="49151" y="37867"/>
                    <a:pt x="51450" y="39180"/>
                    <a:pt x="51450" y="39180"/>
                  </a:cubicBezTo>
                  <a:lnTo>
                    <a:pt x="48362" y="45252"/>
                  </a:lnTo>
                  <a:lnTo>
                    <a:pt x="48329" y="44884"/>
                  </a:lnTo>
                  <a:lnTo>
                    <a:pt x="46394" y="46104"/>
                  </a:lnTo>
                  <a:lnTo>
                    <a:pt x="38840" y="41926"/>
                  </a:lnTo>
                  <a:lnTo>
                    <a:pt x="39752" y="39427"/>
                  </a:lnTo>
                  <a:lnTo>
                    <a:pt x="34874" y="36627"/>
                  </a:lnTo>
                  <a:lnTo>
                    <a:pt x="34772" y="36329"/>
                  </a:lnTo>
                  <a:lnTo>
                    <a:pt x="34993" y="34420"/>
                  </a:lnTo>
                  <a:lnTo>
                    <a:pt x="32996" y="34420"/>
                  </a:lnTo>
                  <a:lnTo>
                    <a:pt x="32996" y="32066"/>
                  </a:lnTo>
                  <a:lnTo>
                    <a:pt x="45817" y="27470"/>
                  </a:lnTo>
                  <a:lnTo>
                    <a:pt x="45817" y="27470"/>
                  </a:lnTo>
                  <a:cubicBezTo>
                    <a:pt x="45691" y="28626"/>
                    <a:pt x="45387" y="29632"/>
                    <a:pt x="44877" y="30415"/>
                  </a:cubicBezTo>
                  <a:cubicBezTo>
                    <a:pt x="44799" y="30423"/>
                    <a:pt x="44755" y="30426"/>
                    <a:pt x="44751" y="30426"/>
                  </a:cubicBezTo>
                  <a:lnTo>
                    <a:pt x="44757" y="30588"/>
                  </a:lnTo>
                  <a:lnTo>
                    <a:pt x="44765" y="30754"/>
                  </a:lnTo>
                  <a:cubicBezTo>
                    <a:pt x="44872" y="30748"/>
                    <a:pt x="47437" y="30615"/>
                    <a:pt x="49144" y="28406"/>
                  </a:cubicBezTo>
                  <a:cubicBezTo>
                    <a:pt x="49671" y="27722"/>
                    <a:pt x="50055" y="26922"/>
                    <a:pt x="50296" y="26007"/>
                  </a:cubicBezTo>
                  <a:cubicBezTo>
                    <a:pt x="52818" y="22983"/>
                    <a:pt x="54924" y="17725"/>
                    <a:pt x="49765" y="10290"/>
                  </a:cubicBezTo>
                  <a:cubicBezTo>
                    <a:pt x="43475" y="1225"/>
                    <a:pt x="32856" y="1"/>
                    <a:pt x="27578" y="1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98" name="Google Shape;2098;p36"/>
            <p:cNvGrpSpPr/>
            <p:nvPr/>
          </p:nvGrpSpPr>
          <p:grpSpPr>
            <a:xfrm rot="335008" flipH="1">
              <a:off x="6900732" y="2320229"/>
              <a:ext cx="1823882" cy="2414608"/>
              <a:chOff x="4202575" y="349300"/>
              <a:chExt cx="1823800" cy="2414500"/>
            </a:xfrm>
          </p:grpSpPr>
          <p:sp>
            <p:nvSpPr>
              <p:cNvPr id="2099" name="Google Shape;2099;p36"/>
              <p:cNvSpPr/>
              <p:nvPr/>
            </p:nvSpPr>
            <p:spPr>
              <a:xfrm>
                <a:off x="4647825" y="467900"/>
                <a:ext cx="762950" cy="845500"/>
              </a:xfrm>
              <a:custGeom>
                <a:avLst/>
                <a:gdLst/>
                <a:ahLst/>
                <a:cxnLst/>
                <a:rect l="l" t="t" r="r" b="b"/>
                <a:pathLst>
                  <a:path w="30518" h="33820" extrusionOk="0">
                    <a:moveTo>
                      <a:pt x="23770" y="1"/>
                    </a:moveTo>
                    <a:lnTo>
                      <a:pt x="14587" y="1762"/>
                    </a:lnTo>
                    <a:cubicBezTo>
                      <a:pt x="14329" y="1794"/>
                      <a:pt x="14070" y="1842"/>
                      <a:pt x="13812" y="1911"/>
                    </a:cubicBezTo>
                    <a:lnTo>
                      <a:pt x="2873" y="4010"/>
                    </a:lnTo>
                    <a:lnTo>
                      <a:pt x="1" y="11237"/>
                    </a:lnTo>
                    <a:lnTo>
                      <a:pt x="1558" y="27815"/>
                    </a:lnTo>
                    <a:lnTo>
                      <a:pt x="8356" y="28611"/>
                    </a:lnTo>
                    <a:lnTo>
                      <a:pt x="9603" y="28198"/>
                    </a:lnTo>
                    <a:lnTo>
                      <a:pt x="11984" y="33066"/>
                    </a:lnTo>
                    <a:lnTo>
                      <a:pt x="15184" y="33819"/>
                    </a:lnTo>
                    <a:lnTo>
                      <a:pt x="15184" y="27322"/>
                    </a:lnTo>
                    <a:lnTo>
                      <a:pt x="28005" y="22726"/>
                    </a:lnTo>
                    <a:lnTo>
                      <a:pt x="30517" y="21474"/>
                    </a:lnTo>
                    <a:lnTo>
                      <a:pt x="23770" y="1"/>
                    </a:lnTo>
                    <a:close/>
                  </a:path>
                </a:pathLst>
              </a:custGeom>
              <a:solidFill>
                <a:srgbClr val="FFB0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36"/>
              <p:cNvSpPr/>
              <p:nvPr/>
            </p:nvSpPr>
            <p:spPr>
              <a:xfrm>
                <a:off x="5013400" y="772000"/>
                <a:ext cx="119025" cy="214475"/>
              </a:xfrm>
              <a:custGeom>
                <a:avLst/>
                <a:gdLst/>
                <a:ahLst/>
                <a:cxnLst/>
                <a:rect l="l" t="t" r="r" b="b"/>
                <a:pathLst>
                  <a:path w="4761" h="8579" extrusionOk="0">
                    <a:moveTo>
                      <a:pt x="2194" y="0"/>
                    </a:moveTo>
                    <a:lnTo>
                      <a:pt x="1885" y="108"/>
                    </a:lnTo>
                    <a:lnTo>
                      <a:pt x="4352" y="7242"/>
                    </a:lnTo>
                    <a:cubicBezTo>
                      <a:pt x="3175" y="7740"/>
                      <a:pt x="1600" y="8267"/>
                      <a:pt x="855" y="8267"/>
                    </a:cubicBezTo>
                    <a:cubicBezTo>
                      <a:pt x="668" y="8267"/>
                      <a:pt x="533" y="8234"/>
                      <a:pt x="470" y="8158"/>
                    </a:cubicBezTo>
                    <a:cubicBezTo>
                      <a:pt x="429" y="8110"/>
                      <a:pt x="309" y="7965"/>
                      <a:pt x="517" y="7755"/>
                    </a:cubicBezTo>
                    <a:cubicBezTo>
                      <a:pt x="704" y="7565"/>
                      <a:pt x="1060" y="7426"/>
                      <a:pt x="1444" y="7426"/>
                    </a:cubicBezTo>
                    <a:cubicBezTo>
                      <a:pt x="1750" y="7426"/>
                      <a:pt x="2074" y="7514"/>
                      <a:pt x="2345" y="7734"/>
                    </a:cubicBezTo>
                    <a:lnTo>
                      <a:pt x="2552" y="7479"/>
                    </a:lnTo>
                    <a:cubicBezTo>
                      <a:pt x="2218" y="7207"/>
                      <a:pt x="1824" y="7098"/>
                      <a:pt x="1450" y="7098"/>
                    </a:cubicBezTo>
                    <a:cubicBezTo>
                      <a:pt x="971" y="7098"/>
                      <a:pt x="526" y="7278"/>
                      <a:pt x="283" y="7524"/>
                    </a:cubicBezTo>
                    <a:cubicBezTo>
                      <a:pt x="24" y="7786"/>
                      <a:pt x="0" y="8109"/>
                      <a:pt x="216" y="8369"/>
                    </a:cubicBezTo>
                    <a:cubicBezTo>
                      <a:pt x="340" y="8517"/>
                      <a:pt x="575" y="8579"/>
                      <a:pt x="876" y="8579"/>
                    </a:cubicBezTo>
                    <a:cubicBezTo>
                      <a:pt x="2022" y="8579"/>
                      <a:pt x="4121" y="7700"/>
                      <a:pt x="4622" y="7481"/>
                    </a:cubicBezTo>
                    <a:lnTo>
                      <a:pt x="4761" y="7422"/>
                    </a:lnTo>
                    <a:lnTo>
                      <a:pt x="219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36"/>
              <p:cNvSpPr/>
              <p:nvPr/>
            </p:nvSpPr>
            <p:spPr>
              <a:xfrm>
                <a:off x="4834475" y="715975"/>
                <a:ext cx="184775" cy="128125"/>
              </a:xfrm>
              <a:custGeom>
                <a:avLst/>
                <a:gdLst/>
                <a:ahLst/>
                <a:cxnLst/>
                <a:rect l="l" t="t" r="r" b="b"/>
                <a:pathLst>
                  <a:path w="7391" h="5125" extrusionOk="0">
                    <a:moveTo>
                      <a:pt x="7391" y="0"/>
                    </a:moveTo>
                    <a:lnTo>
                      <a:pt x="0" y="3740"/>
                    </a:lnTo>
                    <a:lnTo>
                      <a:pt x="881" y="5124"/>
                    </a:lnTo>
                    <a:lnTo>
                      <a:pt x="73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36"/>
              <p:cNvSpPr/>
              <p:nvPr/>
            </p:nvSpPr>
            <p:spPr>
              <a:xfrm>
                <a:off x="5057100" y="677650"/>
                <a:ext cx="171475" cy="46500"/>
              </a:xfrm>
              <a:custGeom>
                <a:avLst/>
                <a:gdLst/>
                <a:ahLst/>
                <a:cxnLst/>
                <a:rect l="l" t="t" r="r" b="b"/>
                <a:pathLst>
                  <a:path w="6859" h="1860" extrusionOk="0">
                    <a:moveTo>
                      <a:pt x="6858" y="1"/>
                    </a:moveTo>
                    <a:lnTo>
                      <a:pt x="1" y="238"/>
                    </a:lnTo>
                    <a:lnTo>
                      <a:pt x="254" y="1859"/>
                    </a:lnTo>
                    <a:lnTo>
                      <a:pt x="68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36"/>
              <p:cNvSpPr/>
              <p:nvPr/>
            </p:nvSpPr>
            <p:spPr>
              <a:xfrm>
                <a:off x="4881775" y="990875"/>
                <a:ext cx="108200" cy="91700"/>
              </a:xfrm>
              <a:custGeom>
                <a:avLst/>
                <a:gdLst/>
                <a:ahLst/>
                <a:cxnLst/>
                <a:rect l="l" t="t" r="r" b="b"/>
                <a:pathLst>
                  <a:path w="4328" h="3668" extrusionOk="0">
                    <a:moveTo>
                      <a:pt x="2164" y="1"/>
                    </a:moveTo>
                    <a:cubicBezTo>
                      <a:pt x="968" y="1"/>
                      <a:pt x="0" y="822"/>
                      <a:pt x="0" y="1834"/>
                    </a:cubicBezTo>
                    <a:cubicBezTo>
                      <a:pt x="0" y="2847"/>
                      <a:pt x="968" y="3668"/>
                      <a:pt x="2164" y="3668"/>
                    </a:cubicBezTo>
                    <a:cubicBezTo>
                      <a:pt x="3359" y="3668"/>
                      <a:pt x="4327" y="2847"/>
                      <a:pt x="4327" y="1834"/>
                    </a:cubicBezTo>
                    <a:cubicBezTo>
                      <a:pt x="4327" y="820"/>
                      <a:pt x="3359" y="1"/>
                      <a:pt x="21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36"/>
              <p:cNvSpPr/>
              <p:nvPr/>
            </p:nvSpPr>
            <p:spPr>
              <a:xfrm>
                <a:off x="4879175" y="980725"/>
                <a:ext cx="132975" cy="71025"/>
              </a:xfrm>
              <a:custGeom>
                <a:avLst/>
                <a:gdLst/>
                <a:ahLst/>
                <a:cxnLst/>
                <a:rect l="l" t="t" r="r" b="b"/>
                <a:pathLst>
                  <a:path w="5319" h="2841" extrusionOk="0">
                    <a:moveTo>
                      <a:pt x="70" y="0"/>
                    </a:moveTo>
                    <a:cubicBezTo>
                      <a:pt x="58" y="0"/>
                      <a:pt x="45" y="12"/>
                      <a:pt x="45" y="34"/>
                    </a:cubicBezTo>
                    <a:cubicBezTo>
                      <a:pt x="1" y="1904"/>
                      <a:pt x="1554" y="2840"/>
                      <a:pt x="3182" y="2840"/>
                    </a:cubicBezTo>
                    <a:cubicBezTo>
                      <a:pt x="3904" y="2840"/>
                      <a:pt x="4641" y="2656"/>
                      <a:pt x="5260" y="2287"/>
                    </a:cubicBezTo>
                    <a:cubicBezTo>
                      <a:pt x="5319" y="2252"/>
                      <a:pt x="5315" y="2103"/>
                      <a:pt x="5242" y="2103"/>
                    </a:cubicBezTo>
                    <a:cubicBezTo>
                      <a:pt x="5236" y="2103"/>
                      <a:pt x="5230" y="2104"/>
                      <a:pt x="5223" y="2106"/>
                    </a:cubicBezTo>
                    <a:cubicBezTo>
                      <a:pt x="4603" y="2306"/>
                      <a:pt x="3833" y="2447"/>
                      <a:pt x="3080" y="2447"/>
                    </a:cubicBezTo>
                    <a:cubicBezTo>
                      <a:pt x="1551" y="2447"/>
                      <a:pt x="90" y="1868"/>
                      <a:pt x="92" y="32"/>
                    </a:cubicBezTo>
                    <a:cubicBezTo>
                      <a:pt x="92" y="11"/>
                      <a:pt x="81" y="0"/>
                      <a:pt x="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36"/>
              <p:cNvSpPr/>
              <p:nvPr/>
            </p:nvSpPr>
            <p:spPr>
              <a:xfrm>
                <a:off x="4877625" y="808850"/>
                <a:ext cx="156950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6278" h="5565" extrusionOk="0">
                    <a:moveTo>
                      <a:pt x="6056" y="0"/>
                    </a:moveTo>
                    <a:cubicBezTo>
                      <a:pt x="5976" y="0"/>
                      <a:pt x="5902" y="62"/>
                      <a:pt x="5890" y="206"/>
                    </a:cubicBezTo>
                    <a:cubicBezTo>
                      <a:pt x="5762" y="1689"/>
                      <a:pt x="5556" y="3409"/>
                      <a:pt x="4377" y="4452"/>
                    </a:cubicBezTo>
                    <a:cubicBezTo>
                      <a:pt x="4012" y="4774"/>
                      <a:pt x="3599" y="4910"/>
                      <a:pt x="3177" y="4910"/>
                    </a:cubicBezTo>
                    <a:cubicBezTo>
                      <a:pt x="1837" y="4910"/>
                      <a:pt x="406" y="3536"/>
                      <a:pt x="154" y="2328"/>
                    </a:cubicBezTo>
                    <a:cubicBezTo>
                      <a:pt x="142" y="2273"/>
                      <a:pt x="118" y="2252"/>
                      <a:pt x="92" y="2252"/>
                    </a:cubicBezTo>
                    <a:cubicBezTo>
                      <a:pt x="48" y="2252"/>
                      <a:pt x="1" y="2316"/>
                      <a:pt x="13" y="2390"/>
                    </a:cubicBezTo>
                    <a:cubicBezTo>
                      <a:pt x="266" y="3920"/>
                      <a:pt x="1723" y="5564"/>
                      <a:pt x="3315" y="5564"/>
                    </a:cubicBezTo>
                    <a:cubicBezTo>
                      <a:pt x="3516" y="5564"/>
                      <a:pt x="3720" y="5538"/>
                      <a:pt x="3924" y="5481"/>
                    </a:cubicBezTo>
                    <a:cubicBezTo>
                      <a:pt x="5926" y="4927"/>
                      <a:pt x="6213" y="1945"/>
                      <a:pt x="6272" y="274"/>
                    </a:cubicBezTo>
                    <a:cubicBezTo>
                      <a:pt x="6278" y="108"/>
                      <a:pt x="6162" y="0"/>
                      <a:pt x="60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36"/>
              <p:cNvSpPr/>
              <p:nvPr/>
            </p:nvSpPr>
            <p:spPr>
              <a:xfrm>
                <a:off x="4850225" y="889500"/>
                <a:ext cx="44175" cy="16250"/>
              </a:xfrm>
              <a:custGeom>
                <a:avLst/>
                <a:gdLst/>
                <a:ahLst/>
                <a:cxnLst/>
                <a:rect l="l" t="t" r="r" b="b"/>
                <a:pathLst>
                  <a:path w="1767" h="650" extrusionOk="0">
                    <a:moveTo>
                      <a:pt x="1706" y="0"/>
                    </a:moveTo>
                    <a:lnTo>
                      <a:pt x="0" y="339"/>
                    </a:lnTo>
                    <a:lnTo>
                      <a:pt x="63" y="650"/>
                    </a:lnTo>
                    <a:lnTo>
                      <a:pt x="1766" y="311"/>
                    </a:lnTo>
                    <a:lnTo>
                      <a:pt x="17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36"/>
              <p:cNvSpPr/>
              <p:nvPr/>
            </p:nvSpPr>
            <p:spPr>
              <a:xfrm>
                <a:off x="4858925" y="906300"/>
                <a:ext cx="40850" cy="28025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121" extrusionOk="0">
                    <a:moveTo>
                      <a:pt x="1477" y="1"/>
                    </a:moveTo>
                    <a:lnTo>
                      <a:pt x="1" y="845"/>
                    </a:lnTo>
                    <a:lnTo>
                      <a:pt x="157" y="1120"/>
                    </a:lnTo>
                    <a:lnTo>
                      <a:pt x="1634" y="276"/>
                    </a:lnTo>
                    <a:lnTo>
                      <a:pt x="147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36"/>
              <p:cNvSpPr/>
              <p:nvPr/>
            </p:nvSpPr>
            <p:spPr>
              <a:xfrm>
                <a:off x="4881025" y="917650"/>
                <a:ext cx="26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1135" extrusionOk="0">
                    <a:moveTo>
                      <a:pt x="818" y="1"/>
                    </a:moveTo>
                    <a:lnTo>
                      <a:pt x="1" y="925"/>
                    </a:lnTo>
                    <a:lnTo>
                      <a:pt x="236" y="1135"/>
                    </a:lnTo>
                    <a:lnTo>
                      <a:pt x="1055" y="212"/>
                    </a:lnTo>
                    <a:lnTo>
                      <a:pt x="81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36"/>
              <p:cNvSpPr/>
              <p:nvPr/>
            </p:nvSpPr>
            <p:spPr>
              <a:xfrm>
                <a:off x="5097875" y="737300"/>
                <a:ext cx="157000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5565" extrusionOk="0">
                    <a:moveTo>
                      <a:pt x="6058" y="0"/>
                    </a:moveTo>
                    <a:cubicBezTo>
                      <a:pt x="5978" y="0"/>
                      <a:pt x="5903" y="62"/>
                      <a:pt x="5890" y="205"/>
                    </a:cubicBezTo>
                    <a:cubicBezTo>
                      <a:pt x="5764" y="1689"/>
                      <a:pt x="5557" y="3409"/>
                      <a:pt x="4377" y="4451"/>
                    </a:cubicBezTo>
                    <a:cubicBezTo>
                      <a:pt x="4013" y="4773"/>
                      <a:pt x="3600" y="4910"/>
                      <a:pt x="3177" y="4910"/>
                    </a:cubicBezTo>
                    <a:cubicBezTo>
                      <a:pt x="1838" y="4910"/>
                      <a:pt x="407" y="3536"/>
                      <a:pt x="153" y="2327"/>
                    </a:cubicBezTo>
                    <a:cubicBezTo>
                      <a:pt x="142" y="2273"/>
                      <a:pt x="117" y="2252"/>
                      <a:pt x="92" y="2252"/>
                    </a:cubicBezTo>
                    <a:cubicBezTo>
                      <a:pt x="48" y="2252"/>
                      <a:pt x="1" y="2317"/>
                      <a:pt x="13" y="2391"/>
                    </a:cubicBezTo>
                    <a:cubicBezTo>
                      <a:pt x="265" y="3921"/>
                      <a:pt x="1722" y="5564"/>
                      <a:pt x="3314" y="5564"/>
                    </a:cubicBezTo>
                    <a:cubicBezTo>
                      <a:pt x="3516" y="5564"/>
                      <a:pt x="3720" y="5538"/>
                      <a:pt x="3924" y="5481"/>
                    </a:cubicBezTo>
                    <a:cubicBezTo>
                      <a:pt x="5925" y="4927"/>
                      <a:pt x="6213" y="1945"/>
                      <a:pt x="6273" y="274"/>
                    </a:cubicBezTo>
                    <a:cubicBezTo>
                      <a:pt x="6279" y="108"/>
                      <a:pt x="6164" y="0"/>
                      <a:pt x="60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36"/>
              <p:cNvSpPr/>
              <p:nvPr/>
            </p:nvSpPr>
            <p:spPr>
              <a:xfrm>
                <a:off x="5242125" y="799650"/>
                <a:ext cx="34875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524" extrusionOk="0">
                    <a:moveTo>
                      <a:pt x="49" y="1"/>
                    </a:moveTo>
                    <a:lnTo>
                      <a:pt x="1" y="314"/>
                    </a:lnTo>
                    <a:lnTo>
                      <a:pt x="1346" y="524"/>
                    </a:lnTo>
                    <a:lnTo>
                      <a:pt x="1395" y="211"/>
                    </a:lnTo>
                    <a:lnTo>
                      <a:pt x="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36"/>
              <p:cNvSpPr/>
              <p:nvPr/>
            </p:nvSpPr>
            <p:spPr>
              <a:xfrm>
                <a:off x="5242550" y="781850"/>
                <a:ext cx="44825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448" extrusionOk="0">
                    <a:moveTo>
                      <a:pt x="1768" y="1"/>
                    </a:moveTo>
                    <a:lnTo>
                      <a:pt x="0" y="132"/>
                    </a:lnTo>
                    <a:lnTo>
                      <a:pt x="24" y="447"/>
                    </a:lnTo>
                    <a:lnTo>
                      <a:pt x="1792" y="316"/>
                    </a:lnTo>
                    <a:lnTo>
                      <a:pt x="17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36"/>
              <p:cNvSpPr/>
              <p:nvPr/>
            </p:nvSpPr>
            <p:spPr>
              <a:xfrm>
                <a:off x="5246350" y="759525"/>
                <a:ext cx="34375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656" extrusionOk="0">
                    <a:moveTo>
                      <a:pt x="1292" y="0"/>
                    </a:moveTo>
                    <a:lnTo>
                      <a:pt x="0" y="349"/>
                    </a:lnTo>
                    <a:lnTo>
                      <a:pt x="81" y="655"/>
                    </a:lnTo>
                    <a:lnTo>
                      <a:pt x="1375" y="307"/>
                    </a:lnTo>
                    <a:lnTo>
                      <a:pt x="129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36"/>
              <p:cNvSpPr/>
              <p:nvPr/>
            </p:nvSpPr>
            <p:spPr>
              <a:xfrm>
                <a:off x="4202575" y="349300"/>
                <a:ext cx="1377500" cy="920125"/>
              </a:xfrm>
              <a:custGeom>
                <a:avLst/>
                <a:gdLst/>
                <a:ahLst/>
                <a:cxnLst/>
                <a:rect l="l" t="t" r="r" b="b"/>
                <a:pathLst>
                  <a:path w="55100" h="36805" extrusionOk="0">
                    <a:moveTo>
                      <a:pt x="27581" y="1"/>
                    </a:moveTo>
                    <a:cubicBezTo>
                      <a:pt x="25627" y="1"/>
                      <a:pt x="24405" y="169"/>
                      <a:pt x="24405" y="169"/>
                    </a:cubicBezTo>
                    <a:cubicBezTo>
                      <a:pt x="3941" y="10726"/>
                      <a:pt x="1" y="29221"/>
                      <a:pt x="4157" y="33983"/>
                    </a:cubicBezTo>
                    <a:cubicBezTo>
                      <a:pt x="5920" y="35999"/>
                      <a:pt x="8359" y="36580"/>
                      <a:pt x="10585" y="36580"/>
                    </a:cubicBezTo>
                    <a:cubicBezTo>
                      <a:pt x="11622" y="36580"/>
                      <a:pt x="12613" y="36454"/>
                      <a:pt x="13468" y="36288"/>
                    </a:cubicBezTo>
                    <a:cubicBezTo>
                      <a:pt x="14707" y="36660"/>
                      <a:pt x="16082" y="36804"/>
                      <a:pt x="17467" y="36804"/>
                    </a:cubicBezTo>
                    <a:cubicBezTo>
                      <a:pt x="22189" y="36804"/>
                      <a:pt x="27031" y="35132"/>
                      <a:pt x="27031" y="35132"/>
                    </a:cubicBezTo>
                    <a:cubicBezTo>
                      <a:pt x="27031" y="35132"/>
                      <a:pt x="26666" y="34482"/>
                      <a:pt x="26168" y="33355"/>
                    </a:cubicBezTo>
                    <a:cubicBezTo>
                      <a:pt x="24228" y="28974"/>
                      <a:pt x="20262" y="17387"/>
                      <a:pt x="28005" y="9016"/>
                    </a:cubicBezTo>
                    <a:cubicBezTo>
                      <a:pt x="29659" y="7227"/>
                      <a:pt x="31370" y="6464"/>
                      <a:pt x="33049" y="6464"/>
                    </a:cubicBezTo>
                    <a:cubicBezTo>
                      <a:pt x="40132" y="6464"/>
                      <a:pt x="46634" y="20052"/>
                      <a:pt x="45817" y="27470"/>
                    </a:cubicBezTo>
                    <a:cubicBezTo>
                      <a:pt x="45682" y="28714"/>
                      <a:pt x="45340" y="29784"/>
                      <a:pt x="44758" y="30589"/>
                    </a:cubicBezTo>
                    <a:cubicBezTo>
                      <a:pt x="44758" y="30589"/>
                      <a:pt x="48751" y="30421"/>
                      <a:pt x="50037" y="26308"/>
                    </a:cubicBezTo>
                    <a:cubicBezTo>
                      <a:pt x="52666" y="23339"/>
                      <a:pt x="55099" y="17978"/>
                      <a:pt x="49765" y="10290"/>
                    </a:cubicBezTo>
                    <a:cubicBezTo>
                      <a:pt x="43476" y="1225"/>
                      <a:pt x="32859" y="1"/>
                      <a:pt x="275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36"/>
              <p:cNvSpPr/>
              <p:nvPr/>
            </p:nvSpPr>
            <p:spPr>
              <a:xfrm>
                <a:off x="4413275" y="1085275"/>
                <a:ext cx="4664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18658" h="7540" extrusionOk="0">
                    <a:moveTo>
                      <a:pt x="328" y="0"/>
                    </a:moveTo>
                    <a:lnTo>
                      <a:pt x="1" y="1"/>
                    </a:lnTo>
                    <a:cubicBezTo>
                      <a:pt x="12" y="2666"/>
                      <a:pt x="919" y="4655"/>
                      <a:pt x="2694" y="5915"/>
                    </a:cubicBezTo>
                    <a:cubicBezTo>
                      <a:pt x="4409" y="7131"/>
                      <a:pt x="6724" y="7539"/>
                      <a:pt x="9060" y="7539"/>
                    </a:cubicBezTo>
                    <a:cubicBezTo>
                      <a:pt x="13673" y="7539"/>
                      <a:pt x="18363" y="5948"/>
                      <a:pt x="18658" y="5845"/>
                    </a:cubicBezTo>
                    <a:lnTo>
                      <a:pt x="18551" y="5535"/>
                    </a:lnTo>
                    <a:cubicBezTo>
                      <a:pt x="18479" y="5561"/>
                      <a:pt x="13673" y="7192"/>
                      <a:pt x="9021" y="7192"/>
                    </a:cubicBezTo>
                    <a:cubicBezTo>
                      <a:pt x="6749" y="7192"/>
                      <a:pt x="4513" y="6803"/>
                      <a:pt x="2885" y="5648"/>
                    </a:cubicBezTo>
                    <a:cubicBezTo>
                      <a:pt x="1200" y="4452"/>
                      <a:pt x="340" y="2552"/>
                      <a:pt x="3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36"/>
              <p:cNvSpPr/>
              <p:nvPr/>
            </p:nvSpPr>
            <p:spPr>
              <a:xfrm>
                <a:off x="5321325" y="846575"/>
                <a:ext cx="155750" cy="2716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10864" extrusionOk="0">
                    <a:moveTo>
                      <a:pt x="5422" y="0"/>
                    </a:moveTo>
                    <a:lnTo>
                      <a:pt x="5102" y="69"/>
                    </a:lnTo>
                    <a:cubicBezTo>
                      <a:pt x="5886" y="3690"/>
                      <a:pt x="5562" y="6462"/>
                      <a:pt x="4139" y="8309"/>
                    </a:cubicBezTo>
                    <a:cubicBezTo>
                      <a:pt x="2527" y="10401"/>
                      <a:pt x="26" y="10533"/>
                      <a:pt x="1" y="10535"/>
                    </a:cubicBezTo>
                    <a:lnTo>
                      <a:pt x="16" y="10863"/>
                    </a:lnTo>
                    <a:cubicBezTo>
                      <a:pt x="125" y="10858"/>
                      <a:pt x="2688" y="10725"/>
                      <a:pt x="4396" y="8515"/>
                    </a:cubicBezTo>
                    <a:cubicBezTo>
                      <a:pt x="5885" y="6587"/>
                      <a:pt x="6229" y="3723"/>
                      <a:pt x="5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36"/>
              <p:cNvSpPr/>
              <p:nvPr/>
            </p:nvSpPr>
            <p:spPr>
              <a:xfrm>
                <a:off x="5479525" y="787100"/>
                <a:ext cx="546850" cy="694525"/>
              </a:xfrm>
              <a:custGeom>
                <a:avLst/>
                <a:gdLst/>
                <a:ahLst/>
                <a:cxnLst/>
                <a:rect l="l" t="t" r="r" b="b"/>
                <a:pathLst>
                  <a:path w="21874" h="27781" extrusionOk="0">
                    <a:moveTo>
                      <a:pt x="5909" y="0"/>
                    </a:moveTo>
                    <a:lnTo>
                      <a:pt x="1018" y="18185"/>
                    </a:lnTo>
                    <a:lnTo>
                      <a:pt x="0" y="19293"/>
                    </a:lnTo>
                    <a:lnTo>
                      <a:pt x="290" y="21267"/>
                    </a:lnTo>
                    <a:lnTo>
                      <a:pt x="3201" y="23246"/>
                    </a:lnTo>
                    <a:lnTo>
                      <a:pt x="3861" y="23098"/>
                    </a:lnTo>
                    <a:lnTo>
                      <a:pt x="11041" y="27780"/>
                    </a:lnTo>
                    <a:lnTo>
                      <a:pt x="21874" y="9439"/>
                    </a:lnTo>
                    <a:lnTo>
                      <a:pt x="590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             </a:t>
                </a:r>
                <a:endParaRPr/>
              </a:p>
            </p:txBody>
          </p:sp>
          <p:sp>
            <p:nvSpPr>
              <p:cNvPr id="2117" name="Google Shape;2117;p36"/>
              <p:cNvSpPr/>
              <p:nvPr/>
            </p:nvSpPr>
            <p:spPr>
              <a:xfrm>
                <a:off x="5587700" y="1032250"/>
                <a:ext cx="26952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6418" extrusionOk="0">
                    <a:moveTo>
                      <a:pt x="165" y="0"/>
                    </a:moveTo>
                    <a:lnTo>
                      <a:pt x="1" y="283"/>
                    </a:lnTo>
                    <a:lnTo>
                      <a:pt x="10616" y="6417"/>
                    </a:lnTo>
                    <a:lnTo>
                      <a:pt x="10780" y="6133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36"/>
              <p:cNvSpPr/>
              <p:nvPr/>
            </p:nvSpPr>
            <p:spPr>
              <a:xfrm>
                <a:off x="5574175" y="1081900"/>
                <a:ext cx="148800" cy="85225"/>
              </a:xfrm>
              <a:custGeom>
                <a:avLst/>
                <a:gdLst/>
                <a:ahLst/>
                <a:cxnLst/>
                <a:rect l="l" t="t" r="r" b="b"/>
                <a:pathLst>
                  <a:path w="5952" h="3409" extrusionOk="0">
                    <a:moveTo>
                      <a:pt x="155" y="1"/>
                    </a:moveTo>
                    <a:lnTo>
                      <a:pt x="0" y="289"/>
                    </a:lnTo>
                    <a:lnTo>
                      <a:pt x="5797" y="3409"/>
                    </a:lnTo>
                    <a:lnTo>
                      <a:pt x="5952" y="3120"/>
                    </a:lnTo>
                    <a:lnTo>
                      <a:pt x="1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36"/>
              <p:cNvSpPr/>
              <p:nvPr/>
            </p:nvSpPr>
            <p:spPr>
              <a:xfrm>
                <a:off x="5556150" y="1130800"/>
                <a:ext cx="241625" cy="141800"/>
              </a:xfrm>
              <a:custGeom>
                <a:avLst/>
                <a:gdLst/>
                <a:ahLst/>
                <a:cxnLst/>
                <a:rect l="l" t="t" r="r" b="b"/>
                <a:pathLst>
                  <a:path w="9665" h="5672" extrusionOk="0">
                    <a:moveTo>
                      <a:pt x="162" y="0"/>
                    </a:moveTo>
                    <a:lnTo>
                      <a:pt x="1" y="285"/>
                    </a:lnTo>
                    <a:lnTo>
                      <a:pt x="9503" y="5672"/>
                    </a:lnTo>
                    <a:lnTo>
                      <a:pt x="9664" y="5387"/>
                    </a:lnTo>
                    <a:lnTo>
                      <a:pt x="1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36"/>
              <p:cNvSpPr/>
              <p:nvPr/>
            </p:nvSpPr>
            <p:spPr>
              <a:xfrm>
                <a:off x="5548100" y="1185575"/>
                <a:ext cx="227750" cy="120925"/>
              </a:xfrm>
              <a:custGeom>
                <a:avLst/>
                <a:gdLst/>
                <a:ahLst/>
                <a:cxnLst/>
                <a:rect l="l" t="t" r="r" b="b"/>
                <a:pathLst>
                  <a:path w="9110" h="4837" extrusionOk="0">
                    <a:moveTo>
                      <a:pt x="150" y="1"/>
                    </a:moveTo>
                    <a:lnTo>
                      <a:pt x="1" y="293"/>
                    </a:lnTo>
                    <a:lnTo>
                      <a:pt x="8960" y="4836"/>
                    </a:lnTo>
                    <a:lnTo>
                      <a:pt x="9109" y="4543"/>
                    </a:lnTo>
                    <a:lnTo>
                      <a:pt x="1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36"/>
              <p:cNvSpPr/>
              <p:nvPr/>
            </p:nvSpPr>
            <p:spPr>
              <a:xfrm>
                <a:off x="5532975" y="1233150"/>
                <a:ext cx="170100" cy="94700"/>
              </a:xfrm>
              <a:custGeom>
                <a:avLst/>
                <a:gdLst/>
                <a:ahLst/>
                <a:cxnLst/>
                <a:rect l="l" t="t" r="r" b="b"/>
                <a:pathLst>
                  <a:path w="6804" h="3788" extrusionOk="0">
                    <a:moveTo>
                      <a:pt x="155" y="0"/>
                    </a:moveTo>
                    <a:lnTo>
                      <a:pt x="1" y="292"/>
                    </a:lnTo>
                    <a:lnTo>
                      <a:pt x="6650" y="3787"/>
                    </a:lnTo>
                    <a:lnTo>
                      <a:pt x="6803" y="3495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36"/>
              <p:cNvSpPr/>
              <p:nvPr/>
            </p:nvSpPr>
            <p:spPr>
              <a:xfrm>
                <a:off x="5121450" y="1375975"/>
                <a:ext cx="289350" cy="264700"/>
              </a:xfrm>
              <a:custGeom>
                <a:avLst/>
                <a:gdLst/>
                <a:ahLst/>
                <a:cxnLst/>
                <a:rect l="l" t="t" r="r" b="b"/>
                <a:pathLst>
                  <a:path w="11574" h="10588" extrusionOk="0">
                    <a:moveTo>
                      <a:pt x="536" y="0"/>
                    </a:moveTo>
                    <a:lnTo>
                      <a:pt x="1" y="1970"/>
                    </a:lnTo>
                    <a:cubicBezTo>
                      <a:pt x="1807" y="7921"/>
                      <a:pt x="11574" y="10587"/>
                      <a:pt x="11574" y="10587"/>
                    </a:cubicBezTo>
                    <a:lnTo>
                      <a:pt x="10548" y="5540"/>
                    </a:lnTo>
                    <a:lnTo>
                      <a:pt x="53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36"/>
              <p:cNvSpPr/>
              <p:nvPr/>
            </p:nvSpPr>
            <p:spPr>
              <a:xfrm>
                <a:off x="5397425" y="1236775"/>
                <a:ext cx="178650" cy="399800"/>
              </a:xfrm>
              <a:custGeom>
                <a:avLst/>
                <a:gdLst/>
                <a:ahLst/>
                <a:cxnLst/>
                <a:rect l="l" t="t" r="r" b="b"/>
                <a:pathLst>
                  <a:path w="7146" h="15992" extrusionOk="0">
                    <a:moveTo>
                      <a:pt x="3174" y="1"/>
                    </a:moveTo>
                    <a:cubicBezTo>
                      <a:pt x="2514" y="1"/>
                      <a:pt x="1983" y="239"/>
                      <a:pt x="1827" y="765"/>
                    </a:cubicBezTo>
                    <a:cubicBezTo>
                      <a:pt x="1357" y="2368"/>
                      <a:pt x="3655" y="3681"/>
                      <a:pt x="3655" y="3681"/>
                    </a:cubicBezTo>
                    <a:lnTo>
                      <a:pt x="0" y="10864"/>
                    </a:lnTo>
                    <a:lnTo>
                      <a:pt x="537" y="15992"/>
                    </a:lnTo>
                    <a:lnTo>
                      <a:pt x="7145" y="5111"/>
                    </a:lnTo>
                    <a:lnTo>
                      <a:pt x="3633" y="2819"/>
                    </a:lnTo>
                    <a:lnTo>
                      <a:pt x="3853" y="2077"/>
                    </a:lnTo>
                    <a:cubicBezTo>
                      <a:pt x="4604" y="2880"/>
                      <a:pt x="5615" y="3554"/>
                      <a:pt x="6218" y="3554"/>
                    </a:cubicBezTo>
                    <a:cubicBezTo>
                      <a:pt x="6614" y="3554"/>
                      <a:pt x="6833" y="3264"/>
                      <a:pt x="6689" y="2530"/>
                    </a:cubicBezTo>
                    <a:cubicBezTo>
                      <a:pt x="6465" y="1391"/>
                      <a:pt x="5389" y="557"/>
                      <a:pt x="4303" y="197"/>
                    </a:cubicBezTo>
                    <a:cubicBezTo>
                      <a:pt x="3915" y="69"/>
                      <a:pt x="3526" y="1"/>
                      <a:pt x="3174" y="1"/>
                    </a:cubicBezTo>
                    <a:close/>
                  </a:path>
                </a:pathLst>
              </a:custGeom>
              <a:solidFill>
                <a:srgbClr val="FFB0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6"/>
              <p:cNvSpPr/>
              <p:nvPr/>
            </p:nvSpPr>
            <p:spPr>
              <a:xfrm>
                <a:off x="5344100" y="1471400"/>
                <a:ext cx="83125" cy="189300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7572" extrusionOk="0">
                    <a:moveTo>
                      <a:pt x="2668" y="0"/>
                    </a:moveTo>
                    <a:lnTo>
                      <a:pt x="1" y="1683"/>
                    </a:lnTo>
                    <a:cubicBezTo>
                      <a:pt x="699" y="7304"/>
                      <a:pt x="3325" y="7571"/>
                      <a:pt x="3325" y="7572"/>
                    </a:cubicBezTo>
                    <a:lnTo>
                      <a:pt x="26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36"/>
              <p:cNvSpPr/>
              <p:nvPr/>
            </p:nvSpPr>
            <p:spPr>
              <a:xfrm>
                <a:off x="4981925" y="2551525"/>
                <a:ext cx="349225" cy="212275"/>
              </a:xfrm>
              <a:custGeom>
                <a:avLst/>
                <a:gdLst/>
                <a:ahLst/>
                <a:cxnLst/>
                <a:rect l="l" t="t" r="r" b="b"/>
                <a:pathLst>
                  <a:path w="13969" h="8491" extrusionOk="0">
                    <a:moveTo>
                      <a:pt x="9354" y="0"/>
                    </a:moveTo>
                    <a:lnTo>
                      <a:pt x="6891" y="69"/>
                    </a:lnTo>
                    <a:lnTo>
                      <a:pt x="3162" y="171"/>
                    </a:lnTo>
                    <a:cubicBezTo>
                      <a:pt x="1" y="3250"/>
                      <a:pt x="1931" y="8011"/>
                      <a:pt x="1931" y="8011"/>
                    </a:cubicBezTo>
                    <a:lnTo>
                      <a:pt x="3119" y="8090"/>
                    </a:lnTo>
                    <a:lnTo>
                      <a:pt x="2547" y="3818"/>
                    </a:lnTo>
                    <a:lnTo>
                      <a:pt x="4682" y="8418"/>
                    </a:lnTo>
                    <a:cubicBezTo>
                      <a:pt x="4682" y="8418"/>
                      <a:pt x="6092" y="8491"/>
                      <a:pt x="7473" y="8491"/>
                    </a:cubicBezTo>
                    <a:cubicBezTo>
                      <a:pt x="8848" y="8491"/>
                      <a:pt x="10194" y="8419"/>
                      <a:pt x="10086" y="8132"/>
                    </a:cubicBezTo>
                    <a:cubicBezTo>
                      <a:pt x="9866" y="7556"/>
                      <a:pt x="7840" y="7476"/>
                      <a:pt x="7840" y="7476"/>
                    </a:cubicBezTo>
                    <a:lnTo>
                      <a:pt x="7774" y="6956"/>
                    </a:lnTo>
                    <a:cubicBezTo>
                      <a:pt x="9917" y="6833"/>
                      <a:pt x="13968" y="6527"/>
                      <a:pt x="13666" y="6041"/>
                    </a:cubicBezTo>
                    <a:cubicBezTo>
                      <a:pt x="13335" y="5512"/>
                      <a:pt x="11459" y="5460"/>
                      <a:pt x="10743" y="5460"/>
                    </a:cubicBezTo>
                    <a:cubicBezTo>
                      <a:pt x="10571" y="5460"/>
                      <a:pt x="10466" y="5463"/>
                      <a:pt x="10466" y="5463"/>
                    </a:cubicBezTo>
                    <a:lnTo>
                      <a:pt x="935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36"/>
              <p:cNvSpPr/>
              <p:nvPr/>
            </p:nvSpPr>
            <p:spPr>
              <a:xfrm>
                <a:off x="4765500" y="1399075"/>
                <a:ext cx="755100" cy="1197775"/>
              </a:xfrm>
              <a:custGeom>
                <a:avLst/>
                <a:gdLst/>
                <a:ahLst/>
                <a:cxnLst/>
                <a:rect l="l" t="t" r="r" b="b"/>
                <a:pathLst>
                  <a:path w="30204" h="47911" extrusionOk="0">
                    <a:moveTo>
                      <a:pt x="10554" y="1"/>
                    </a:moveTo>
                    <a:lnTo>
                      <a:pt x="8289" y="4165"/>
                    </a:lnTo>
                    <a:cubicBezTo>
                      <a:pt x="8289" y="4165"/>
                      <a:pt x="0" y="15574"/>
                      <a:pt x="10095" y="28295"/>
                    </a:cubicBezTo>
                    <a:lnTo>
                      <a:pt x="7508" y="47911"/>
                    </a:lnTo>
                    <a:lnTo>
                      <a:pt x="19861" y="47911"/>
                    </a:lnTo>
                    <a:cubicBezTo>
                      <a:pt x="19861" y="47911"/>
                      <a:pt x="30203" y="12126"/>
                      <a:pt x="15347" y="2606"/>
                    </a:cubicBezTo>
                    <a:lnTo>
                      <a:pt x="1055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6"/>
              <p:cNvSpPr/>
              <p:nvPr/>
            </p:nvSpPr>
            <p:spPr>
              <a:xfrm>
                <a:off x="5139925" y="1598575"/>
                <a:ext cx="16125" cy="9983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39932" extrusionOk="0">
                    <a:moveTo>
                      <a:pt x="316" y="1"/>
                    </a:moveTo>
                    <a:lnTo>
                      <a:pt x="1" y="39930"/>
                    </a:lnTo>
                    <a:lnTo>
                      <a:pt x="329" y="39932"/>
                    </a:lnTo>
                    <a:lnTo>
                      <a:pt x="644" y="3"/>
                    </a:lnTo>
                    <a:lnTo>
                      <a:pt x="31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6"/>
              <p:cNvSpPr/>
              <p:nvPr/>
            </p:nvSpPr>
            <p:spPr>
              <a:xfrm>
                <a:off x="4509050" y="1209800"/>
                <a:ext cx="687350" cy="419550"/>
              </a:xfrm>
              <a:custGeom>
                <a:avLst/>
                <a:gdLst/>
                <a:ahLst/>
                <a:cxnLst/>
                <a:rect l="l" t="t" r="r" b="b"/>
                <a:pathLst>
                  <a:path w="27494" h="16782" extrusionOk="0">
                    <a:moveTo>
                      <a:pt x="19944" y="0"/>
                    </a:moveTo>
                    <a:lnTo>
                      <a:pt x="20108" y="2708"/>
                    </a:lnTo>
                    <a:lnTo>
                      <a:pt x="17728" y="492"/>
                    </a:lnTo>
                    <a:lnTo>
                      <a:pt x="14033" y="2134"/>
                    </a:lnTo>
                    <a:lnTo>
                      <a:pt x="15429" y="4143"/>
                    </a:lnTo>
                    <a:cubicBezTo>
                      <a:pt x="15429" y="4143"/>
                      <a:pt x="0" y="7468"/>
                      <a:pt x="1559" y="16781"/>
                    </a:cubicBezTo>
                    <a:lnTo>
                      <a:pt x="4595" y="15921"/>
                    </a:lnTo>
                    <a:lnTo>
                      <a:pt x="15183" y="6319"/>
                    </a:lnTo>
                    <a:lnTo>
                      <a:pt x="18547" y="11736"/>
                    </a:lnTo>
                    <a:lnTo>
                      <a:pt x="25605" y="10177"/>
                    </a:lnTo>
                    <a:lnTo>
                      <a:pt x="27493" y="5005"/>
                    </a:lnTo>
                    <a:lnTo>
                      <a:pt x="22488" y="2135"/>
                    </a:lnTo>
                    <a:lnTo>
                      <a:pt x="2273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36"/>
              <p:cNvSpPr/>
              <p:nvPr/>
            </p:nvSpPr>
            <p:spPr>
              <a:xfrm>
                <a:off x="4897800" y="1224675"/>
                <a:ext cx="8520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3549" extrusionOk="0">
                    <a:moveTo>
                      <a:pt x="2288" y="1"/>
                    </a:moveTo>
                    <a:lnTo>
                      <a:pt x="2916" y="2742"/>
                    </a:lnTo>
                    <a:lnTo>
                      <a:pt x="0" y="3289"/>
                    </a:lnTo>
                    <a:lnTo>
                      <a:pt x="151" y="3548"/>
                    </a:lnTo>
                    <a:lnTo>
                      <a:pt x="3407" y="2961"/>
                    </a:lnTo>
                    <a:lnTo>
                      <a:pt x="228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36"/>
              <p:cNvSpPr/>
              <p:nvPr/>
            </p:nvSpPr>
            <p:spPr>
              <a:xfrm>
                <a:off x="5014750" y="1214900"/>
                <a:ext cx="59700" cy="71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2873" extrusionOk="0">
                    <a:moveTo>
                      <a:pt x="1" y="0"/>
                    </a:moveTo>
                    <a:lnTo>
                      <a:pt x="719" y="2873"/>
                    </a:lnTo>
                    <a:lnTo>
                      <a:pt x="2387" y="2004"/>
                    </a:lnTo>
                    <a:lnTo>
                      <a:pt x="2285" y="1704"/>
                    </a:lnTo>
                    <a:lnTo>
                      <a:pt x="842" y="256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6"/>
              <p:cNvSpPr/>
              <p:nvPr/>
            </p:nvSpPr>
            <p:spPr>
              <a:xfrm>
                <a:off x="5010900" y="1280750"/>
                <a:ext cx="79575" cy="207900"/>
              </a:xfrm>
              <a:custGeom>
                <a:avLst/>
                <a:gdLst/>
                <a:ahLst/>
                <a:cxnLst/>
                <a:rect l="l" t="t" r="r" b="b"/>
                <a:pathLst>
                  <a:path w="3183" h="8316" extrusionOk="0">
                    <a:moveTo>
                      <a:pt x="310" y="1"/>
                    </a:moveTo>
                    <a:lnTo>
                      <a:pt x="1" y="109"/>
                    </a:lnTo>
                    <a:lnTo>
                      <a:pt x="2874" y="8316"/>
                    </a:lnTo>
                    <a:lnTo>
                      <a:pt x="3182" y="8208"/>
                    </a:lnTo>
                    <a:lnTo>
                      <a:pt x="31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6"/>
              <p:cNvSpPr/>
              <p:nvPr/>
            </p:nvSpPr>
            <p:spPr>
              <a:xfrm>
                <a:off x="5041950" y="1313375"/>
                <a:ext cx="169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433" extrusionOk="0">
                    <a:moveTo>
                      <a:pt x="339" y="0"/>
                    </a:moveTo>
                    <a:cubicBezTo>
                      <a:pt x="154" y="0"/>
                      <a:pt x="1" y="96"/>
                      <a:pt x="1" y="216"/>
                    </a:cubicBezTo>
                    <a:cubicBezTo>
                      <a:pt x="1" y="335"/>
                      <a:pt x="154" y="432"/>
                      <a:pt x="339" y="432"/>
                    </a:cubicBezTo>
                    <a:cubicBezTo>
                      <a:pt x="526" y="432"/>
                      <a:pt x="677" y="335"/>
                      <a:pt x="677" y="216"/>
                    </a:cubicBezTo>
                    <a:cubicBezTo>
                      <a:pt x="677" y="96"/>
                      <a:pt x="526" y="0"/>
                      <a:pt x="3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36"/>
              <p:cNvSpPr/>
              <p:nvPr/>
            </p:nvSpPr>
            <p:spPr>
              <a:xfrm>
                <a:off x="5060350" y="1368250"/>
                <a:ext cx="169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433" extrusionOk="0">
                    <a:moveTo>
                      <a:pt x="339" y="0"/>
                    </a:moveTo>
                    <a:cubicBezTo>
                      <a:pt x="152" y="0"/>
                      <a:pt x="1" y="98"/>
                      <a:pt x="1" y="217"/>
                    </a:cubicBezTo>
                    <a:cubicBezTo>
                      <a:pt x="1" y="336"/>
                      <a:pt x="152" y="432"/>
                      <a:pt x="339" y="432"/>
                    </a:cubicBezTo>
                    <a:cubicBezTo>
                      <a:pt x="525" y="432"/>
                      <a:pt x="678" y="336"/>
                      <a:pt x="678" y="217"/>
                    </a:cubicBezTo>
                    <a:cubicBezTo>
                      <a:pt x="678" y="97"/>
                      <a:pt x="525" y="0"/>
                      <a:pt x="3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36"/>
              <p:cNvSpPr/>
              <p:nvPr/>
            </p:nvSpPr>
            <p:spPr>
              <a:xfrm>
                <a:off x="5078100" y="1422375"/>
                <a:ext cx="169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433" extrusionOk="0">
                    <a:moveTo>
                      <a:pt x="339" y="1"/>
                    </a:moveTo>
                    <a:cubicBezTo>
                      <a:pt x="153" y="1"/>
                      <a:pt x="1" y="98"/>
                      <a:pt x="1" y="217"/>
                    </a:cubicBezTo>
                    <a:cubicBezTo>
                      <a:pt x="1" y="337"/>
                      <a:pt x="153" y="433"/>
                      <a:pt x="339" y="433"/>
                    </a:cubicBezTo>
                    <a:cubicBezTo>
                      <a:pt x="527" y="433"/>
                      <a:pt x="679" y="337"/>
                      <a:pt x="679" y="217"/>
                    </a:cubicBezTo>
                    <a:cubicBezTo>
                      <a:pt x="679" y="98"/>
                      <a:pt x="527" y="1"/>
                      <a:pt x="3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36"/>
              <p:cNvSpPr/>
              <p:nvPr/>
            </p:nvSpPr>
            <p:spPr>
              <a:xfrm>
                <a:off x="4620750" y="1539075"/>
                <a:ext cx="311950" cy="243200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9728" extrusionOk="0">
                    <a:moveTo>
                      <a:pt x="2056" y="0"/>
                    </a:moveTo>
                    <a:lnTo>
                      <a:pt x="1" y="3982"/>
                    </a:lnTo>
                    <a:lnTo>
                      <a:pt x="9279" y="1969"/>
                    </a:lnTo>
                    <a:lnTo>
                      <a:pt x="9279" y="1969"/>
                    </a:lnTo>
                    <a:cubicBezTo>
                      <a:pt x="7841" y="3658"/>
                      <a:pt x="7861" y="5295"/>
                      <a:pt x="8163" y="6414"/>
                    </a:cubicBezTo>
                    <a:lnTo>
                      <a:pt x="3941" y="6323"/>
                    </a:lnTo>
                    <a:lnTo>
                      <a:pt x="5010" y="9727"/>
                    </a:lnTo>
                    <a:lnTo>
                      <a:pt x="11124" y="8742"/>
                    </a:lnTo>
                    <a:lnTo>
                      <a:pt x="12478" y="699"/>
                    </a:lnTo>
                    <a:lnTo>
                      <a:pt x="2056" y="0"/>
                    </a:lnTo>
                    <a:close/>
                  </a:path>
                </a:pathLst>
              </a:custGeom>
              <a:solidFill>
                <a:srgbClr val="FFB0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36"/>
              <p:cNvSpPr/>
              <p:nvPr/>
            </p:nvSpPr>
            <p:spPr>
              <a:xfrm>
                <a:off x="4619950" y="1581725"/>
                <a:ext cx="243725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9749" h="6273" extrusionOk="0">
                    <a:moveTo>
                      <a:pt x="9748" y="1"/>
                    </a:moveTo>
                    <a:lnTo>
                      <a:pt x="1" y="2115"/>
                    </a:lnTo>
                    <a:lnTo>
                      <a:pt x="70" y="2435"/>
                    </a:lnTo>
                    <a:lnTo>
                      <a:pt x="8897" y="523"/>
                    </a:lnTo>
                    <a:lnTo>
                      <a:pt x="8897" y="523"/>
                    </a:lnTo>
                    <a:cubicBezTo>
                      <a:pt x="6712" y="3489"/>
                      <a:pt x="8705" y="6244"/>
                      <a:pt x="8727" y="6272"/>
                    </a:cubicBezTo>
                    <a:lnTo>
                      <a:pt x="8989" y="6076"/>
                    </a:lnTo>
                    <a:cubicBezTo>
                      <a:pt x="8905" y="5963"/>
                      <a:pt x="6966" y="3268"/>
                      <a:pt x="9434" y="371"/>
                    </a:cubicBezTo>
                    <a:lnTo>
                      <a:pt x="97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36"/>
              <p:cNvSpPr/>
              <p:nvPr/>
            </p:nvSpPr>
            <p:spPr>
              <a:xfrm>
                <a:off x="4739425" y="1743975"/>
                <a:ext cx="98525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3941" h="937" extrusionOk="0">
                    <a:moveTo>
                      <a:pt x="3890" y="1"/>
                    </a:moveTo>
                    <a:lnTo>
                      <a:pt x="1" y="613"/>
                    </a:lnTo>
                    <a:lnTo>
                      <a:pt x="53" y="937"/>
                    </a:lnTo>
                    <a:lnTo>
                      <a:pt x="3941" y="326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36"/>
              <p:cNvSpPr/>
              <p:nvPr/>
            </p:nvSpPr>
            <p:spPr>
              <a:xfrm>
                <a:off x="4733025" y="1721450"/>
                <a:ext cx="102725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1030" extrusionOk="0">
                    <a:moveTo>
                      <a:pt x="4052" y="0"/>
                    </a:moveTo>
                    <a:lnTo>
                      <a:pt x="1" y="706"/>
                    </a:lnTo>
                    <a:lnTo>
                      <a:pt x="56" y="1030"/>
                    </a:lnTo>
                    <a:lnTo>
                      <a:pt x="4108" y="323"/>
                    </a:lnTo>
                    <a:lnTo>
                      <a:pt x="40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36"/>
              <p:cNvSpPr/>
              <p:nvPr/>
            </p:nvSpPr>
            <p:spPr>
              <a:xfrm>
                <a:off x="4724700" y="1705800"/>
                <a:ext cx="103675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536" extrusionOk="0">
                    <a:moveTo>
                      <a:pt x="4130" y="0"/>
                    </a:moveTo>
                    <a:lnTo>
                      <a:pt x="0" y="208"/>
                    </a:lnTo>
                    <a:lnTo>
                      <a:pt x="17" y="536"/>
                    </a:lnTo>
                    <a:lnTo>
                      <a:pt x="4147" y="328"/>
                    </a:lnTo>
                    <a:lnTo>
                      <a:pt x="413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36"/>
              <p:cNvSpPr/>
              <p:nvPr/>
            </p:nvSpPr>
            <p:spPr>
              <a:xfrm>
                <a:off x="4523275" y="1526750"/>
                <a:ext cx="200175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8007" h="5357" extrusionOk="0">
                    <a:moveTo>
                      <a:pt x="8006" y="1"/>
                    </a:moveTo>
                    <a:cubicBezTo>
                      <a:pt x="1891" y="1"/>
                      <a:pt x="1" y="4351"/>
                      <a:pt x="1" y="4351"/>
                    </a:cubicBezTo>
                    <a:lnTo>
                      <a:pt x="4846" y="5357"/>
                    </a:lnTo>
                    <a:lnTo>
                      <a:pt x="80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41" name="Google Shape;2141;p36"/>
          <p:cNvGrpSpPr/>
          <p:nvPr/>
        </p:nvGrpSpPr>
        <p:grpSpPr>
          <a:xfrm>
            <a:off x="6855626" y="600037"/>
            <a:ext cx="804893" cy="797879"/>
            <a:chOff x="7868825" y="331938"/>
            <a:chExt cx="555175" cy="550375"/>
          </a:xfrm>
        </p:grpSpPr>
        <p:sp>
          <p:nvSpPr>
            <p:cNvPr id="2142" name="Google Shape;2142;p36"/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6"/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22" name="Picture 2" descr="removed">
            <a:extLst>
              <a:ext uri="{FF2B5EF4-FFF2-40B4-BE49-F238E27FC236}">
                <a16:creationId xmlns:a16="http://schemas.microsoft.com/office/drawing/2014/main" xmlns="" id="{4B29B1A5-4DCD-DAA0-28EE-84656686D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82" y="2809511"/>
            <a:ext cx="3482674" cy="231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moved">
            <a:extLst>
              <a:ext uri="{FF2B5EF4-FFF2-40B4-BE49-F238E27FC236}">
                <a16:creationId xmlns:a16="http://schemas.microsoft.com/office/drawing/2014/main" xmlns="" id="{FC4F5F2D-1937-9C33-2876-EEE300065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22" y="3998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47146" y="199927"/>
            <a:ext cx="4755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Chủ</a:t>
            </a:r>
            <a:r>
              <a:rPr lang="en-US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đề</a:t>
            </a:r>
            <a:r>
              <a:rPr lang="en-US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: Chia </a:t>
            </a:r>
            <a:r>
              <a:rPr lang="en-US" sz="2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sẻ</a:t>
            </a:r>
            <a:r>
              <a:rPr lang="en-US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cộng</a:t>
            </a:r>
            <a:r>
              <a:rPr lang="en-US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đồng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p33"/>
          <p:cNvSpPr txBox="1">
            <a:spLocks noGrp="1"/>
          </p:cNvSpPr>
          <p:nvPr>
            <p:ph type="title"/>
          </p:nvPr>
        </p:nvSpPr>
        <p:spPr>
          <a:xfrm>
            <a:off x="336092" y="50544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KHÁM PHÁ</a:t>
            </a:r>
            <a:endParaRPr dirty="0"/>
          </a:p>
        </p:txBody>
      </p:sp>
      <p:sp>
        <p:nvSpPr>
          <p:cNvPr id="1920" name="Google Shape;1920;p33"/>
          <p:cNvSpPr txBox="1">
            <a:spLocks noGrp="1"/>
          </p:cNvSpPr>
          <p:nvPr>
            <p:ph type="body" idx="1"/>
          </p:nvPr>
        </p:nvSpPr>
        <p:spPr>
          <a:xfrm>
            <a:off x="826064" y="1046722"/>
            <a:ext cx="7704000" cy="3713741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7800" indent="0" algn="l">
              <a:buNone/>
            </a:pP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24" name="Google Shape;1924;p33"/>
          <p:cNvGrpSpPr/>
          <p:nvPr/>
        </p:nvGrpSpPr>
        <p:grpSpPr>
          <a:xfrm rot="-8472223">
            <a:off x="7868043" y="488031"/>
            <a:ext cx="557640" cy="560901"/>
            <a:chOff x="1938525" y="705925"/>
            <a:chExt cx="859088" cy="863925"/>
          </a:xfrm>
        </p:grpSpPr>
        <p:sp>
          <p:nvSpPr>
            <p:cNvPr id="1925" name="Google Shape;1925;p33"/>
            <p:cNvSpPr/>
            <p:nvPr/>
          </p:nvSpPr>
          <p:spPr>
            <a:xfrm>
              <a:off x="1938538" y="705945"/>
              <a:ext cx="859075" cy="863900"/>
            </a:xfrm>
            <a:custGeom>
              <a:avLst/>
              <a:gdLst/>
              <a:ahLst/>
              <a:cxnLst/>
              <a:rect l="l" t="t" r="r" b="b"/>
              <a:pathLst>
                <a:path w="34363" h="34556" extrusionOk="0">
                  <a:moveTo>
                    <a:pt x="32924" y="17061"/>
                  </a:moveTo>
                  <a:cubicBezTo>
                    <a:pt x="34363" y="16082"/>
                    <a:pt x="34188" y="14835"/>
                    <a:pt x="32536" y="14288"/>
                  </a:cubicBezTo>
                  <a:lnTo>
                    <a:pt x="26302" y="12226"/>
                  </a:lnTo>
                  <a:cubicBezTo>
                    <a:pt x="24649" y="11680"/>
                    <a:pt x="22899" y="9867"/>
                    <a:pt x="22413" y="8196"/>
                  </a:cubicBezTo>
                  <a:lnTo>
                    <a:pt x="20578" y="1891"/>
                  </a:lnTo>
                  <a:cubicBezTo>
                    <a:pt x="20092" y="220"/>
                    <a:pt x="18850" y="0"/>
                    <a:pt x="17820" y="1403"/>
                  </a:cubicBezTo>
                  <a:lnTo>
                    <a:pt x="13933" y="6693"/>
                  </a:lnTo>
                  <a:cubicBezTo>
                    <a:pt x="12902" y="8095"/>
                    <a:pt x="10636" y="9199"/>
                    <a:pt x="8895" y="9144"/>
                  </a:cubicBezTo>
                  <a:lnTo>
                    <a:pt x="2332" y="8942"/>
                  </a:lnTo>
                  <a:cubicBezTo>
                    <a:pt x="592" y="8888"/>
                    <a:pt x="1" y="10000"/>
                    <a:pt x="1015" y="11413"/>
                  </a:cubicBezTo>
                  <a:lnTo>
                    <a:pt x="4846" y="16744"/>
                  </a:lnTo>
                  <a:cubicBezTo>
                    <a:pt x="5861" y="18157"/>
                    <a:pt x="6210" y="20654"/>
                    <a:pt x="5621" y="22291"/>
                  </a:cubicBezTo>
                  <a:lnTo>
                    <a:pt x="3399" y="28471"/>
                  </a:lnTo>
                  <a:cubicBezTo>
                    <a:pt x="2810" y="30110"/>
                    <a:pt x="3684" y="31017"/>
                    <a:pt x="5343" y="30487"/>
                  </a:cubicBezTo>
                  <a:lnTo>
                    <a:pt x="11599" y="28492"/>
                  </a:lnTo>
                  <a:cubicBezTo>
                    <a:pt x="13258" y="27963"/>
                    <a:pt x="15739" y="28402"/>
                    <a:pt x="17115" y="29469"/>
                  </a:cubicBezTo>
                  <a:lnTo>
                    <a:pt x="22304" y="33491"/>
                  </a:lnTo>
                  <a:cubicBezTo>
                    <a:pt x="23679" y="34556"/>
                    <a:pt x="24813" y="34005"/>
                    <a:pt x="24822" y="32264"/>
                  </a:cubicBezTo>
                  <a:lnTo>
                    <a:pt x="24857" y="25697"/>
                  </a:lnTo>
                  <a:cubicBezTo>
                    <a:pt x="24866" y="23958"/>
                    <a:pt x="26051" y="21732"/>
                    <a:pt x="27489" y="20754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1938525" y="705925"/>
              <a:ext cx="859075" cy="863925"/>
            </a:xfrm>
            <a:custGeom>
              <a:avLst/>
              <a:gdLst/>
              <a:ahLst/>
              <a:cxnLst/>
              <a:rect l="l" t="t" r="r" b="b"/>
              <a:pathLst>
                <a:path w="34363" h="34557" extrusionOk="0">
                  <a:moveTo>
                    <a:pt x="32923" y="17061"/>
                  </a:moveTo>
                  <a:cubicBezTo>
                    <a:pt x="34362" y="16083"/>
                    <a:pt x="34188" y="14835"/>
                    <a:pt x="32535" y="14289"/>
                  </a:cubicBezTo>
                  <a:lnTo>
                    <a:pt x="26301" y="12227"/>
                  </a:lnTo>
                  <a:cubicBezTo>
                    <a:pt x="24649" y="11680"/>
                    <a:pt x="22899" y="9867"/>
                    <a:pt x="22411" y="8196"/>
                  </a:cubicBezTo>
                  <a:lnTo>
                    <a:pt x="20576" y="1892"/>
                  </a:lnTo>
                  <a:cubicBezTo>
                    <a:pt x="20089" y="220"/>
                    <a:pt x="18849" y="1"/>
                    <a:pt x="17819" y="1404"/>
                  </a:cubicBezTo>
                  <a:lnTo>
                    <a:pt x="13932" y="6696"/>
                  </a:lnTo>
                  <a:cubicBezTo>
                    <a:pt x="12902" y="8098"/>
                    <a:pt x="10635" y="9202"/>
                    <a:pt x="8896" y="9147"/>
                  </a:cubicBezTo>
                  <a:lnTo>
                    <a:pt x="2332" y="8942"/>
                  </a:lnTo>
                  <a:cubicBezTo>
                    <a:pt x="592" y="8889"/>
                    <a:pt x="0" y="10001"/>
                    <a:pt x="1014" y="11413"/>
                  </a:cubicBezTo>
                  <a:lnTo>
                    <a:pt x="4845" y="16745"/>
                  </a:lnTo>
                  <a:cubicBezTo>
                    <a:pt x="5861" y="18158"/>
                    <a:pt x="6209" y="20655"/>
                    <a:pt x="5620" y="22292"/>
                  </a:cubicBezTo>
                  <a:lnTo>
                    <a:pt x="3400" y="28472"/>
                  </a:lnTo>
                  <a:cubicBezTo>
                    <a:pt x="2810" y="30110"/>
                    <a:pt x="3685" y="31017"/>
                    <a:pt x="5343" y="30488"/>
                  </a:cubicBezTo>
                  <a:lnTo>
                    <a:pt x="11600" y="28493"/>
                  </a:lnTo>
                  <a:cubicBezTo>
                    <a:pt x="13258" y="27964"/>
                    <a:pt x="15740" y="28404"/>
                    <a:pt x="17116" y="29470"/>
                  </a:cubicBezTo>
                  <a:lnTo>
                    <a:pt x="22305" y="33492"/>
                  </a:lnTo>
                  <a:cubicBezTo>
                    <a:pt x="23680" y="34557"/>
                    <a:pt x="24813" y="34007"/>
                    <a:pt x="24822" y="32265"/>
                  </a:cubicBezTo>
                  <a:lnTo>
                    <a:pt x="24859" y="25699"/>
                  </a:lnTo>
                  <a:cubicBezTo>
                    <a:pt x="24867" y="23959"/>
                    <a:pt x="26053" y="21734"/>
                    <a:pt x="27491" y="207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7" name="Google Shape;1927;p33"/>
          <p:cNvGrpSpPr/>
          <p:nvPr/>
        </p:nvGrpSpPr>
        <p:grpSpPr>
          <a:xfrm flipH="1">
            <a:off x="826063" y="116094"/>
            <a:ext cx="961601" cy="1230562"/>
            <a:chOff x="7788688" y="2034619"/>
            <a:chExt cx="961601" cy="1230562"/>
          </a:xfrm>
        </p:grpSpPr>
        <p:sp>
          <p:nvSpPr>
            <p:cNvPr id="1928" name="Google Shape;1928;p33"/>
            <p:cNvSpPr/>
            <p:nvPr/>
          </p:nvSpPr>
          <p:spPr>
            <a:xfrm rot="1680173">
              <a:off x="8027177" y="2082876"/>
              <a:ext cx="484627" cy="1134047"/>
            </a:xfrm>
            <a:custGeom>
              <a:avLst/>
              <a:gdLst/>
              <a:ahLst/>
              <a:cxnLst/>
              <a:rect l="l" t="t" r="r" b="b"/>
              <a:pathLst>
                <a:path w="9933" h="23199" extrusionOk="0">
                  <a:moveTo>
                    <a:pt x="2954" y="1"/>
                  </a:moveTo>
                  <a:lnTo>
                    <a:pt x="56" y="18740"/>
                  </a:lnTo>
                  <a:lnTo>
                    <a:pt x="1" y="19093"/>
                  </a:lnTo>
                  <a:cubicBezTo>
                    <a:pt x="860" y="20350"/>
                    <a:pt x="579" y="22655"/>
                    <a:pt x="512" y="23115"/>
                  </a:cubicBezTo>
                  <a:lnTo>
                    <a:pt x="512" y="23118"/>
                  </a:lnTo>
                  <a:cubicBezTo>
                    <a:pt x="512" y="23120"/>
                    <a:pt x="511" y="23124"/>
                    <a:pt x="511" y="23126"/>
                  </a:cubicBezTo>
                  <a:cubicBezTo>
                    <a:pt x="511" y="23127"/>
                    <a:pt x="511" y="23129"/>
                    <a:pt x="510" y="23131"/>
                  </a:cubicBezTo>
                  <a:cubicBezTo>
                    <a:pt x="510" y="23134"/>
                    <a:pt x="508" y="23135"/>
                    <a:pt x="508" y="23137"/>
                  </a:cubicBezTo>
                  <a:cubicBezTo>
                    <a:pt x="508" y="23139"/>
                    <a:pt x="508" y="23140"/>
                    <a:pt x="507" y="23142"/>
                  </a:cubicBezTo>
                  <a:cubicBezTo>
                    <a:pt x="507" y="23145"/>
                    <a:pt x="507" y="23146"/>
                    <a:pt x="506" y="23149"/>
                  </a:cubicBezTo>
                  <a:lnTo>
                    <a:pt x="506" y="23153"/>
                  </a:lnTo>
                  <a:cubicBezTo>
                    <a:pt x="506" y="23156"/>
                    <a:pt x="506" y="23157"/>
                    <a:pt x="504" y="23158"/>
                  </a:cubicBezTo>
                  <a:cubicBezTo>
                    <a:pt x="504" y="23160"/>
                    <a:pt x="504" y="23161"/>
                    <a:pt x="503" y="23162"/>
                  </a:cubicBezTo>
                  <a:lnTo>
                    <a:pt x="503" y="23166"/>
                  </a:lnTo>
                  <a:cubicBezTo>
                    <a:pt x="503" y="23168"/>
                    <a:pt x="502" y="23171"/>
                    <a:pt x="502" y="23173"/>
                  </a:cubicBezTo>
                  <a:lnTo>
                    <a:pt x="502" y="23176"/>
                  </a:lnTo>
                  <a:cubicBezTo>
                    <a:pt x="502" y="23177"/>
                    <a:pt x="502" y="23180"/>
                    <a:pt x="501" y="23182"/>
                  </a:cubicBezTo>
                  <a:cubicBezTo>
                    <a:pt x="501" y="23183"/>
                    <a:pt x="501" y="23186"/>
                    <a:pt x="499" y="23187"/>
                  </a:cubicBezTo>
                  <a:lnTo>
                    <a:pt x="499" y="23188"/>
                  </a:lnTo>
                  <a:lnTo>
                    <a:pt x="499" y="23192"/>
                  </a:lnTo>
                  <a:lnTo>
                    <a:pt x="499" y="23193"/>
                  </a:lnTo>
                  <a:cubicBezTo>
                    <a:pt x="499" y="23197"/>
                    <a:pt x="498" y="23198"/>
                    <a:pt x="498" y="23198"/>
                  </a:cubicBezTo>
                  <a:lnTo>
                    <a:pt x="920" y="23010"/>
                  </a:lnTo>
                  <a:cubicBezTo>
                    <a:pt x="1041" y="22596"/>
                    <a:pt x="1286" y="22236"/>
                    <a:pt x="1598" y="21925"/>
                  </a:cubicBezTo>
                  <a:cubicBezTo>
                    <a:pt x="2682" y="20843"/>
                    <a:pt x="4574" y="20355"/>
                    <a:pt x="4871" y="20283"/>
                  </a:cubicBezTo>
                  <a:cubicBezTo>
                    <a:pt x="4896" y="20278"/>
                    <a:pt x="4911" y="20274"/>
                    <a:pt x="4911" y="20274"/>
                  </a:cubicBezTo>
                  <a:lnTo>
                    <a:pt x="9932" y="3035"/>
                  </a:lnTo>
                  <a:lnTo>
                    <a:pt x="7995" y="2193"/>
                  </a:lnTo>
                  <a:lnTo>
                    <a:pt x="7999" y="2178"/>
                  </a:lnTo>
                  <a:lnTo>
                    <a:pt x="7889" y="2147"/>
                  </a:lnTo>
                  <a:lnTo>
                    <a:pt x="5076" y="923"/>
                  </a:lnTo>
                  <a:lnTo>
                    <a:pt x="5080" y="899"/>
                  </a:lnTo>
                  <a:lnTo>
                    <a:pt x="4968" y="876"/>
                  </a:lnTo>
                  <a:lnTo>
                    <a:pt x="2954" y="1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29" name="Google Shape;1929;p33"/>
            <p:cNvGrpSpPr/>
            <p:nvPr/>
          </p:nvGrpSpPr>
          <p:grpSpPr>
            <a:xfrm rot="1677789">
              <a:off x="8026459" y="2082309"/>
              <a:ext cx="486058" cy="1135180"/>
              <a:chOff x="3014700" y="1423850"/>
              <a:chExt cx="248300" cy="579900"/>
            </a:xfrm>
          </p:grpSpPr>
          <p:sp>
            <p:nvSpPr>
              <p:cNvPr id="1930" name="Google Shape;1930;p33"/>
              <p:cNvSpPr/>
              <p:nvPr/>
            </p:nvSpPr>
            <p:spPr>
              <a:xfrm>
                <a:off x="3014700" y="1864600"/>
                <a:ext cx="121750" cy="139150"/>
              </a:xfrm>
              <a:custGeom>
                <a:avLst/>
                <a:gdLst/>
                <a:ahLst/>
                <a:cxnLst/>
                <a:rect l="l" t="t" r="r" b="b"/>
                <a:pathLst>
                  <a:path w="4870" h="5566" extrusionOk="0">
                    <a:moveTo>
                      <a:pt x="1401" y="0"/>
                    </a:moveTo>
                    <a:lnTo>
                      <a:pt x="55" y="1108"/>
                    </a:lnTo>
                    <a:lnTo>
                      <a:pt x="0" y="1462"/>
                    </a:lnTo>
                    <a:cubicBezTo>
                      <a:pt x="958" y="2862"/>
                      <a:pt x="499" y="5566"/>
                      <a:pt x="499" y="5566"/>
                    </a:cubicBezTo>
                    <a:lnTo>
                      <a:pt x="921" y="5377"/>
                    </a:lnTo>
                    <a:cubicBezTo>
                      <a:pt x="1459" y="3529"/>
                      <a:pt x="4488" y="2745"/>
                      <a:pt x="4870" y="2652"/>
                    </a:cubicBezTo>
                    <a:lnTo>
                      <a:pt x="4870" y="280"/>
                    </a:lnTo>
                    <a:lnTo>
                      <a:pt x="140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33"/>
              <p:cNvSpPr/>
              <p:nvPr/>
            </p:nvSpPr>
            <p:spPr>
              <a:xfrm>
                <a:off x="3016075" y="1423850"/>
                <a:ext cx="246925" cy="507100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20284" extrusionOk="0">
                    <a:moveTo>
                      <a:pt x="2899" y="1"/>
                    </a:moveTo>
                    <a:lnTo>
                      <a:pt x="0" y="18739"/>
                    </a:lnTo>
                    <a:cubicBezTo>
                      <a:pt x="195" y="18617"/>
                      <a:pt x="446" y="18500"/>
                      <a:pt x="691" y="18500"/>
                    </a:cubicBezTo>
                    <a:cubicBezTo>
                      <a:pt x="1042" y="18500"/>
                      <a:pt x="1382" y="18738"/>
                      <a:pt x="1533" y="19539"/>
                    </a:cubicBezTo>
                    <a:cubicBezTo>
                      <a:pt x="1834" y="19287"/>
                      <a:pt x="2302" y="18955"/>
                      <a:pt x="2677" y="18955"/>
                    </a:cubicBezTo>
                    <a:cubicBezTo>
                      <a:pt x="2952" y="18955"/>
                      <a:pt x="3176" y="19133"/>
                      <a:pt x="3250" y="19651"/>
                    </a:cubicBezTo>
                    <a:cubicBezTo>
                      <a:pt x="3475" y="19441"/>
                      <a:pt x="3740" y="19267"/>
                      <a:pt x="3997" y="19267"/>
                    </a:cubicBezTo>
                    <a:cubicBezTo>
                      <a:pt x="4309" y="19267"/>
                      <a:pt x="4610" y="19523"/>
                      <a:pt x="4816" y="20283"/>
                    </a:cubicBezTo>
                    <a:cubicBezTo>
                      <a:pt x="4841" y="20276"/>
                      <a:pt x="4855" y="20274"/>
                      <a:pt x="4855" y="20274"/>
                    </a:cubicBezTo>
                    <a:lnTo>
                      <a:pt x="9876" y="3035"/>
                    </a:lnTo>
                    <a:lnTo>
                      <a:pt x="289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33"/>
              <p:cNvSpPr/>
              <p:nvPr/>
            </p:nvSpPr>
            <p:spPr>
              <a:xfrm>
                <a:off x="3051575" y="1445175"/>
                <a:ext cx="90125" cy="467675"/>
              </a:xfrm>
              <a:custGeom>
                <a:avLst/>
                <a:gdLst/>
                <a:ahLst/>
                <a:cxnLst/>
                <a:rect l="l" t="t" r="r" b="b"/>
                <a:pathLst>
                  <a:path w="3605" h="18707" extrusionOk="0">
                    <a:moveTo>
                      <a:pt x="3379" y="1"/>
                    </a:moveTo>
                    <a:lnTo>
                      <a:pt x="0" y="18663"/>
                    </a:lnTo>
                    <a:lnTo>
                      <a:pt x="227" y="18707"/>
                    </a:lnTo>
                    <a:lnTo>
                      <a:pt x="3605" y="44"/>
                    </a:lnTo>
                    <a:lnTo>
                      <a:pt x="33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933;p33"/>
              <p:cNvSpPr/>
              <p:nvPr/>
            </p:nvSpPr>
            <p:spPr>
              <a:xfrm>
                <a:off x="3093850" y="1476675"/>
                <a:ext cx="120775" cy="443775"/>
              </a:xfrm>
              <a:custGeom>
                <a:avLst/>
                <a:gdLst/>
                <a:ahLst/>
                <a:cxnLst/>
                <a:rect l="l" t="t" r="r" b="b"/>
                <a:pathLst>
                  <a:path w="4831" h="17751" extrusionOk="0">
                    <a:moveTo>
                      <a:pt x="4610" y="0"/>
                    </a:moveTo>
                    <a:lnTo>
                      <a:pt x="1" y="17688"/>
                    </a:lnTo>
                    <a:lnTo>
                      <a:pt x="222" y="17751"/>
                    </a:lnTo>
                    <a:lnTo>
                      <a:pt x="4831" y="65"/>
                    </a:lnTo>
                    <a:lnTo>
                      <a:pt x="461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33"/>
              <p:cNvSpPr/>
              <p:nvPr/>
            </p:nvSpPr>
            <p:spPr>
              <a:xfrm>
                <a:off x="3081325" y="1478775"/>
                <a:ext cx="473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56" extrusionOk="0">
                    <a:moveTo>
                      <a:pt x="1616" y="0"/>
                    </a:moveTo>
                    <a:cubicBezTo>
                      <a:pt x="1205" y="0"/>
                      <a:pt x="857" y="123"/>
                      <a:pt x="583" y="367"/>
                    </a:cubicBezTo>
                    <a:cubicBezTo>
                      <a:pt x="46" y="840"/>
                      <a:pt x="3" y="1591"/>
                      <a:pt x="1" y="1622"/>
                    </a:cubicBezTo>
                    <a:lnTo>
                      <a:pt x="575" y="1655"/>
                    </a:lnTo>
                    <a:cubicBezTo>
                      <a:pt x="575" y="1650"/>
                      <a:pt x="612" y="1125"/>
                      <a:pt x="956" y="822"/>
                    </a:cubicBezTo>
                    <a:cubicBezTo>
                      <a:pt x="1125" y="675"/>
                      <a:pt x="1349" y="602"/>
                      <a:pt x="1622" y="602"/>
                    </a:cubicBezTo>
                    <a:cubicBezTo>
                      <a:pt x="1688" y="602"/>
                      <a:pt x="1756" y="606"/>
                      <a:pt x="1827" y="614"/>
                    </a:cubicBezTo>
                    <a:lnTo>
                      <a:pt x="1893" y="18"/>
                    </a:lnTo>
                    <a:cubicBezTo>
                      <a:pt x="1798" y="6"/>
                      <a:pt x="1705" y="0"/>
                      <a:pt x="1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33"/>
              <p:cNvSpPr/>
              <p:nvPr/>
            </p:nvSpPr>
            <p:spPr>
              <a:xfrm>
                <a:off x="3137625" y="1457450"/>
                <a:ext cx="44375" cy="4227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691" extrusionOk="0">
                    <a:moveTo>
                      <a:pt x="348" y="1"/>
                    </a:moveTo>
                    <a:cubicBezTo>
                      <a:pt x="238" y="1"/>
                      <a:pt x="121" y="12"/>
                      <a:pt x="0" y="33"/>
                    </a:cubicBezTo>
                    <a:lnTo>
                      <a:pt x="99" y="625"/>
                    </a:lnTo>
                    <a:cubicBezTo>
                      <a:pt x="188" y="608"/>
                      <a:pt x="272" y="600"/>
                      <a:pt x="350" y="600"/>
                    </a:cubicBezTo>
                    <a:cubicBezTo>
                      <a:pt x="554" y="600"/>
                      <a:pt x="718" y="656"/>
                      <a:pt x="848" y="769"/>
                    </a:cubicBezTo>
                    <a:cubicBezTo>
                      <a:pt x="1193" y="1070"/>
                      <a:pt x="1200" y="1684"/>
                      <a:pt x="1200" y="1691"/>
                    </a:cubicBezTo>
                    <a:lnTo>
                      <a:pt x="1774" y="1691"/>
                    </a:lnTo>
                    <a:cubicBezTo>
                      <a:pt x="1774" y="1654"/>
                      <a:pt x="1768" y="795"/>
                      <a:pt x="1220" y="313"/>
                    </a:cubicBezTo>
                    <a:cubicBezTo>
                      <a:pt x="984" y="105"/>
                      <a:pt x="691" y="1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33"/>
              <p:cNvSpPr/>
              <p:nvPr/>
            </p:nvSpPr>
            <p:spPr>
              <a:xfrm>
                <a:off x="3095225" y="1538200"/>
                <a:ext cx="36025" cy="6252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2501" extrusionOk="0">
                    <a:moveTo>
                      <a:pt x="721" y="1"/>
                    </a:moveTo>
                    <a:cubicBezTo>
                      <a:pt x="323" y="1"/>
                      <a:pt x="1" y="561"/>
                      <a:pt x="1" y="1250"/>
                    </a:cubicBezTo>
                    <a:cubicBezTo>
                      <a:pt x="1" y="1942"/>
                      <a:pt x="324" y="2501"/>
                      <a:pt x="721" y="2501"/>
                    </a:cubicBezTo>
                    <a:cubicBezTo>
                      <a:pt x="1119" y="2501"/>
                      <a:pt x="1441" y="1941"/>
                      <a:pt x="1441" y="1250"/>
                    </a:cubicBezTo>
                    <a:cubicBezTo>
                      <a:pt x="1441" y="561"/>
                      <a:pt x="1119" y="2"/>
                      <a:pt x="7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33"/>
              <p:cNvSpPr/>
              <p:nvPr/>
            </p:nvSpPr>
            <p:spPr>
              <a:xfrm>
                <a:off x="3111175" y="1559200"/>
                <a:ext cx="7325" cy="151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607" extrusionOk="0">
                    <a:moveTo>
                      <a:pt x="146" y="0"/>
                    </a:moveTo>
                    <a:cubicBezTo>
                      <a:pt x="67" y="0"/>
                      <a:pt x="0" y="136"/>
                      <a:pt x="0" y="303"/>
                    </a:cubicBezTo>
                    <a:cubicBezTo>
                      <a:pt x="0" y="470"/>
                      <a:pt x="65" y="606"/>
                      <a:pt x="146" y="606"/>
                    </a:cubicBezTo>
                    <a:cubicBezTo>
                      <a:pt x="227" y="606"/>
                      <a:pt x="292" y="470"/>
                      <a:pt x="292" y="303"/>
                    </a:cubicBezTo>
                    <a:cubicBezTo>
                      <a:pt x="292" y="136"/>
                      <a:pt x="228" y="0"/>
                      <a:pt x="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33"/>
              <p:cNvSpPr/>
              <p:nvPr/>
            </p:nvSpPr>
            <p:spPr>
              <a:xfrm>
                <a:off x="3143525" y="1622325"/>
                <a:ext cx="18400" cy="15725"/>
              </a:xfrm>
              <a:custGeom>
                <a:avLst/>
                <a:gdLst/>
                <a:ahLst/>
                <a:cxnLst/>
                <a:rect l="l" t="t" r="r" b="b"/>
                <a:pathLst>
                  <a:path w="736" h="629" extrusionOk="0">
                    <a:moveTo>
                      <a:pt x="18" y="0"/>
                    </a:moveTo>
                    <a:lnTo>
                      <a:pt x="0" y="265"/>
                    </a:lnTo>
                    <a:cubicBezTo>
                      <a:pt x="0" y="265"/>
                      <a:pt x="17" y="263"/>
                      <a:pt x="47" y="263"/>
                    </a:cubicBezTo>
                    <a:cubicBezTo>
                      <a:pt x="165" y="263"/>
                      <a:pt x="487" y="296"/>
                      <a:pt x="735" y="628"/>
                    </a:cubicBezTo>
                    <a:cubicBezTo>
                      <a:pt x="735" y="628"/>
                      <a:pt x="616" y="18"/>
                      <a:pt x="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33"/>
              <p:cNvSpPr/>
              <p:nvPr/>
            </p:nvSpPr>
            <p:spPr>
              <a:xfrm>
                <a:off x="3119950" y="1631125"/>
                <a:ext cx="33475" cy="7985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3194" extrusionOk="0">
                    <a:moveTo>
                      <a:pt x="1212" y="0"/>
                    </a:moveTo>
                    <a:lnTo>
                      <a:pt x="784" y="520"/>
                    </a:lnTo>
                    <a:lnTo>
                      <a:pt x="407" y="726"/>
                    </a:lnTo>
                    <a:lnTo>
                      <a:pt x="137" y="802"/>
                    </a:lnTo>
                    <a:lnTo>
                      <a:pt x="0" y="3193"/>
                    </a:lnTo>
                    <a:lnTo>
                      <a:pt x="240" y="3189"/>
                    </a:lnTo>
                    <a:lnTo>
                      <a:pt x="602" y="2909"/>
                    </a:lnTo>
                    <a:lnTo>
                      <a:pt x="901" y="2411"/>
                    </a:lnTo>
                    <a:lnTo>
                      <a:pt x="1118" y="1879"/>
                    </a:lnTo>
                    <a:lnTo>
                      <a:pt x="1268" y="1505"/>
                    </a:lnTo>
                    <a:lnTo>
                      <a:pt x="1326" y="1058"/>
                    </a:lnTo>
                    <a:lnTo>
                      <a:pt x="1339" y="530"/>
                    </a:lnTo>
                    <a:lnTo>
                      <a:pt x="121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33"/>
              <p:cNvSpPr/>
              <p:nvPr/>
            </p:nvSpPr>
            <p:spPr>
              <a:xfrm>
                <a:off x="3110500" y="1625350"/>
                <a:ext cx="54775" cy="874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496" extrusionOk="0">
                    <a:moveTo>
                      <a:pt x="1642" y="0"/>
                    </a:moveTo>
                    <a:lnTo>
                      <a:pt x="1642" y="0"/>
                    </a:lnTo>
                    <a:cubicBezTo>
                      <a:pt x="1642" y="0"/>
                      <a:pt x="1104" y="1002"/>
                      <a:pt x="366" y="1002"/>
                    </a:cubicBezTo>
                    <a:cubicBezTo>
                      <a:pt x="257" y="1002"/>
                      <a:pt x="144" y="980"/>
                      <a:pt x="27" y="930"/>
                    </a:cubicBezTo>
                    <a:lnTo>
                      <a:pt x="27" y="930"/>
                    </a:lnTo>
                    <a:cubicBezTo>
                      <a:pt x="27" y="930"/>
                      <a:pt x="216" y="1062"/>
                      <a:pt x="502" y="1062"/>
                    </a:cubicBezTo>
                    <a:cubicBezTo>
                      <a:pt x="789" y="1062"/>
                      <a:pt x="1173" y="929"/>
                      <a:pt x="1563" y="398"/>
                    </a:cubicBezTo>
                    <a:lnTo>
                      <a:pt x="1563" y="398"/>
                    </a:lnTo>
                    <a:cubicBezTo>
                      <a:pt x="1564" y="398"/>
                      <a:pt x="1896" y="1136"/>
                      <a:pt x="1395" y="2233"/>
                    </a:cubicBezTo>
                    <a:cubicBezTo>
                      <a:pt x="1056" y="2976"/>
                      <a:pt x="738" y="3334"/>
                      <a:pt x="432" y="3334"/>
                    </a:cubicBezTo>
                    <a:cubicBezTo>
                      <a:pt x="285" y="3334"/>
                      <a:pt x="142" y="3252"/>
                      <a:pt x="0" y="3091"/>
                    </a:cubicBezTo>
                    <a:lnTo>
                      <a:pt x="0" y="3091"/>
                    </a:lnTo>
                    <a:cubicBezTo>
                      <a:pt x="1" y="3091"/>
                      <a:pt x="203" y="3495"/>
                      <a:pt x="526" y="3495"/>
                    </a:cubicBezTo>
                    <a:cubicBezTo>
                      <a:pt x="694" y="3495"/>
                      <a:pt x="895" y="3386"/>
                      <a:pt x="1117" y="3053"/>
                    </a:cubicBezTo>
                    <a:cubicBezTo>
                      <a:pt x="2191" y="1439"/>
                      <a:pt x="1642" y="0"/>
                      <a:pt x="16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33"/>
              <p:cNvSpPr/>
              <p:nvPr/>
            </p:nvSpPr>
            <p:spPr>
              <a:xfrm>
                <a:off x="3124550" y="1649075"/>
                <a:ext cx="6975" cy="606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426" extrusionOk="0">
                    <a:moveTo>
                      <a:pt x="279" y="0"/>
                    </a:moveTo>
                    <a:lnTo>
                      <a:pt x="169" y="17"/>
                    </a:lnTo>
                    <a:lnTo>
                      <a:pt x="1" y="2426"/>
                    </a:lnTo>
                    <a:lnTo>
                      <a:pt x="1" y="2426"/>
                    </a:lnTo>
                    <a:lnTo>
                      <a:pt x="111" y="2409"/>
                    </a:lnTo>
                    <a:lnTo>
                      <a:pt x="2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33"/>
              <p:cNvSpPr/>
              <p:nvPr/>
            </p:nvSpPr>
            <p:spPr>
              <a:xfrm>
                <a:off x="3136025" y="1645800"/>
                <a:ext cx="4850" cy="51675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067" extrusionOk="0">
                    <a:moveTo>
                      <a:pt x="111" y="0"/>
                    </a:moveTo>
                    <a:lnTo>
                      <a:pt x="0" y="28"/>
                    </a:lnTo>
                    <a:lnTo>
                      <a:pt x="84" y="2066"/>
                    </a:lnTo>
                    <a:lnTo>
                      <a:pt x="194" y="2039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33"/>
              <p:cNvSpPr/>
              <p:nvPr/>
            </p:nvSpPr>
            <p:spPr>
              <a:xfrm>
                <a:off x="3141800" y="1639550"/>
                <a:ext cx="9175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480" extrusionOk="0">
                    <a:moveTo>
                      <a:pt x="110" y="1"/>
                    </a:moveTo>
                    <a:lnTo>
                      <a:pt x="1" y="41"/>
                    </a:lnTo>
                    <a:lnTo>
                      <a:pt x="258" y="1480"/>
                    </a:lnTo>
                    <a:lnTo>
                      <a:pt x="366" y="1439"/>
                    </a:lnTo>
                    <a:lnTo>
                      <a:pt x="11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33"/>
              <p:cNvSpPr/>
              <p:nvPr/>
            </p:nvSpPr>
            <p:spPr>
              <a:xfrm>
                <a:off x="3027175" y="1955475"/>
                <a:ext cx="27500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931" extrusionOk="0">
                    <a:moveTo>
                      <a:pt x="100" y="0"/>
                    </a:moveTo>
                    <a:lnTo>
                      <a:pt x="100" y="0"/>
                    </a:lnTo>
                    <a:cubicBezTo>
                      <a:pt x="152" y="1030"/>
                      <a:pt x="0" y="1931"/>
                      <a:pt x="0" y="1931"/>
                    </a:cubicBezTo>
                    <a:lnTo>
                      <a:pt x="422" y="1742"/>
                    </a:lnTo>
                    <a:cubicBezTo>
                      <a:pt x="544" y="1327"/>
                      <a:pt x="788" y="969"/>
                      <a:pt x="1100" y="658"/>
                    </a:cubicBezTo>
                    <a:cubicBezTo>
                      <a:pt x="956" y="516"/>
                      <a:pt x="795" y="387"/>
                      <a:pt x="614" y="270"/>
                    </a:cubicBezTo>
                    <a:cubicBezTo>
                      <a:pt x="480" y="189"/>
                      <a:pt x="291" y="73"/>
                      <a:pt x="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5" name="Google Shape;1945;p33"/>
              <p:cNvSpPr/>
              <p:nvPr/>
            </p:nvSpPr>
            <p:spPr>
              <a:xfrm>
                <a:off x="3120650" y="1508700"/>
                <a:ext cx="54175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4106" extrusionOk="0">
                    <a:moveTo>
                      <a:pt x="1083" y="1"/>
                    </a:moveTo>
                    <a:cubicBezTo>
                      <a:pt x="486" y="1"/>
                      <a:pt x="0" y="919"/>
                      <a:pt x="0" y="2053"/>
                    </a:cubicBezTo>
                    <a:cubicBezTo>
                      <a:pt x="0" y="3186"/>
                      <a:pt x="486" y="4105"/>
                      <a:pt x="1083" y="4105"/>
                    </a:cubicBezTo>
                    <a:cubicBezTo>
                      <a:pt x="1681" y="4105"/>
                      <a:pt x="2167" y="3186"/>
                      <a:pt x="2167" y="2053"/>
                    </a:cubicBezTo>
                    <a:cubicBezTo>
                      <a:pt x="2167" y="919"/>
                      <a:pt x="1681" y="1"/>
                      <a:pt x="10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6" name="Google Shape;1946;p33"/>
              <p:cNvSpPr/>
              <p:nvPr/>
            </p:nvSpPr>
            <p:spPr>
              <a:xfrm>
                <a:off x="3120625" y="1520325"/>
                <a:ext cx="99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996" extrusionOk="0">
                    <a:moveTo>
                      <a:pt x="399" y="1"/>
                    </a:moveTo>
                    <a:cubicBezTo>
                      <a:pt x="155" y="376"/>
                      <a:pt x="0" y="949"/>
                      <a:pt x="0" y="1590"/>
                    </a:cubicBezTo>
                    <a:cubicBezTo>
                      <a:pt x="0" y="2133"/>
                      <a:pt x="111" y="2628"/>
                      <a:pt x="295" y="2995"/>
                    </a:cubicBezTo>
                    <a:cubicBezTo>
                      <a:pt x="165" y="2611"/>
                      <a:pt x="87" y="2138"/>
                      <a:pt x="87" y="1627"/>
                    </a:cubicBezTo>
                    <a:cubicBezTo>
                      <a:pt x="87" y="991"/>
                      <a:pt x="207" y="420"/>
                      <a:pt x="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33"/>
              <p:cNvSpPr/>
              <p:nvPr/>
            </p:nvSpPr>
            <p:spPr>
              <a:xfrm>
                <a:off x="3154175" y="1548550"/>
                <a:ext cx="133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533" h="1098" extrusionOk="0">
                    <a:moveTo>
                      <a:pt x="267" y="0"/>
                    </a:moveTo>
                    <a:cubicBezTo>
                      <a:pt x="120" y="0"/>
                      <a:pt x="1" y="245"/>
                      <a:pt x="1" y="549"/>
                    </a:cubicBezTo>
                    <a:cubicBezTo>
                      <a:pt x="1" y="852"/>
                      <a:pt x="119" y="1097"/>
                      <a:pt x="267" y="1097"/>
                    </a:cubicBezTo>
                    <a:cubicBezTo>
                      <a:pt x="414" y="1097"/>
                      <a:pt x="533" y="851"/>
                      <a:pt x="533" y="549"/>
                    </a:cubicBezTo>
                    <a:cubicBezTo>
                      <a:pt x="533" y="246"/>
                      <a:pt x="414" y="1"/>
                      <a:pt x="2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3" y="1046723"/>
            <a:ext cx="7260568" cy="381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445025"/>
            <a:ext cx="7704000" cy="4552764"/>
          </a:xfrm>
        </p:spPr>
        <p:txBody>
          <a:bodyPr/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Thảo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luận</a:t>
            </a:r>
            <a:r>
              <a:rPr lang="en-US" sz="2800" dirty="0" smtClean="0">
                <a:solidFill>
                  <a:srgbClr val="FF0000"/>
                </a:solidFill>
              </a:rPr>
              <a:t> – chia </a:t>
            </a:r>
            <a:r>
              <a:rPr lang="en-US" sz="2800" dirty="0" err="1" smtClean="0">
                <a:solidFill>
                  <a:srgbClr val="FF0000"/>
                </a:solidFill>
              </a:rPr>
              <a:t>sẻ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khiếm</a:t>
            </a:r>
            <a:r>
              <a:rPr lang="en-US" sz="2800" dirty="0" smtClean="0"/>
              <a:t> </a:t>
            </a:r>
            <a:r>
              <a:rPr lang="en-US" sz="2800" dirty="0" err="1" smtClean="0"/>
              <a:t>thị</a:t>
            </a:r>
            <a:r>
              <a:rPr lang="en-US" sz="2800" dirty="0" smtClean="0"/>
              <a:t> </a:t>
            </a:r>
            <a:r>
              <a:rPr lang="en-US" sz="2800" dirty="0" err="1" smtClean="0"/>
              <a:t>họ</a:t>
            </a:r>
            <a:r>
              <a:rPr lang="en-US" sz="2800" dirty="0" smtClean="0"/>
              <a:t> </a:t>
            </a:r>
            <a:r>
              <a:rPr lang="en-US" sz="2800" dirty="0" err="1" smtClean="0"/>
              <a:t>gặp</a:t>
            </a:r>
            <a:r>
              <a:rPr lang="en-US" sz="2800" dirty="0" smtClean="0"/>
              <a:t> </a:t>
            </a:r>
            <a:r>
              <a:rPr lang="en-US" sz="2800" dirty="0" err="1" smtClean="0"/>
              <a:t>khó</a:t>
            </a:r>
            <a:r>
              <a:rPr lang="en-US" sz="2800" dirty="0" smtClean="0"/>
              <a:t> </a:t>
            </a:r>
            <a:r>
              <a:rPr lang="en-US" sz="2800" dirty="0" err="1" smtClean="0"/>
              <a:t>khăn</a:t>
            </a:r>
            <a:r>
              <a:rPr lang="en-US" sz="2800" dirty="0" smtClean="0"/>
              <a:t> </a:t>
            </a:r>
            <a:r>
              <a:rPr lang="en-US" sz="2800" dirty="0" err="1" smtClean="0"/>
              <a:t>gì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cuộc</a:t>
            </a:r>
            <a:r>
              <a:rPr lang="en-US" sz="2800" dirty="0" smtClean="0"/>
              <a:t> </a:t>
            </a:r>
            <a:r>
              <a:rPr lang="en-US" sz="2800" dirty="0" err="1" smtClean="0"/>
              <a:t>sống</a:t>
            </a:r>
            <a:r>
              <a:rPr lang="en-US" sz="2800" dirty="0" smtClean="0"/>
              <a:t>?</a:t>
            </a:r>
            <a:br>
              <a:rPr lang="en-US" sz="2800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07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7817" y="762916"/>
            <a:ext cx="748970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Cùng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trải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nghiệm</a:t>
            </a:r>
            <a:endParaRPr lang="en-US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483" y="1605434"/>
            <a:ext cx="3448195" cy="3190650"/>
          </a:xfrm>
          <a:prstGeom prst="rect">
            <a:avLst/>
          </a:prstGeom>
        </p:spPr>
      </p:pic>
      <p:pic>
        <p:nvPicPr>
          <p:cNvPr id="5" name="Picture 4" descr="Những người đàn ông mù thị giác đi ra ngoài bằng gậy mù để đi trên con đường mù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38" y="1605434"/>
            <a:ext cx="3755322" cy="31131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574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45971" y="307638"/>
            <a:ext cx="75162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trải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nghiệm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cảm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nhận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trong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cuộc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sống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</a:t>
            </a:r>
          </a:p>
          <a:p>
            <a:endParaRPr lang="en-US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Picture 2" descr="C:\Users\ACER\Pictures\Screenshots\Screenshot 2024-03-12 16194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04" y="844598"/>
            <a:ext cx="6191395" cy="228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25937" y="3016078"/>
            <a:ext cx="77130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khiếm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hư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hưowng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dôi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6139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35340" y="1163795"/>
            <a:ext cx="7157459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endParaRPr lang="en-US" sz="2400" b="1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just"/>
            <a:endParaRPr lang="en-US" sz="24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just"/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Những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người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khiếm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thị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họ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có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thể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hát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đánh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đàn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thổi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sáo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…,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có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những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người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khiếm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thị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vẫn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làm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việc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rất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giỏi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trong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lĩnh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vực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công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nghệ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thông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tin.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Có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nhiều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người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là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nghệ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nhân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đan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lát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làm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hàng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thủ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công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hay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có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người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làm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mát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xa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bấm</a:t>
            </a:r>
            <a:r>
              <a:rPr lang="en-US" sz="2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huyệt</a:t>
            </a:r>
            <a:endParaRPr lang="en-US" sz="20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92226" y="465966"/>
            <a:ext cx="7704000" cy="572700"/>
          </a:xfrm>
        </p:spPr>
        <p:txBody>
          <a:bodyPr/>
          <a:lstStyle/>
          <a:p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khiếm</a:t>
            </a:r>
            <a:r>
              <a:rPr lang="en-US" dirty="0" smtClean="0"/>
              <a:t> </a:t>
            </a:r>
            <a:r>
              <a:rPr lang="en-US" dirty="0" err="1" smtClean="0"/>
              <a:t>thị</a:t>
            </a:r>
            <a:r>
              <a:rPr lang="en-US" dirty="0" smtClean="0"/>
              <a:t> </a:t>
            </a:r>
            <a:r>
              <a:rPr lang="en-US" dirty="0" err="1" smtClean="0"/>
              <a:t>họ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những</a:t>
            </a:r>
            <a:r>
              <a:rPr lang="en-US" dirty="0" smtClean="0"/>
              <a:t> </a:t>
            </a:r>
            <a:r>
              <a:rPr lang="en-US" dirty="0" err="1" smtClean="0"/>
              <a:t>việc</a:t>
            </a:r>
            <a:r>
              <a:rPr lang="en-US" dirty="0" smtClean="0"/>
              <a:t> </a:t>
            </a:r>
            <a:r>
              <a:rPr lang="en-US" dirty="0" err="1" smtClean="0"/>
              <a:t>gì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73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Career Day for Elementary Students by Slidesgo">
  <a:themeElements>
    <a:clrScheme name="Simple Light">
      <a:dk1>
        <a:srgbClr val="191919"/>
      </a:dk1>
      <a:lt1>
        <a:srgbClr val="FFFFFF"/>
      </a:lt1>
      <a:dk2>
        <a:srgbClr val="595959"/>
      </a:dk2>
      <a:lt2>
        <a:srgbClr val="EEEEEE"/>
      </a:lt2>
      <a:accent1>
        <a:srgbClr val="187E89"/>
      </a:accent1>
      <a:accent2>
        <a:srgbClr val="13A8B1"/>
      </a:accent2>
      <a:accent3>
        <a:srgbClr val="FFC382"/>
      </a:accent3>
      <a:accent4>
        <a:srgbClr val="FF7C35"/>
      </a:accent4>
      <a:accent5>
        <a:srgbClr val="D95E0A"/>
      </a:accent5>
      <a:accent6>
        <a:srgbClr val="FFFFFF"/>
      </a:accent6>
      <a:hlink>
        <a:srgbClr val="D95E0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1" width="35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D9368FE-6834-47E6-B486-1BCD4C6A36FD}">
  <we:reference id="wa104187975" version="1.0.0.1" store="en-US" storeType="OMEX"/>
  <we:alternateReferences>
    <we:reference id="WA104187975" version="1.0.0.1" store="WA10418797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2139</TotalTime>
  <Words>675</Words>
  <Application>Microsoft Office PowerPoint</Application>
  <PresentationFormat>On-screen Show (16:9)</PresentationFormat>
  <Paragraphs>88</Paragraphs>
  <Slides>23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Times New Roman</vt:lpstr>
      <vt:lpstr>Montserrat Medium</vt:lpstr>
      <vt:lpstr>方正汉真广标简体</vt:lpstr>
      <vt:lpstr>宋体</vt:lpstr>
      <vt:lpstr>Nunito Light</vt:lpstr>
      <vt:lpstr>Bebas Neue</vt:lpstr>
      <vt:lpstr>等线</vt:lpstr>
      <vt:lpstr>Montserrat</vt:lpstr>
      <vt:lpstr>Josefin Sans</vt:lpstr>
      <vt:lpstr>Cambria</vt:lpstr>
      <vt:lpstr>Career Day for Elementary Students by Slidesgo</vt:lpstr>
      <vt:lpstr>PowerPoint Presentation</vt:lpstr>
      <vt:lpstr>KHỞI ĐỘNG</vt:lpstr>
      <vt:lpstr>Thực hiện nhắm mắt để làm các yêu cầu.</vt:lpstr>
      <vt:lpstr>Bài 27: Chia sẻ khó khăn với người khuyết tật</vt:lpstr>
      <vt:lpstr>KHÁM PHÁ</vt:lpstr>
      <vt:lpstr>Thảo luận – chia sẻ  Người khiếm thị họ gặp khó khăn gì trong cuộc sống?  </vt:lpstr>
      <vt:lpstr>PowerPoint Presentation</vt:lpstr>
      <vt:lpstr>PowerPoint Presentation</vt:lpstr>
      <vt:lpstr>Người khiếm thị họ làm được những việc gì?</vt:lpstr>
      <vt:lpstr>Người khiếm thị họ làm được những việc</vt:lpstr>
      <vt:lpstr>PowerPoint Presentation</vt:lpstr>
      <vt:lpstr>PowerPoint Presentation</vt:lpstr>
      <vt:lpstr>Khuyết tật về nói( Không nói được hay khó nói)     Khuyết tật mắt  </vt:lpstr>
      <vt:lpstr>Khuyết tật vận động </vt:lpstr>
      <vt:lpstr>PowerPoint Presentation</vt:lpstr>
      <vt:lpstr>Em làm những việc gì để giúp đỡ những người khuyết tật </vt:lpstr>
      <vt:lpstr>PowerPoint Presentation</vt:lpstr>
      <vt:lpstr>BÀI HÁT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6 EM VỚI CỘNG ĐỒNG</dc:title>
  <cp:lastModifiedBy>ACER</cp:lastModifiedBy>
  <cp:revision>118</cp:revision>
  <dcterms:modified xsi:type="dcterms:W3CDTF">2025-03-31T13:47:51Z</dcterms:modified>
</cp:coreProperties>
</file>