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</p:sldMasterIdLst>
  <p:notesMasterIdLst>
    <p:notesMasterId r:id="rId20"/>
  </p:notesMasterIdLst>
  <p:sldIdLst>
    <p:sldId id="519" r:id="rId3"/>
    <p:sldId id="257" r:id="rId4"/>
    <p:sldId id="258" r:id="rId5"/>
    <p:sldId id="259" r:id="rId6"/>
    <p:sldId id="520" r:id="rId7"/>
    <p:sldId id="264" r:id="rId8"/>
    <p:sldId id="263" r:id="rId9"/>
    <p:sldId id="521" r:id="rId10"/>
    <p:sldId id="523" r:id="rId11"/>
    <p:sldId id="522" r:id="rId12"/>
    <p:sldId id="292" r:id="rId13"/>
    <p:sldId id="260" r:id="rId14"/>
    <p:sldId id="524" r:id="rId15"/>
    <p:sldId id="527" r:id="rId16"/>
    <p:sldId id="285" r:id="rId17"/>
    <p:sldId id="526" r:id="rId18"/>
    <p:sldId id="52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CCECFF"/>
    <a:srgbClr val="00FF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5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>
          <a:extLst>
            <a:ext uri="{FF2B5EF4-FFF2-40B4-BE49-F238E27FC236}">
              <a16:creationId xmlns:a16="http://schemas.microsoft.com/office/drawing/2014/main" id="{04CD6399-D694-9132-DC31-0AED0F26E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>
            <a:extLst>
              <a:ext uri="{FF2B5EF4-FFF2-40B4-BE49-F238E27FC236}">
                <a16:creationId xmlns:a16="http://schemas.microsoft.com/office/drawing/2014/main" id="{5CB8C3E5-2690-A984-4B5D-F0C58B90E8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>
            <a:extLst>
              <a:ext uri="{FF2B5EF4-FFF2-40B4-BE49-F238E27FC236}">
                <a16:creationId xmlns:a16="http://schemas.microsoft.com/office/drawing/2014/main" id="{66B9F0E5-9FDA-C9EE-E065-18BB1CC90A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0194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>
          <a:extLst>
            <a:ext uri="{FF2B5EF4-FFF2-40B4-BE49-F238E27FC236}">
              <a16:creationId xmlns:a16="http://schemas.microsoft.com/office/drawing/2014/main" id="{5C8D29F0-7179-9E4C-2BA3-E0B3DCC7C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>
            <a:extLst>
              <a:ext uri="{FF2B5EF4-FFF2-40B4-BE49-F238E27FC236}">
                <a16:creationId xmlns:a16="http://schemas.microsoft.com/office/drawing/2014/main" id="{6B51774E-EC39-FC7E-E218-5E9973C8B8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>
            <a:extLst>
              <a:ext uri="{FF2B5EF4-FFF2-40B4-BE49-F238E27FC236}">
                <a16:creationId xmlns:a16="http://schemas.microsoft.com/office/drawing/2014/main" id="{294A9A96-D791-5246-EE9E-4C928FC762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3122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2853365" y="2916030"/>
            <a:ext cx="3614775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3689705" y="2121135"/>
            <a:ext cx="1577607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3191153" y="3649929"/>
            <a:ext cx="3289593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5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1932600" y="2151000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1932600" y="26510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5922920" y="2151000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5922920" y="26510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1932600" y="4360533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1932600" y="48554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5922920" y="4360533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5922920" y="48554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107228" y="2601879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107228" y="4758663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5073103" y="2601879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5073103" y="4758663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715900" y="807533"/>
            <a:ext cx="5484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982925" y="2622913"/>
            <a:ext cx="2381048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089522" y="3113689"/>
            <a:ext cx="2099299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3352136" y="2514475"/>
            <a:ext cx="2381057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3529572" y="3007628"/>
            <a:ext cx="2099362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5737777" y="2418200"/>
            <a:ext cx="23811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5878627" y="2907467"/>
            <a:ext cx="20994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977532" y="4912767"/>
            <a:ext cx="2381112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144700" y="5416133"/>
            <a:ext cx="209928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3355529" y="4924833"/>
            <a:ext cx="23811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3497529" y="5414667"/>
            <a:ext cx="20994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5736602" y="4912667"/>
            <a:ext cx="2380995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5844100" y="5413294"/>
            <a:ext cx="2099375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6520301" y="6322745"/>
            <a:ext cx="450323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1920600" y="2692800"/>
            <a:ext cx="53028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2851194" y="4135473"/>
            <a:ext cx="3242706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4787794" y="3353297"/>
            <a:ext cx="2594817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4743656" y="2706023"/>
            <a:ext cx="2553173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427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4950600" y="1944133"/>
            <a:ext cx="29691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200" lvl="1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800" lvl="2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400" lvl="3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8000" lvl="4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600" lvl="5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200" lvl="6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800" lvl="7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400" lvl="8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593687" y="7690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3373799" y="2521733"/>
            <a:ext cx="47163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686998" y="2742513"/>
            <a:ext cx="3945435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4770000" y="2564367"/>
            <a:ext cx="34251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200" lvl="1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4939200" y="4051100"/>
            <a:ext cx="30867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5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5010150" y="4802733"/>
            <a:ext cx="29448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5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15900" y="807533"/>
            <a:ext cx="61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068578" y="1847860"/>
            <a:ext cx="66942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5"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277485" y="3639400"/>
            <a:ext cx="3054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1638725" y="4138833"/>
            <a:ext cx="23136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4794598" y="3639400"/>
            <a:ext cx="3054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152712" y="4138833"/>
            <a:ext cx="23136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1879" y="108235"/>
            <a:ext cx="3073209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4562" y="6502009"/>
            <a:ext cx="9144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1598482" y="131270"/>
            <a:ext cx="7164408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397345" y="2665367"/>
            <a:ext cx="2772995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136150" y="2293367"/>
            <a:ext cx="48717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5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593687" y="7690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3373799" y="2521733"/>
            <a:ext cx="47163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6108433" y="910267"/>
            <a:ext cx="23322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1902850" y="2651967"/>
            <a:ext cx="5457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1586550" y="4106533"/>
            <a:ext cx="59709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5"/>
            </a:lvl1pPr>
            <a:lvl2pPr marL="1219200" lvl="1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1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3125" y="800767"/>
            <a:ext cx="6858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05250" y="3662900"/>
            <a:ext cx="7332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1" r:id="rId1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9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0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8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0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1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1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image" Target="../media/image14.png"/><Relationship Id="rId12" Type="http://schemas.openxmlformats.org/officeDocument/2006/relationships/image" Target="../media/image1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1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microsoft.com/office/2007/relationships/hdphoto" Target="../media/hdphoto2.wdp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/>
          <p:cNvGrpSpPr/>
          <p:nvPr/>
        </p:nvGrpSpPr>
        <p:grpSpPr>
          <a:xfrm>
            <a:off x="-935415" y="3274753"/>
            <a:ext cx="11622831" cy="3581011"/>
            <a:chOff x="-53293" y="2190760"/>
            <a:chExt cx="9211855" cy="2951064"/>
          </a:xfrm>
        </p:grpSpPr>
        <p:pic>
          <p:nvPicPr>
            <p:cNvPr id="5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/>
          <p:cNvGrpSpPr/>
          <p:nvPr/>
        </p:nvGrpSpPr>
        <p:grpSpPr>
          <a:xfrm>
            <a:off x="-1163681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" name="Google Shape;189;p27"/>
          <p:cNvGrpSpPr/>
          <p:nvPr/>
        </p:nvGrpSpPr>
        <p:grpSpPr>
          <a:xfrm>
            <a:off x="-784826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" name="Google Shape;194;p27"/>
          <p:cNvGrpSpPr/>
          <p:nvPr/>
        </p:nvGrpSpPr>
        <p:grpSpPr>
          <a:xfrm>
            <a:off x="-398254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" name="Google Shape;184;p27"/>
          <p:cNvGrpSpPr/>
          <p:nvPr/>
        </p:nvGrpSpPr>
        <p:grpSpPr>
          <a:xfrm>
            <a:off x="9032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" name="Google Shape;189;p27"/>
          <p:cNvGrpSpPr/>
          <p:nvPr/>
        </p:nvGrpSpPr>
        <p:grpSpPr>
          <a:xfrm>
            <a:off x="9411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" name="Google Shape;194;p27"/>
          <p:cNvGrpSpPr/>
          <p:nvPr/>
        </p:nvGrpSpPr>
        <p:grpSpPr>
          <a:xfrm>
            <a:off x="9798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-875702" y="669983"/>
            <a:ext cx="109362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DỰ </a:t>
            </a: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 LỚP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2D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DC11F1-E9D2-7BCE-9C58-E684F9999B5B}"/>
              </a:ext>
            </a:extLst>
          </p:cNvPr>
          <p:cNvSpPr txBox="1"/>
          <p:nvPr/>
        </p:nvSpPr>
        <p:spPr>
          <a:xfrm>
            <a:off x="-514601" y="2480569"/>
            <a:ext cx="109362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13: </a:t>
            </a: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chổi</a:t>
            </a: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7D16B-AB3B-9E2F-F004-5739CC817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378;p32">
            <a:extLst>
              <a:ext uri="{FF2B5EF4-FFF2-40B4-BE49-F238E27FC236}">
                <a16:creationId xmlns:a16="http://schemas.microsoft.com/office/drawing/2014/main" id="{C63CF34C-88B3-BF34-4BC0-13A2263EDB70}"/>
              </a:ext>
            </a:extLst>
          </p:cNvPr>
          <p:cNvGrpSpPr/>
          <p:nvPr/>
        </p:nvGrpSpPr>
        <p:grpSpPr>
          <a:xfrm>
            <a:off x="725405" y="156829"/>
            <a:ext cx="7693187" cy="1266841"/>
            <a:chOff x="603225" y="2182575"/>
            <a:chExt cx="2577800" cy="424450"/>
          </a:xfrm>
        </p:grpSpPr>
        <p:sp>
          <p:nvSpPr>
            <p:cNvPr id="7" name="Google Shape;379;p32">
              <a:extLst>
                <a:ext uri="{FF2B5EF4-FFF2-40B4-BE49-F238E27FC236}">
                  <a16:creationId xmlns:a16="http://schemas.microsoft.com/office/drawing/2014/main" id="{7745B28C-04FF-A3B2-35FA-9AAF18DE2A83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380;p32">
              <a:extLst>
                <a:ext uri="{FF2B5EF4-FFF2-40B4-BE49-F238E27FC236}">
                  <a16:creationId xmlns:a16="http://schemas.microsoft.com/office/drawing/2014/main" id="{F54674D9-07A9-19B6-ADE8-4247B6CA728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381;p32">
              <a:extLst>
                <a:ext uri="{FF2B5EF4-FFF2-40B4-BE49-F238E27FC236}">
                  <a16:creationId xmlns:a16="http://schemas.microsoft.com/office/drawing/2014/main" id="{5B04B4DF-38E3-BEFE-EEE4-4CB9C89585A6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A34B7671-C2E3-9B40-2034-10FA9D9FDF3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39653" y="460243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1CA6766-C825-2A65-A452-2C55F12D9760}"/>
              </a:ext>
            </a:extLst>
          </p:cNvPr>
          <p:cNvSpPr/>
          <p:nvPr/>
        </p:nvSpPr>
        <p:spPr>
          <a:xfrm>
            <a:off x="191360" y="116839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410CA37-BB7C-EFD5-AE9E-367E7D867E89}"/>
              </a:ext>
            </a:extLst>
          </p:cNvPr>
          <p:cNvSpPr/>
          <p:nvPr/>
        </p:nvSpPr>
        <p:spPr>
          <a:xfrm>
            <a:off x="3013032" y="1155213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F108866-18D3-11B2-38D8-A43589CF5570}"/>
              </a:ext>
            </a:extLst>
          </p:cNvPr>
          <p:cNvSpPr/>
          <p:nvPr/>
        </p:nvSpPr>
        <p:spPr>
          <a:xfrm>
            <a:off x="6023366" y="1183524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EBAC1A1-3DA4-2B48-45B9-96224181CE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8E0C8B9-2A04-1116-BFCC-D1BA8D4B8830}"/>
              </a:ext>
            </a:extLst>
          </p:cNvPr>
          <p:cNvGrpSpPr/>
          <p:nvPr/>
        </p:nvGrpSpPr>
        <p:grpSpPr>
          <a:xfrm>
            <a:off x="310849" y="1736767"/>
            <a:ext cx="8992668" cy="4709160"/>
            <a:chOff x="1567" y="3554"/>
            <a:chExt cx="15704" cy="7416"/>
          </a:xfrm>
        </p:grpSpPr>
        <p:sp>
          <p:nvSpPr>
            <p:cNvPr id="2" name="Text Box 1">
              <a:extLst>
                <a:ext uri="{FF2B5EF4-FFF2-40B4-BE49-F238E27FC236}">
                  <a16:creationId xmlns:a16="http://schemas.microsoft.com/office/drawing/2014/main" id="{AD9FBCB1-8E9E-07C1-ABF2-4E5782E2BB27}"/>
                </a:ext>
              </a:extLst>
            </p:cNvPr>
            <p:cNvSpPr txBox="1"/>
            <p:nvPr/>
          </p:nvSpPr>
          <p:spPr>
            <a:xfrm>
              <a:off x="1567" y="3596"/>
              <a:ext cx="5312" cy="6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đườngTrần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me</a:t>
              </a: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id="{239A53DC-D6B6-CA39-5624-90C07AB0D0BB}"/>
                </a:ext>
              </a:extLst>
            </p:cNvPr>
            <p:cNvSpPr txBox="1"/>
            <p:nvPr/>
          </p:nvSpPr>
          <p:spPr>
            <a:xfrm>
              <a:off x="6818" y="3554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F81787C7-606B-A4C2-70F6-F961D715BA85}"/>
                </a:ext>
              </a:extLst>
            </p:cNvPr>
            <p:cNvSpPr txBox="1"/>
            <p:nvPr/>
          </p:nvSpPr>
          <p:spPr>
            <a:xfrm>
              <a:off x="12309" y="3554"/>
              <a:ext cx="4962" cy="7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rét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tối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lề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lối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Hữu</a:t>
              </a:r>
              <a:r>
                <a:rPr lang="en-US" sz="2500" dirty="0"/>
                <a:t>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45974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810438" y="1793780"/>
            <a:ext cx="6191850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2046235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xao xác: tiếng động nối tiếp nhau trong cảnh yên tĩnh.</a:t>
            </a: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8836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9464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/>
          <p:cNvGrpSpPr/>
          <p:nvPr/>
        </p:nvGrpSpPr>
        <p:grpSpPr>
          <a:xfrm>
            <a:off x="904041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386;p32"/>
          <p:cNvSpPr txBox="1"/>
          <p:nvPr/>
        </p:nvSpPr>
        <p:spPr>
          <a:xfrm>
            <a:off x="1000443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grpSp>
        <p:nvGrpSpPr>
          <p:cNvPr id="360" name="Google Shape;360;p31"/>
          <p:cNvGrpSpPr/>
          <p:nvPr/>
        </p:nvGrpSpPr>
        <p:grpSpPr>
          <a:xfrm>
            <a:off x="8836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9464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/>
          <p:cNvGrpSpPr/>
          <p:nvPr/>
        </p:nvGrpSpPr>
        <p:grpSpPr>
          <a:xfrm>
            <a:off x="432236" y="613603"/>
            <a:ext cx="6030450" cy="794827"/>
            <a:chOff x="603225" y="2182575"/>
            <a:chExt cx="2577800" cy="424450"/>
          </a:xfrm>
        </p:grpSpPr>
        <p:sp>
          <p:nvSpPr>
            <p:cNvPr id="5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386;p32"/>
          <p:cNvSpPr txBox="1"/>
          <p:nvPr/>
        </p:nvSpPr>
        <p:spPr>
          <a:xfrm>
            <a:off x="848796" y="34360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sp>
        <p:nvSpPr>
          <p:cNvPr id="8" name="Thought Bubble: Cloud 7"/>
          <p:cNvSpPr/>
          <p:nvPr/>
        </p:nvSpPr>
        <p:spPr>
          <a:xfrm>
            <a:off x="5805766" y="1317605"/>
            <a:ext cx="2965534" cy="889848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 công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pic>
        <p:nvPicPr>
          <p:cNvPr id="7" name="Picture 1028" descr="ANH DA CHINH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542415" y="3074035"/>
            <a:ext cx="4808855" cy="293433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>
          <a:extLst>
            <a:ext uri="{FF2B5EF4-FFF2-40B4-BE49-F238E27FC236}">
              <a16:creationId xmlns:a16="http://schemas.microsoft.com/office/drawing/2014/main" id="{8176A66D-3944-C279-3878-94182D2B8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FDCC063-B200-F2A7-8490-8B09048E49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grpSp>
        <p:nvGrpSpPr>
          <p:cNvPr id="360" name="Google Shape;360;p31">
            <a:extLst>
              <a:ext uri="{FF2B5EF4-FFF2-40B4-BE49-F238E27FC236}">
                <a16:creationId xmlns:a16="http://schemas.microsoft.com/office/drawing/2014/main" id="{0E04FF2A-B521-50DA-F039-C2A659D70685}"/>
              </a:ext>
            </a:extLst>
          </p:cNvPr>
          <p:cNvGrpSpPr/>
          <p:nvPr/>
        </p:nvGrpSpPr>
        <p:grpSpPr>
          <a:xfrm>
            <a:off x="8836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>
              <a:extLst>
                <a:ext uri="{FF2B5EF4-FFF2-40B4-BE49-F238E27FC236}">
                  <a16:creationId xmlns:a16="http://schemas.microsoft.com/office/drawing/2014/main" id="{C955C773-16CC-B797-4C09-627D44AA358C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>
              <a:extLst>
                <a:ext uri="{FF2B5EF4-FFF2-40B4-BE49-F238E27FC236}">
                  <a16:creationId xmlns:a16="http://schemas.microsoft.com/office/drawing/2014/main" id="{5106E1E8-7187-575D-D9CC-0222E4D5384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>
              <a:extLst>
                <a:ext uri="{FF2B5EF4-FFF2-40B4-BE49-F238E27FC236}">
                  <a16:creationId xmlns:a16="http://schemas.microsoft.com/office/drawing/2014/main" id="{2D593FFE-8E3F-660F-76C3-DD6108EC966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>
              <a:extLst>
                <a:ext uri="{FF2B5EF4-FFF2-40B4-BE49-F238E27FC236}">
                  <a16:creationId xmlns:a16="http://schemas.microsoft.com/office/drawing/2014/main" id="{C795B890-C9E5-A523-5D55-275AC05FEDA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>
            <a:extLst>
              <a:ext uri="{FF2B5EF4-FFF2-40B4-BE49-F238E27FC236}">
                <a16:creationId xmlns:a16="http://schemas.microsoft.com/office/drawing/2014/main" id="{CE352C32-8FAE-BAAD-E6D9-8510E65C7E5C}"/>
              </a:ext>
            </a:extLst>
          </p:cNvPr>
          <p:cNvGrpSpPr/>
          <p:nvPr/>
        </p:nvGrpSpPr>
        <p:grpSpPr>
          <a:xfrm>
            <a:off x="9464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>
              <a:extLst>
                <a:ext uri="{FF2B5EF4-FFF2-40B4-BE49-F238E27FC236}">
                  <a16:creationId xmlns:a16="http://schemas.microsoft.com/office/drawing/2014/main" id="{6F5954DF-9C3D-9BF1-3DB0-5CFB29FDD9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>
              <a:extLst>
                <a:ext uri="{FF2B5EF4-FFF2-40B4-BE49-F238E27FC236}">
                  <a16:creationId xmlns:a16="http://schemas.microsoft.com/office/drawing/2014/main" id="{5C241948-9861-441E-0CDA-8D0EBD1BB658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>
              <a:extLst>
                <a:ext uri="{FF2B5EF4-FFF2-40B4-BE49-F238E27FC236}">
                  <a16:creationId xmlns:a16="http://schemas.microsoft.com/office/drawing/2014/main" id="{E68AA198-C4C8-17D7-9BBB-8E24AC7475D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>
              <a:extLst>
                <a:ext uri="{FF2B5EF4-FFF2-40B4-BE49-F238E27FC236}">
                  <a16:creationId xmlns:a16="http://schemas.microsoft.com/office/drawing/2014/main" id="{18CDF01A-120D-13B3-7BCE-E20E190C09B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805023E5-6007-EAE0-2A93-9CD2F64C30D3}"/>
              </a:ext>
            </a:extLst>
          </p:cNvPr>
          <p:cNvGrpSpPr/>
          <p:nvPr/>
        </p:nvGrpSpPr>
        <p:grpSpPr>
          <a:xfrm>
            <a:off x="432236" y="613603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B8774A09-5297-7095-5FC7-7FA72FF8F281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16B72D23-19E0-9156-471C-D1E61C8A5089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F20B078D-754A-174A-D334-ABCA140DAC57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04FEA21F-A984-6DB3-0F0C-58AB068D228E}"/>
              </a:ext>
            </a:extLst>
          </p:cNvPr>
          <p:cNvSpPr txBox="1"/>
          <p:nvPr/>
        </p:nvSpPr>
        <p:spPr>
          <a:xfrm>
            <a:off x="848796" y="34360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E9A2B649-29CC-2CCC-B9C9-14892A5EB8FB}"/>
              </a:ext>
            </a:extLst>
          </p:cNvPr>
          <p:cNvSpPr/>
          <p:nvPr/>
        </p:nvSpPr>
        <p:spPr>
          <a:xfrm>
            <a:off x="5805766" y="1317605"/>
            <a:ext cx="2965534" cy="889848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B844C2E-6ED1-1846-064D-C4AAC556A7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2552E9-3489-D24C-1EDF-9631493ADF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253" y="1659107"/>
            <a:ext cx="4059074" cy="40590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778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>
          <a:extLst>
            <a:ext uri="{FF2B5EF4-FFF2-40B4-BE49-F238E27FC236}">
              <a16:creationId xmlns:a16="http://schemas.microsoft.com/office/drawing/2014/main" id="{EAA54ED3-4846-04D1-2CEC-0CA2FE3B5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>
            <a:extLst>
              <a:ext uri="{FF2B5EF4-FFF2-40B4-BE49-F238E27FC236}">
                <a16:creationId xmlns:a16="http://schemas.microsoft.com/office/drawing/2014/main" id="{A9CB6D63-083E-DC55-9BCB-3D1BD50A223A}"/>
              </a:ext>
            </a:extLst>
          </p:cNvPr>
          <p:cNvGrpSpPr/>
          <p:nvPr/>
        </p:nvGrpSpPr>
        <p:grpSpPr>
          <a:xfrm rot="271998">
            <a:off x="810438" y="1793780"/>
            <a:ext cx="6191850" cy="3254180"/>
            <a:chOff x="3301878" y="2654755"/>
            <a:chExt cx="819004" cy="605284"/>
          </a:xfrm>
        </p:grpSpPr>
        <p:sp>
          <p:nvSpPr>
            <p:cNvPr id="346" name="Google Shape;346;p31">
              <a:extLst>
                <a:ext uri="{FF2B5EF4-FFF2-40B4-BE49-F238E27FC236}">
                  <a16:creationId xmlns:a16="http://schemas.microsoft.com/office/drawing/2014/main" id="{FB5518CF-2ABB-DE75-41EA-11B2B7C23112}"/>
                </a:ext>
              </a:extLst>
            </p:cNvPr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>
              <a:extLst>
                <a:ext uri="{FF2B5EF4-FFF2-40B4-BE49-F238E27FC236}">
                  <a16:creationId xmlns:a16="http://schemas.microsoft.com/office/drawing/2014/main" id="{9B69915A-1CF1-2BEA-516B-E986286DA3DA}"/>
                </a:ext>
              </a:extLst>
            </p:cNvPr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>
              <a:extLst>
                <a:ext uri="{FF2B5EF4-FFF2-40B4-BE49-F238E27FC236}">
                  <a16:creationId xmlns:a16="http://schemas.microsoft.com/office/drawing/2014/main" id="{A69C8F94-9C4A-73C1-FE3A-98E3CD7F1E06}"/>
                </a:ext>
              </a:extLst>
            </p:cNvPr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>
            <a:extLst>
              <a:ext uri="{FF2B5EF4-FFF2-40B4-BE49-F238E27FC236}">
                <a16:creationId xmlns:a16="http://schemas.microsoft.com/office/drawing/2014/main" id="{05E6405D-F75D-48E7-B67B-D76E173A82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 rot="-325168">
            <a:off x="2046235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>
            <a:extLst>
              <a:ext uri="{FF2B5EF4-FFF2-40B4-BE49-F238E27FC236}">
                <a16:creationId xmlns:a16="http://schemas.microsoft.com/office/drawing/2014/main" id="{B6C59365-323B-BA4E-236E-851BB6006C61}"/>
              </a:ext>
            </a:extLst>
          </p:cNvPr>
          <p:cNvGrpSpPr/>
          <p:nvPr/>
        </p:nvGrpSpPr>
        <p:grpSpPr>
          <a:xfrm>
            <a:off x="8836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>
              <a:extLst>
                <a:ext uri="{FF2B5EF4-FFF2-40B4-BE49-F238E27FC236}">
                  <a16:creationId xmlns:a16="http://schemas.microsoft.com/office/drawing/2014/main" id="{61BEF053-56F0-B5F1-E8D1-6C09E457FE70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>
              <a:extLst>
                <a:ext uri="{FF2B5EF4-FFF2-40B4-BE49-F238E27FC236}">
                  <a16:creationId xmlns:a16="http://schemas.microsoft.com/office/drawing/2014/main" id="{14BC7433-2104-C9DF-FDF1-30707B88BF9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>
              <a:extLst>
                <a:ext uri="{FF2B5EF4-FFF2-40B4-BE49-F238E27FC236}">
                  <a16:creationId xmlns:a16="http://schemas.microsoft.com/office/drawing/2014/main" id="{4192F32B-74F4-B656-B792-E406179FDC36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>
              <a:extLst>
                <a:ext uri="{FF2B5EF4-FFF2-40B4-BE49-F238E27FC236}">
                  <a16:creationId xmlns:a16="http://schemas.microsoft.com/office/drawing/2014/main" id="{1CEB1CB7-577B-921A-18F9-FDEE3CF16AD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>
            <a:extLst>
              <a:ext uri="{FF2B5EF4-FFF2-40B4-BE49-F238E27FC236}">
                <a16:creationId xmlns:a16="http://schemas.microsoft.com/office/drawing/2014/main" id="{3ECD3F93-D10C-7778-4C9A-1BBF80B74F04}"/>
              </a:ext>
            </a:extLst>
          </p:cNvPr>
          <p:cNvGrpSpPr/>
          <p:nvPr/>
        </p:nvGrpSpPr>
        <p:grpSpPr>
          <a:xfrm>
            <a:off x="9464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>
              <a:extLst>
                <a:ext uri="{FF2B5EF4-FFF2-40B4-BE49-F238E27FC236}">
                  <a16:creationId xmlns:a16="http://schemas.microsoft.com/office/drawing/2014/main" id="{56310189-B0BE-94A0-2FEF-B181277B3751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>
              <a:extLst>
                <a:ext uri="{FF2B5EF4-FFF2-40B4-BE49-F238E27FC236}">
                  <a16:creationId xmlns:a16="http://schemas.microsoft.com/office/drawing/2014/main" id="{7F010F6B-7F6A-671A-1AAD-559084917E64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>
              <a:extLst>
                <a:ext uri="{FF2B5EF4-FFF2-40B4-BE49-F238E27FC236}">
                  <a16:creationId xmlns:a16="http://schemas.microsoft.com/office/drawing/2014/main" id="{5150B6E8-9455-AE9F-1FBF-2E8F6E739BC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>
              <a:extLst>
                <a:ext uri="{FF2B5EF4-FFF2-40B4-BE49-F238E27FC236}">
                  <a16:creationId xmlns:a16="http://schemas.microsoft.com/office/drawing/2014/main" id="{1F855504-9A58-F0CB-4340-580CA6F00CC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10F1EEA7-36B8-6EED-F445-620813775B0A}"/>
              </a:ext>
            </a:extLst>
          </p:cNvPr>
          <p:cNvGrpSpPr/>
          <p:nvPr/>
        </p:nvGrpSpPr>
        <p:grpSpPr>
          <a:xfrm>
            <a:off x="904041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08C7CFB3-51F7-F551-7DF3-54EFFD8E9D0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1DDC5A7C-D850-151A-7628-06A8B184A28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DE690957-E4BD-C825-C97A-0713D68927AE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2F03240D-E5DF-FC79-566A-FECF7D51BBD8}"/>
              </a:ext>
            </a:extLst>
          </p:cNvPr>
          <p:cNvSpPr txBox="1"/>
          <p:nvPr/>
        </p:nvSpPr>
        <p:spPr>
          <a:xfrm>
            <a:off x="1000443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1420DA1-A28B-EDA5-75AF-AE050027F4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6802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/>
          <p:nvPr/>
        </p:nvSpPr>
        <p:spPr>
          <a:xfrm>
            <a:off x="3140743" y="1815727"/>
            <a:ext cx="332128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đườngTrần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/>
      </p:sp>
      <p:grpSp>
        <p:nvGrpSpPr>
          <p:cNvPr id="1698" name="Google Shape;1698;p48"/>
          <p:cNvGrpSpPr/>
          <p:nvPr/>
        </p:nvGrpSpPr>
        <p:grpSpPr>
          <a:xfrm>
            <a:off x="8558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9187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8579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/>
          <p:cNvGrpSpPr/>
          <p:nvPr/>
        </p:nvGrpSpPr>
        <p:grpSpPr>
          <a:xfrm>
            <a:off x="776405" y="381503"/>
            <a:ext cx="7693187" cy="1266841"/>
            <a:chOff x="603225" y="2182575"/>
            <a:chExt cx="2577800" cy="424450"/>
          </a:xfrm>
        </p:grpSpPr>
        <p:sp>
          <p:nvSpPr>
            <p:cNvPr id="45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" name="Google Shape;386;p32"/>
          <p:cNvSpPr txBox="1"/>
          <p:nvPr/>
        </p:nvSpPr>
        <p:spPr>
          <a:xfrm>
            <a:off x="872808" y="403346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 flipH="1">
            <a:off x="4418965" y="523732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5820239" y="443318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5919303" y="44454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5225415" y="481822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793938" y="567461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874340" y="56869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0663BB-29E6-7E0E-436A-0F921534561D}"/>
              </a:ext>
            </a:extLst>
          </p:cNvPr>
          <p:cNvCxnSpPr/>
          <p:nvPr/>
        </p:nvCxnSpPr>
        <p:spPr>
          <a:xfrm flipH="1">
            <a:off x="6262155" y="355383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148847-C2C0-FC1C-8DAA-812717CA6C1A}"/>
              </a:ext>
            </a:extLst>
          </p:cNvPr>
          <p:cNvCxnSpPr/>
          <p:nvPr/>
        </p:nvCxnSpPr>
        <p:spPr>
          <a:xfrm flipH="1">
            <a:off x="6350268" y="355383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D8FD6CE-6878-747C-4EC0-9158B421A405}"/>
              </a:ext>
            </a:extLst>
          </p:cNvPr>
          <p:cNvGrpSpPr/>
          <p:nvPr/>
        </p:nvGrpSpPr>
        <p:grpSpPr>
          <a:xfrm>
            <a:off x="4352128" y="2667199"/>
            <a:ext cx="178597" cy="419042"/>
            <a:chOff x="4352128" y="2667199"/>
            <a:chExt cx="178597" cy="419042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4418965" y="2667199"/>
              <a:ext cx="111760" cy="41904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FEDEF1C-631F-3181-6D01-1A69E4CCDB59}"/>
                </a:ext>
              </a:extLst>
            </p:cNvPr>
            <p:cNvCxnSpPr/>
            <p:nvPr/>
          </p:nvCxnSpPr>
          <p:spPr>
            <a:xfrm flipH="1">
              <a:off x="4352128" y="2667199"/>
              <a:ext cx="111760" cy="41904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A7A72-2A34-79D4-19E2-AE2D0D889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378;p32">
            <a:extLst>
              <a:ext uri="{FF2B5EF4-FFF2-40B4-BE49-F238E27FC236}">
                <a16:creationId xmlns:a16="http://schemas.microsoft.com/office/drawing/2014/main" id="{0B1CADEE-110F-1A1C-75E8-DAA35524ABE5}"/>
              </a:ext>
            </a:extLst>
          </p:cNvPr>
          <p:cNvGrpSpPr/>
          <p:nvPr/>
        </p:nvGrpSpPr>
        <p:grpSpPr>
          <a:xfrm>
            <a:off x="725405" y="156829"/>
            <a:ext cx="7693187" cy="1266841"/>
            <a:chOff x="603225" y="2182575"/>
            <a:chExt cx="2577800" cy="424450"/>
          </a:xfrm>
        </p:grpSpPr>
        <p:sp>
          <p:nvSpPr>
            <p:cNvPr id="7" name="Google Shape;379;p32">
              <a:extLst>
                <a:ext uri="{FF2B5EF4-FFF2-40B4-BE49-F238E27FC236}">
                  <a16:creationId xmlns:a16="http://schemas.microsoft.com/office/drawing/2014/main" id="{C8394128-570B-1BCE-2526-235738F826C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380;p32">
              <a:extLst>
                <a:ext uri="{FF2B5EF4-FFF2-40B4-BE49-F238E27FC236}">
                  <a16:creationId xmlns:a16="http://schemas.microsoft.com/office/drawing/2014/main" id="{4B53A145-BB43-07ED-BBE7-4188839F155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381;p32">
              <a:extLst>
                <a:ext uri="{FF2B5EF4-FFF2-40B4-BE49-F238E27FC236}">
                  <a16:creationId xmlns:a16="http://schemas.microsoft.com/office/drawing/2014/main" id="{5DF695CD-0C8B-619C-2210-ACC62006FDB1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5B28E29E-3B92-0C89-94B4-7A5658CC430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39653" y="460243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205C0E6-89F4-1035-C75F-A2D708C35C0C}"/>
              </a:ext>
            </a:extLst>
          </p:cNvPr>
          <p:cNvSpPr/>
          <p:nvPr/>
        </p:nvSpPr>
        <p:spPr>
          <a:xfrm>
            <a:off x="191360" y="116839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43E41D0-9EE6-47D6-8BA0-426F1E6D9E39}"/>
              </a:ext>
            </a:extLst>
          </p:cNvPr>
          <p:cNvSpPr/>
          <p:nvPr/>
        </p:nvSpPr>
        <p:spPr>
          <a:xfrm>
            <a:off x="3013032" y="1155213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8CD2683-1C7A-0598-A0EF-720F924C24D9}"/>
              </a:ext>
            </a:extLst>
          </p:cNvPr>
          <p:cNvSpPr/>
          <p:nvPr/>
        </p:nvSpPr>
        <p:spPr>
          <a:xfrm>
            <a:off x="6023366" y="1183524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5182284-9CF0-02C5-C029-A94E4CD8DB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792F8C2-2135-8BB4-4CB5-14712D3A7489}"/>
              </a:ext>
            </a:extLst>
          </p:cNvPr>
          <p:cNvGrpSpPr/>
          <p:nvPr/>
        </p:nvGrpSpPr>
        <p:grpSpPr>
          <a:xfrm>
            <a:off x="310849" y="1689142"/>
            <a:ext cx="8992668" cy="4709160"/>
            <a:chOff x="1567" y="3479"/>
            <a:chExt cx="15704" cy="7416"/>
          </a:xfrm>
        </p:grpSpPr>
        <p:sp>
          <p:nvSpPr>
            <p:cNvPr id="2" name="Text Box 1">
              <a:extLst>
                <a:ext uri="{FF2B5EF4-FFF2-40B4-BE49-F238E27FC236}">
                  <a16:creationId xmlns:a16="http://schemas.microsoft.com/office/drawing/2014/main" id="{2EA46204-D1D6-72A2-298B-81E7106EB450}"/>
                </a:ext>
              </a:extLst>
            </p:cNvPr>
            <p:cNvSpPr txBox="1"/>
            <p:nvPr/>
          </p:nvSpPr>
          <p:spPr>
            <a:xfrm>
              <a:off x="1567" y="3596"/>
              <a:ext cx="5312" cy="6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đườngTrần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me</a:t>
              </a: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id="{8BA83BE5-8098-0896-5294-A000FD90FF11}"/>
                </a:ext>
              </a:extLst>
            </p:cNvPr>
            <p:cNvSpPr txBox="1"/>
            <p:nvPr/>
          </p:nvSpPr>
          <p:spPr>
            <a:xfrm>
              <a:off x="6818" y="3554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ABCABB50-C1A8-F49F-649A-F276915BECFA}"/>
                </a:ext>
              </a:extLst>
            </p:cNvPr>
            <p:cNvSpPr txBox="1"/>
            <p:nvPr/>
          </p:nvSpPr>
          <p:spPr>
            <a:xfrm>
              <a:off x="12309" y="3479"/>
              <a:ext cx="4962" cy="7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rét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tối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lề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lối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Hữu</a:t>
              </a:r>
              <a:r>
                <a:rPr lang="en-US" sz="2500" dirty="0"/>
                <a:t>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68713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1" animBg="1"/>
      <p:bldP spid="8" grpId="1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378;p32">
            <a:extLst>
              <a:ext uri="{FF2B5EF4-FFF2-40B4-BE49-F238E27FC236}">
                <a16:creationId xmlns:a16="http://schemas.microsoft.com/office/drawing/2014/main" id="{FEC95201-2F2A-AEF0-4AB3-469D7D9B2351}"/>
              </a:ext>
            </a:extLst>
          </p:cNvPr>
          <p:cNvGrpSpPr/>
          <p:nvPr/>
        </p:nvGrpSpPr>
        <p:grpSpPr>
          <a:xfrm>
            <a:off x="498911" y="903867"/>
            <a:ext cx="6030450" cy="794827"/>
            <a:chOff x="603225" y="2182575"/>
            <a:chExt cx="2577800" cy="424450"/>
          </a:xfrm>
        </p:grpSpPr>
        <p:sp>
          <p:nvSpPr>
            <p:cNvPr id="8" name="Google Shape;379;p32">
              <a:extLst>
                <a:ext uri="{FF2B5EF4-FFF2-40B4-BE49-F238E27FC236}">
                  <a16:creationId xmlns:a16="http://schemas.microsoft.com/office/drawing/2014/main" id="{4F2CEC4F-BD4D-8131-13B4-D598F1CC2505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380;p32">
              <a:extLst>
                <a:ext uri="{FF2B5EF4-FFF2-40B4-BE49-F238E27FC236}">
                  <a16:creationId xmlns:a16="http://schemas.microsoft.com/office/drawing/2014/main" id="{7E71598B-DB2B-8FA6-3277-DC33182CDAC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381;p32">
              <a:extLst>
                <a:ext uri="{FF2B5EF4-FFF2-40B4-BE49-F238E27FC236}">
                  <a16:creationId xmlns:a16="http://schemas.microsoft.com/office/drawing/2014/main" id="{1B04F694-8DFA-CCE0-8367-1A510B26E48F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E57251-2309-FC9F-8041-3A5FB005E9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7524E2-AE2B-7B74-A2B5-4AB133B47B47}"/>
              </a:ext>
            </a:extLst>
          </p:cNvPr>
          <p:cNvSpPr txBox="1"/>
          <p:nvPr/>
        </p:nvSpPr>
        <p:spPr>
          <a:xfrm>
            <a:off x="1974761" y="778013"/>
            <a:ext cx="42920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87FCE3-9C6F-C23A-E40A-AF86B3144082}"/>
              </a:ext>
            </a:extLst>
          </p:cNvPr>
          <p:cNvSpPr txBox="1"/>
          <p:nvPr/>
        </p:nvSpPr>
        <p:spPr>
          <a:xfrm>
            <a:off x="615905" y="2030154"/>
            <a:ext cx="79121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vi-VN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ác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vi-VN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có thể làm gì để giữ gìn đường phố thêm sạch đẹp?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A4A293-E686-D57D-C2E6-454A80220392}"/>
              </a:ext>
            </a:extLst>
          </p:cNvPr>
          <p:cNvSpPr txBox="1"/>
          <p:nvPr/>
        </p:nvSpPr>
        <p:spPr>
          <a:xfrm>
            <a:off x="615905" y="3305109"/>
            <a:ext cx="79121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vi-VN" sz="3000" b="1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điều em có thể làm cho Trái Đất”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647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1"/>
            <a:ext cx="9144000" cy="4279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/>
          <p:nvPr/>
        </p:nvSpPr>
        <p:spPr>
          <a:xfrm>
            <a:off x="0" y="857251"/>
            <a:ext cx="9144000" cy="1250576"/>
          </a:xfrm>
          <a:prstGeom prst="rect">
            <a:avLst/>
          </a:prstGeom>
          <a:solidFill>
            <a:srgbClr val="FFFF00"/>
          </a:solidFill>
        </p:spPr>
        <p:txBody>
          <a:bodyPr vert="horz" lIns="68580" tIns="34290" rIns="68580" bIns="3429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21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 khởi động ngày </a:t>
            </a:r>
            <a:r>
              <a:rPr lang="en-US" sz="21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1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1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C</a:t>
            </a:r>
            <a:r>
              <a:rPr lang="en-US" sz="21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húng</a:t>
            </a:r>
            <a:r>
              <a:rPr lang="en-US" sz="21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hãy giúp những chú chim này trả lời tốt các câu hỏi để chúng có thế tránh đi mùa đông lạnh giá nhé!</a:t>
            </a:r>
          </a:p>
        </p:txBody>
      </p:sp>
      <p:pic>
        <p:nvPicPr>
          <p:cNvPr id="7" name="Picture 6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026" y="4343400"/>
            <a:ext cx="1864925" cy="89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372100" y="-1543050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1" r="800" b="13253"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3257550" y="1307986"/>
            <a:ext cx="5957174" cy="2764564"/>
            <a:chOff x="-615991" y="642075"/>
            <a:chExt cx="7942899" cy="368608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615991" y="642075"/>
              <a:ext cx="4832432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Freeform 4"/>
            <p:cNvSpPr/>
            <p:nvPr/>
          </p:nvSpPr>
          <p:spPr>
            <a:xfrm>
              <a:off x="1785938" y="1730065"/>
              <a:ext cx="5540970" cy="2443025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33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 </a:t>
              </a:r>
              <a:r>
                <a:rPr lang="en-US" sz="33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trước</a:t>
              </a:r>
              <a:r>
                <a:rPr lang="en-US" sz="33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3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3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3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33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3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33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3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33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3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3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9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286750" y="-1600200"/>
            <a:ext cx="457200" cy="457200"/>
          </a:xfrm>
          <a:prstGeom prst="rect">
            <a:avLst/>
          </a:prstGeom>
        </p:spPr>
      </p:pic>
      <p:pic>
        <p:nvPicPr>
          <p:cNvPr id="7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17986" y="3956246"/>
            <a:ext cx="457200" cy="4572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4387104" y="4629150"/>
            <a:ext cx="4074458" cy="1028700"/>
          </a:xfrm>
          <a:prstGeom prst="wedgeEllipseCallout">
            <a:avLst>
              <a:gd name="adj1" fmla="val -47609"/>
              <a:gd name="adj2" fmla="val -116666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sz="27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023 -0.00092 L 0.54063 0.00926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36" y="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9 L 1.64757 0.0213 " pathEditMode="relative" rAng="0" ptsTypes="AA">
                                      <p:cBhvr>
                                        <p:cTn id="26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10664"/>
          <a:stretch>
            <a:fillRect/>
          </a:stretch>
        </p:blipFill>
        <p:spPr bwMode="auto">
          <a:xfrm>
            <a:off x="0" y="219075"/>
            <a:ext cx="9144000" cy="5784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286750" y="-1600200"/>
            <a:ext cx="457200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4686300" y="1307986"/>
            <a:ext cx="6057899" cy="2764564"/>
            <a:chOff x="152400" y="642075"/>
            <a:chExt cx="5170262" cy="3686085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2400" y="642075"/>
              <a:ext cx="4064041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Freeform 11"/>
            <p:cNvSpPr/>
            <p:nvPr/>
          </p:nvSpPr>
          <p:spPr>
            <a:xfrm>
              <a:off x="2301239" y="1706880"/>
              <a:ext cx="3021423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27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7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27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con </a:t>
              </a:r>
              <a:r>
                <a:rPr lang="en-US" sz="27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27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7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27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thăm</a:t>
              </a:r>
              <a:r>
                <a:rPr lang="en-US" sz="27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bờ</a:t>
              </a:r>
              <a:r>
                <a:rPr lang="en-US" sz="27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tre</a:t>
              </a:r>
              <a:endPara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017986" y="3956246"/>
            <a:ext cx="457200" cy="457200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2349874" y="4629150"/>
            <a:ext cx="6718666" cy="1028700"/>
          </a:xfrm>
          <a:prstGeom prst="wedgeEllipseCallout">
            <a:avLst>
              <a:gd name="adj1" fmla="val 18016"/>
              <a:gd name="adj2" fmla="val -119791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 cò bạch, bồ nông, bói cá, chim cu,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endParaRPr lang="en-US" sz="27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7309 0.01019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9 L 1.64757 0.0213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10664"/>
          <a:stretch>
            <a:fillRect/>
          </a:stretch>
        </p:blipFill>
        <p:spPr bwMode="auto">
          <a:xfrm>
            <a:off x="0" y="365125"/>
            <a:ext cx="9144000" cy="581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286750" y="-1600200"/>
            <a:ext cx="457200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5219700" y="1234900"/>
            <a:ext cx="6096000" cy="2475283"/>
            <a:chOff x="152400" y="642075"/>
            <a:chExt cx="5202780" cy="3787717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2400" y="642075"/>
              <a:ext cx="4064041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Freeform 11"/>
            <p:cNvSpPr/>
            <p:nvPr/>
          </p:nvSpPr>
          <p:spPr>
            <a:xfrm>
              <a:off x="2353061" y="1808512"/>
              <a:ext cx="3002119" cy="262128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vi-VN" sz="20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 thơ nào thể hiện niềm vui của bờ tre khi được đón khách?</a:t>
              </a:r>
              <a:endPara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017986" y="3956246"/>
            <a:ext cx="457200" cy="457200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2492749" y="5019673"/>
            <a:ext cx="6718666" cy="1028700"/>
          </a:xfrm>
          <a:prstGeom prst="wedgeEllipseCallout">
            <a:avLst>
              <a:gd name="adj1" fmla="val 18016"/>
              <a:gd name="adj2" fmla="val -119791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3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chợt tưng bừng</a:t>
            </a:r>
            <a:endParaRPr lang="en-US" sz="3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7309 0.01019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9 L 1.64757 0.0213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8" b="9249"/>
          <a:stretch>
            <a:fillRect/>
          </a:stretch>
        </p:blipFill>
        <p:spPr bwMode="auto">
          <a:xfrm>
            <a:off x="0" y="365125"/>
            <a:ext cx="9315450" cy="593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286750" y="-1600200"/>
            <a:ext cx="457200" cy="4572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7600950" y="1307986"/>
            <a:ext cx="7342853" cy="2764564"/>
            <a:chOff x="-724206" y="642075"/>
            <a:chExt cx="5631486" cy="368608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724206" y="642075"/>
              <a:ext cx="4940647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1949442" y="1706880"/>
              <a:ext cx="2957838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Chúc mừng các em</a:t>
              </a:r>
            </a:p>
          </p:txBody>
        </p:sp>
      </p:grpSp>
      <p:pic>
        <p:nvPicPr>
          <p:cNvPr id="1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017986" y="3956246"/>
            <a:ext cx="457200" cy="457200"/>
          </a:xfrm>
          <a:prstGeom prst="rect">
            <a:avLst/>
          </a:prstGeom>
        </p:spPr>
      </p:pic>
      <p:pic>
        <p:nvPicPr>
          <p:cNvPr id="13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035241" y="2067160"/>
            <a:ext cx="3302118" cy="330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73086 0.01019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9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86 0.01019 L 1.64753 0.0213 " pathEditMode="relative" rAng="0" ptsTypes="AA">
                                      <p:cBhvr>
                                        <p:cTn id="29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" r="48813"/>
          <a:stretch>
            <a:fillRect/>
          </a:stretch>
        </p:blipFill>
        <p:spPr>
          <a:xfrm>
            <a:off x="169532" y="2625212"/>
            <a:ext cx="4519930" cy="3958848"/>
          </a:xfrm>
          <a:prstGeom prst="round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66" r="-283"/>
          <a:stretch>
            <a:fillRect/>
          </a:stretch>
        </p:blipFill>
        <p:spPr>
          <a:xfrm>
            <a:off x="4689462" y="2625212"/>
            <a:ext cx="4333240" cy="3958847"/>
          </a:xfrm>
          <a:prstGeom prst="roundRect">
            <a:avLst>
              <a:gd name="adj" fmla="val 12118"/>
            </a:avLst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A8BBC3-069F-3918-F5D6-C62C2FB76903}"/>
              </a:ext>
            </a:extLst>
          </p:cNvPr>
          <p:cNvSpPr txBox="1"/>
          <p:nvPr/>
        </p:nvSpPr>
        <p:spPr>
          <a:xfrm>
            <a:off x="419878" y="366002"/>
            <a:ext cx="83508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Hai </a:t>
            </a:r>
            <a:r>
              <a:rPr lang="en-US" sz="2200" dirty="0" err="1"/>
              <a:t>bức</a:t>
            </a:r>
            <a:r>
              <a:rPr lang="en-US" sz="2200" dirty="0"/>
              <a:t> </a:t>
            </a:r>
            <a:r>
              <a:rPr lang="en-US" sz="2200" dirty="0" err="1"/>
              <a:t>tranh</a:t>
            </a:r>
            <a:r>
              <a:rPr lang="en-US" sz="2200" dirty="0"/>
              <a:t> </a:t>
            </a:r>
            <a:r>
              <a:rPr lang="en-US" sz="2200" dirty="0" err="1"/>
              <a:t>miêu</a:t>
            </a:r>
            <a:r>
              <a:rPr lang="en-US" sz="2200" dirty="0"/>
              <a:t> </a:t>
            </a:r>
            <a:r>
              <a:rPr lang="en-US" sz="2200" dirty="0" err="1"/>
              <a:t>tả</a:t>
            </a:r>
            <a:r>
              <a:rPr lang="en-US" sz="2200" dirty="0"/>
              <a:t> </a:t>
            </a:r>
            <a:r>
              <a:rPr lang="en-US" sz="2200" dirty="0" err="1"/>
              <a:t>cảnh</a:t>
            </a:r>
            <a:r>
              <a:rPr lang="en-US" sz="2200" dirty="0"/>
              <a:t> </a:t>
            </a:r>
            <a:r>
              <a:rPr lang="en-US" sz="2200" dirty="0" err="1"/>
              <a:t>gì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thời</a:t>
            </a:r>
            <a:r>
              <a:rPr lang="en-US" sz="2200" dirty="0"/>
              <a:t> </a:t>
            </a:r>
            <a:r>
              <a:rPr lang="en-US" sz="2200" dirty="0" err="1"/>
              <a:t>điểm</a:t>
            </a:r>
            <a:r>
              <a:rPr lang="en-US" sz="2200" dirty="0"/>
              <a:t> </a:t>
            </a:r>
            <a:r>
              <a:rPr lang="en-US" sz="2200" dirty="0" err="1"/>
              <a:t>nào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ngày</a:t>
            </a:r>
            <a:r>
              <a:rPr lang="en-US" sz="2200" dirty="0"/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A639D5-0BD3-410E-1D2B-C67A39AACB66}"/>
              </a:ext>
            </a:extLst>
          </p:cNvPr>
          <p:cNvSpPr txBox="1"/>
          <p:nvPr/>
        </p:nvSpPr>
        <p:spPr>
          <a:xfrm>
            <a:off x="419878" y="930805"/>
            <a:ext cx="83508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Quang </a:t>
            </a:r>
            <a:r>
              <a:rPr lang="en-US" sz="2200" dirty="0" err="1"/>
              <a:t>cảnh</a:t>
            </a:r>
            <a:r>
              <a:rPr lang="en-US" sz="2200" dirty="0"/>
              <a:t> con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hai</a:t>
            </a:r>
            <a:r>
              <a:rPr lang="en-US" sz="2200" dirty="0"/>
              <a:t> </a:t>
            </a:r>
            <a:r>
              <a:rPr lang="en-US" sz="2200" dirty="0" err="1"/>
              <a:t>bức</a:t>
            </a:r>
            <a:r>
              <a:rPr lang="en-US" sz="2200" dirty="0"/>
              <a:t> </a:t>
            </a:r>
            <a:r>
              <a:rPr lang="en-US" sz="2200" dirty="0" err="1"/>
              <a:t>tranh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gì</a:t>
            </a:r>
            <a:r>
              <a:rPr lang="en-US" sz="2200" dirty="0"/>
              <a:t> </a:t>
            </a:r>
            <a:r>
              <a:rPr lang="en-US" sz="2200" dirty="0" err="1"/>
              <a:t>khác</a:t>
            </a:r>
            <a:r>
              <a:rPr lang="en-US" sz="2200" dirty="0"/>
              <a:t> </a:t>
            </a:r>
            <a:r>
              <a:rPr lang="en-US" sz="2200" dirty="0" err="1"/>
              <a:t>nhau</a:t>
            </a:r>
            <a:r>
              <a:rPr lang="en-US" sz="2200" dirty="0"/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E50AF0-29A3-770F-1692-8D14C1E0BAF1}"/>
              </a:ext>
            </a:extLst>
          </p:cNvPr>
          <p:cNvSpPr txBox="1"/>
          <p:nvPr/>
        </p:nvSpPr>
        <p:spPr>
          <a:xfrm>
            <a:off x="419878" y="1495607"/>
            <a:ext cx="8350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Vì</a:t>
            </a:r>
            <a:r>
              <a:rPr lang="en-US" sz="2200" dirty="0"/>
              <a:t> </a:t>
            </a:r>
            <a:r>
              <a:rPr lang="en-US" sz="2200" dirty="0" err="1"/>
              <a:t>sao</a:t>
            </a:r>
            <a:r>
              <a:rPr lang="en-US" sz="2200" dirty="0"/>
              <a:t> con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bức</a:t>
            </a:r>
            <a:r>
              <a:rPr lang="en-US" sz="2200" dirty="0"/>
              <a:t> </a:t>
            </a:r>
            <a:r>
              <a:rPr lang="en-US" sz="2200" dirty="0" err="1"/>
              <a:t>tranh</a:t>
            </a:r>
            <a:r>
              <a:rPr lang="en-US" sz="2200" dirty="0"/>
              <a:t> </a:t>
            </a:r>
            <a:r>
              <a:rPr lang="en-US" sz="2200" dirty="0" err="1"/>
              <a:t>thứ</a:t>
            </a:r>
            <a:r>
              <a:rPr lang="en-US" sz="2200" dirty="0"/>
              <a:t> </a:t>
            </a:r>
            <a:r>
              <a:rPr lang="en-US" sz="2200" dirty="0" err="1"/>
              <a:t>hai</a:t>
            </a:r>
            <a:r>
              <a:rPr lang="en-US" sz="2200" dirty="0"/>
              <a:t> </a:t>
            </a:r>
            <a:r>
              <a:rPr lang="en-US" sz="2200" dirty="0" err="1"/>
              <a:t>lại</a:t>
            </a:r>
            <a:r>
              <a:rPr lang="en-US" sz="2200" dirty="0"/>
              <a:t> </a:t>
            </a:r>
            <a:r>
              <a:rPr lang="en-US" sz="2200" dirty="0" err="1"/>
              <a:t>trở</a:t>
            </a:r>
            <a:r>
              <a:rPr lang="en-US" sz="2200" dirty="0"/>
              <a:t> </a:t>
            </a:r>
            <a:r>
              <a:rPr lang="en-US" sz="2200" dirty="0" err="1"/>
              <a:t>nên</a:t>
            </a:r>
            <a:r>
              <a:rPr lang="en-US" sz="2200" dirty="0"/>
              <a:t> </a:t>
            </a:r>
            <a:r>
              <a:rPr lang="en-US" sz="2200" dirty="0" err="1"/>
              <a:t>sách</a:t>
            </a:r>
            <a:r>
              <a:rPr lang="en-US" sz="2200" dirty="0"/>
              <a:t> </a:t>
            </a:r>
            <a:r>
              <a:rPr lang="en-US" sz="2200" dirty="0" err="1"/>
              <a:t>sẽ</a:t>
            </a:r>
            <a:r>
              <a:rPr lang="en-US" sz="2200" dirty="0"/>
              <a:t> </a:t>
            </a:r>
            <a:r>
              <a:rPr lang="en-US" sz="2200" dirty="0" err="1"/>
              <a:t>như</a:t>
            </a:r>
            <a:r>
              <a:rPr lang="en-US" sz="2200" dirty="0"/>
              <a:t> </a:t>
            </a:r>
            <a:r>
              <a:rPr lang="en-US" sz="2200" dirty="0" err="1"/>
              <a:t>vậy</a:t>
            </a:r>
            <a:r>
              <a:rPr lang="en-US" sz="2200" dirty="0"/>
              <a:t>?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378;p32">
            <a:extLst>
              <a:ext uri="{FF2B5EF4-FFF2-40B4-BE49-F238E27FC236}">
                <a16:creationId xmlns:a16="http://schemas.microsoft.com/office/drawing/2014/main" id="{72F935BB-05D3-5676-FB45-32FA6265F9E4}"/>
              </a:ext>
            </a:extLst>
          </p:cNvPr>
          <p:cNvGrpSpPr/>
          <p:nvPr/>
        </p:nvGrpSpPr>
        <p:grpSpPr>
          <a:xfrm>
            <a:off x="886462" y="1883159"/>
            <a:ext cx="7693187" cy="1266841"/>
            <a:chOff x="603225" y="2182575"/>
            <a:chExt cx="2577800" cy="424450"/>
          </a:xfrm>
        </p:grpSpPr>
        <p:sp>
          <p:nvSpPr>
            <p:cNvPr id="8" name="Google Shape;379;p32">
              <a:extLst>
                <a:ext uri="{FF2B5EF4-FFF2-40B4-BE49-F238E27FC236}">
                  <a16:creationId xmlns:a16="http://schemas.microsoft.com/office/drawing/2014/main" id="{20A1FEDD-71A1-6693-E9EA-843FE5E1327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380;p32">
              <a:extLst>
                <a:ext uri="{FF2B5EF4-FFF2-40B4-BE49-F238E27FC236}">
                  <a16:creationId xmlns:a16="http://schemas.microsoft.com/office/drawing/2014/main" id="{50E8B538-31DD-043A-FFC6-0C27E7150AE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381;p32">
              <a:extLst>
                <a:ext uri="{FF2B5EF4-FFF2-40B4-BE49-F238E27FC236}">
                  <a16:creationId xmlns:a16="http://schemas.microsoft.com/office/drawing/2014/main" id="{3FB7810B-C828-A5B4-2501-1B7DE9BE9D7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0B83DB7-8E03-D8BE-FEF1-5AD1BC0D4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367" y="1852569"/>
            <a:ext cx="7413379" cy="12680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52ECDF-B156-CDEB-A1FA-3BAE8855E415}"/>
              </a:ext>
            </a:extLst>
          </p:cNvPr>
          <p:cNvSpPr txBox="1"/>
          <p:nvPr/>
        </p:nvSpPr>
        <p:spPr>
          <a:xfrm>
            <a:off x="1026367" y="839755"/>
            <a:ext cx="72312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/>
              <a:t>Thứ</a:t>
            </a:r>
            <a:r>
              <a:rPr lang="en-US" sz="2500" dirty="0"/>
              <a:t> Hai </a:t>
            </a:r>
            <a:r>
              <a:rPr lang="en-US" sz="2500" dirty="0" err="1"/>
              <a:t>ngày</a:t>
            </a:r>
            <a:r>
              <a:rPr lang="en-US" sz="2500" dirty="0"/>
              <a:t> 10 </a:t>
            </a:r>
            <a:r>
              <a:rPr lang="en-US" sz="2500" dirty="0" err="1"/>
              <a:t>tháng</a:t>
            </a:r>
            <a:r>
              <a:rPr lang="en-US" sz="2500" dirty="0"/>
              <a:t> 3 </a:t>
            </a:r>
            <a:r>
              <a:rPr lang="en-US" sz="2500" dirty="0" err="1"/>
              <a:t>năm</a:t>
            </a:r>
            <a:r>
              <a:rPr lang="en-US" sz="2500" dirty="0"/>
              <a:t>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482E6D-8DE8-9B91-F0FB-09DB9E730192}"/>
              </a:ext>
            </a:extLst>
          </p:cNvPr>
          <p:cNvSpPr txBox="1"/>
          <p:nvPr/>
        </p:nvSpPr>
        <p:spPr>
          <a:xfrm>
            <a:off x="1178766" y="1346162"/>
            <a:ext cx="72312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u="sng" dirty="0" err="1"/>
              <a:t>Tiếng</a:t>
            </a:r>
            <a:r>
              <a:rPr lang="en-US" sz="2500" u="sng" dirty="0"/>
              <a:t> </a:t>
            </a:r>
            <a:r>
              <a:rPr lang="en-US" sz="2500" u="sng" dirty="0" err="1"/>
              <a:t>Việt</a:t>
            </a:r>
            <a:r>
              <a:rPr lang="en-US" sz="2500" u="sng" dirty="0"/>
              <a:t>: </a:t>
            </a:r>
            <a:r>
              <a:rPr lang="en-US" sz="2500" u="sng" dirty="0" err="1"/>
              <a:t>Đọc</a:t>
            </a:r>
            <a:endParaRPr lang="en-US" sz="2500" u="sng" dirty="0"/>
          </a:p>
        </p:txBody>
      </p:sp>
    </p:spTree>
    <p:extLst>
      <p:ext uri="{BB962C8B-B14F-4D97-AF65-F5344CB8AC3E}">
        <p14:creationId xmlns:p14="http://schemas.microsoft.com/office/powerpoint/2010/main" val="1482472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884E9-DBD2-5CDD-19F7-35162DBE7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378;p32">
            <a:extLst>
              <a:ext uri="{FF2B5EF4-FFF2-40B4-BE49-F238E27FC236}">
                <a16:creationId xmlns:a16="http://schemas.microsoft.com/office/drawing/2014/main" id="{F4B55581-B128-CDBA-7F5D-0C649B983557}"/>
              </a:ext>
            </a:extLst>
          </p:cNvPr>
          <p:cNvGrpSpPr/>
          <p:nvPr/>
        </p:nvGrpSpPr>
        <p:grpSpPr>
          <a:xfrm>
            <a:off x="725405" y="330192"/>
            <a:ext cx="7693187" cy="1266841"/>
            <a:chOff x="603225" y="2182575"/>
            <a:chExt cx="2577800" cy="424450"/>
          </a:xfrm>
        </p:grpSpPr>
        <p:sp>
          <p:nvSpPr>
            <p:cNvPr id="15" name="Google Shape;379;p32">
              <a:extLst>
                <a:ext uri="{FF2B5EF4-FFF2-40B4-BE49-F238E27FC236}">
                  <a16:creationId xmlns:a16="http://schemas.microsoft.com/office/drawing/2014/main" id="{A1E8F236-025E-2DB6-0BF1-439C1431ADF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380;p32">
              <a:extLst>
                <a:ext uri="{FF2B5EF4-FFF2-40B4-BE49-F238E27FC236}">
                  <a16:creationId xmlns:a16="http://schemas.microsoft.com/office/drawing/2014/main" id="{0DDC6AA9-59CF-5985-3875-066356F9A9B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381;p32">
              <a:extLst>
                <a:ext uri="{FF2B5EF4-FFF2-40B4-BE49-F238E27FC236}">
                  <a16:creationId xmlns:a16="http://schemas.microsoft.com/office/drawing/2014/main" id="{A6594121-9324-9A6A-6424-C66B850A02E6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7E7314F-9722-A38A-8B22-764B234248F5}"/>
              </a:ext>
            </a:extLst>
          </p:cNvPr>
          <p:cNvGrpSpPr/>
          <p:nvPr/>
        </p:nvGrpSpPr>
        <p:grpSpPr>
          <a:xfrm>
            <a:off x="310979" y="1597033"/>
            <a:ext cx="8970910" cy="4709160"/>
            <a:chOff x="1585" y="2281"/>
            <a:chExt cx="15666" cy="7416"/>
          </a:xfrm>
        </p:grpSpPr>
        <p:sp>
          <p:nvSpPr>
            <p:cNvPr id="3" name="Text Box 1">
              <a:extLst>
                <a:ext uri="{FF2B5EF4-FFF2-40B4-BE49-F238E27FC236}">
                  <a16:creationId xmlns:a16="http://schemas.microsoft.com/office/drawing/2014/main" id="{58A99373-7AF1-01DD-D663-859E8B1784FB}"/>
                </a:ext>
              </a:extLst>
            </p:cNvPr>
            <p:cNvSpPr txBox="1"/>
            <p:nvPr/>
          </p:nvSpPr>
          <p:spPr>
            <a:xfrm>
              <a:off x="1585" y="2341"/>
              <a:ext cx="4981" cy="6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đườngTrần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me</a:t>
              </a: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id="{D4915283-20B3-D2AE-A4F8-85EB8649A48D}"/>
                </a:ext>
              </a:extLst>
            </p:cNvPr>
            <p:cNvSpPr txBox="1"/>
            <p:nvPr/>
          </p:nvSpPr>
          <p:spPr>
            <a:xfrm>
              <a:off x="6966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E945BEDC-D05F-AAFD-5DBC-E2745ABF3076}"/>
                </a:ext>
              </a:extLst>
            </p:cNvPr>
            <p:cNvSpPr txBox="1"/>
            <p:nvPr/>
          </p:nvSpPr>
          <p:spPr>
            <a:xfrm>
              <a:off x="12289" y="2281"/>
              <a:ext cx="4962" cy="7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rét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tối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lề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lối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Hữu</a:t>
              </a:r>
              <a:r>
                <a:rPr lang="en-US" sz="2500" dirty="0"/>
                <a:t>)</a:t>
              </a:r>
            </a:p>
          </p:txBody>
        </p:sp>
      </p:grpSp>
      <p:sp>
        <p:nvSpPr>
          <p:cNvPr id="13" name="Google Shape;386;p32">
            <a:extLst>
              <a:ext uri="{FF2B5EF4-FFF2-40B4-BE49-F238E27FC236}">
                <a16:creationId xmlns:a16="http://schemas.microsoft.com/office/drawing/2014/main" id="{308854C1-AE1E-A417-815B-76EA4A8BBC2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39653" y="803158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906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604</Words>
  <Application>Microsoft Office PowerPoint</Application>
  <PresentationFormat>On-screen Show (4:3)</PresentationFormat>
  <Paragraphs>155</Paragraphs>
  <Slides>17</Slides>
  <Notes>7</Notes>
  <HiddenSlides>0</HiddenSlides>
  <MMClips>17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Just Another Hand</vt:lpstr>
      <vt:lpstr>Microsoft YaHei</vt:lpstr>
      <vt:lpstr>Arial</vt:lpstr>
      <vt:lpstr>Calibri</vt:lpstr>
      <vt:lpstr>Calibri Light</vt:lpstr>
      <vt:lpstr>Livvic</vt:lpstr>
      <vt:lpstr>Montserrat</vt:lpstr>
      <vt:lpstr>Nunito</vt:lpstr>
      <vt:lpstr>Roboto</vt:lpstr>
      <vt:lpstr>Roboto Condensed Light</vt:lpstr>
      <vt:lpstr>Times New Roman</vt:lpstr>
      <vt:lpstr>Volicy Bulletin Board Thesis by Slidesgo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nhung nguyễn</cp:lastModifiedBy>
  <cp:revision>85</cp:revision>
  <dcterms:created xsi:type="dcterms:W3CDTF">2021-06-19T10:18:00Z</dcterms:created>
  <dcterms:modified xsi:type="dcterms:W3CDTF">2025-04-01T14:55:29Z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1033-11.2.0.10200</vt:lpwstr>
  </property>
</Properties>
</file>