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257" r:id="rId3"/>
    <p:sldId id="319" r:id="rId4"/>
    <p:sldId id="320" r:id="rId5"/>
    <p:sldId id="321" r:id="rId6"/>
    <p:sldId id="322" r:id="rId7"/>
    <p:sldId id="297" r:id="rId8"/>
    <p:sldId id="324" r:id="rId9"/>
    <p:sldId id="325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BF13E-B9EA-4527-A89F-D20379E9D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04005B-0164-4491-AD10-40067CC46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DCA57-83C0-4D89-BBCE-B09BCF35B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3D8-92B0-4A94-B5A0-96964ABE62A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1CD6E-58C0-4492-8BD9-59D88A6A4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FC376-A06F-46E6-BD6F-B4EC2DD4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6BAA-0EC6-4A76-8663-FE8302E3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8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1A7C-A4F1-460D-ACF6-E5D69F04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8A931-4CCA-4991-8C71-71CF5278D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A4991-F44A-4A1D-BB3B-A02ABE128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3D8-92B0-4A94-B5A0-96964ABE62A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0530E-D09E-4D43-ABC8-51307A2C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03504-F89B-4C56-8BE0-8FC61518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6BAA-0EC6-4A76-8663-FE8302E3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3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BE39B4-411C-4EEB-ADE6-FEE80F9111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3B33DD-8834-4063-9919-17105F909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97E8A-CB1B-4C0A-8089-BFF5D6F6D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3D8-92B0-4A94-B5A0-96964ABE62A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C3A60-F3D3-4784-B8E1-2D971B134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75598-1692-433A-A491-EB987DCC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6BAA-0EC6-4A76-8663-FE8302E3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4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629C8-D8F8-44C6-BB62-7B254CA4F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12330-C092-4036-935B-2F13E3AFB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1386-80D9-431B-B545-E326E96F4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3D8-92B0-4A94-B5A0-96964ABE62A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73F39-DF0E-4CBA-8085-F1E7A8C66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188F2-EA49-446F-909F-C17820C5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6BAA-0EC6-4A76-8663-FE8302E3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01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1433A-0E8B-419C-8EF1-82632CB0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9DBCD-3077-40DF-8D00-38F039C8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7F704-FB82-4870-9446-FD9E29292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3D8-92B0-4A94-B5A0-96964ABE62A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4E2E-0AFE-423B-A9A8-44E24C6F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910BA-7A78-488C-A6B9-6721578E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6BAA-0EC6-4A76-8663-FE8302E3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4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8C49-095F-497A-BC6C-B04010B16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E52F1-67AC-4E20-82E1-2E973E224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0B148-08FA-4248-8582-ADCEA4239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86EAE-EBCC-4086-914F-0793E582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3D8-92B0-4A94-B5A0-96964ABE62A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691CF-E825-4854-B4BE-D375E8B8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C8BD6-7794-4CD5-96C5-8F530A50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6BAA-0EC6-4A76-8663-FE8302E3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6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16DC6-F820-4B44-9898-F5D37894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4A485-12FE-458A-95EF-AB08F60D3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0DDCB-2EF7-4C22-9B18-E9C763C25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CE3C86-44C5-4A7A-B9AB-134E09008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E78A8F-AD12-43FF-828A-BA3D2CC03D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AC65D-C08D-44F8-8174-1FD7F580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3D8-92B0-4A94-B5A0-96964ABE62A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FF166A-E513-4BBE-BCAD-17E2CAF0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4D5A52-F83C-4DDD-A982-77DE9073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6BAA-0EC6-4A76-8663-FE8302E3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7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AEC0-90BF-4624-BAD2-7D3ACCC7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480F4E-F622-429F-9F61-4C5F0490E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3D8-92B0-4A94-B5A0-96964ABE62A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975D92-B190-4F62-A5C7-A4D91AA1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2A026-CD7F-41F1-B189-6914238A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6BAA-0EC6-4A76-8663-FE8302E3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36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11377-C807-4B63-A633-3CF0D214E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3D8-92B0-4A94-B5A0-96964ABE62A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16707-78AF-4357-B1A7-C3F92778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74E4B-1505-4B98-A7C9-C8057064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6BAA-0EC6-4A76-8663-FE8302E3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7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8CF72-37D5-4E01-A66D-E122F2DA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44CC1-EDEF-40B8-905F-E2F14DD2A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482E4-4B72-4AE2-8FB0-229ABB171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EEBF3-3994-4C23-9D78-37DDB2F3C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3D8-92B0-4A94-B5A0-96964ABE62A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E3AD6-BEFC-463E-96A4-37C52357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35034-7CBE-4599-AE1F-D3548DDD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6BAA-0EC6-4A76-8663-FE8302E3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5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09866-5859-4C9D-9470-0E8811F0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886503-57D2-4801-A7EA-3037FA444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67630-5C71-4D64-8A70-BA9591475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6696B-28A0-437A-B4DD-71923EE86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3D8-92B0-4A94-B5A0-96964ABE62A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42656-FB0C-49E6-973D-20665E89F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F094DC-6C80-4005-B612-AFE2E601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76BAA-0EC6-4A76-8663-FE8302E3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5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BD055-C6DC-43EB-93F3-F48CF47CB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3FB8A-3B75-4FEE-91AE-064EAC0AE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14CFB-65D8-49A8-BD53-AE492CFDAD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FF3D8-92B0-4A94-B5A0-96964ABE62A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24FE8-820F-4522-8536-AE639B84B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9C2E8-0804-4907-AA48-85BBBE959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76BAA-0EC6-4A76-8663-FE8302E36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8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587260" y="1203996"/>
            <a:ext cx="10213675" cy="3443378"/>
          </a:xfrm>
          <a:prstGeom prst="roundRect">
            <a:avLst>
              <a:gd name="adj" fmla="val 8403"/>
            </a:avLst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8"/>
          <p:cNvSpPr txBox="1"/>
          <p:nvPr/>
        </p:nvSpPr>
        <p:spPr>
          <a:xfrm>
            <a:off x="3383484" y="208248"/>
            <a:ext cx="59150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5400" dirty="0" err="1">
                <a:solidFill>
                  <a:srgbClr val="00B050"/>
                </a:solidFill>
                <a:latin typeface="#9Slide06 Carolinea" panose="02000000000000000000" pitchFamily="2" charset="0"/>
                <a:cs typeface="#9Slide03 Arima Madurai ExtraLi" panose="00000300000000000000" pitchFamily="2" charset="0"/>
              </a:rPr>
              <a:t>Tự</a:t>
            </a:r>
            <a:r>
              <a:rPr lang="en-US" sz="5400" dirty="0">
                <a:solidFill>
                  <a:srgbClr val="00B050"/>
                </a:solidFill>
                <a:latin typeface="#9Slide06 Carolinea" panose="020000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Carolinea" panose="02000000000000000000" pitchFamily="2" charset="0"/>
                <a:cs typeface="#9Slide03 Arima Madurai ExtraLi" panose="00000300000000000000" pitchFamily="2" charset="0"/>
              </a:rPr>
              <a:t>nhiên</a:t>
            </a:r>
            <a:r>
              <a:rPr lang="en-US" sz="5400" dirty="0">
                <a:solidFill>
                  <a:srgbClr val="00B050"/>
                </a:solidFill>
                <a:latin typeface="#9Slide06 Carolinea" panose="020000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Carolinea" panose="02000000000000000000" pitchFamily="2" charset="0"/>
                <a:cs typeface="#9Slide03 Arima Madurai ExtraLi" panose="00000300000000000000" pitchFamily="2" charset="0"/>
              </a:rPr>
              <a:t>và</a:t>
            </a:r>
            <a:r>
              <a:rPr lang="en-US" sz="5400" dirty="0">
                <a:solidFill>
                  <a:srgbClr val="00B050"/>
                </a:solidFill>
                <a:latin typeface="#9Slide06 Carolinea" panose="020000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Carolinea" panose="02000000000000000000" pitchFamily="2" charset="0"/>
                <a:cs typeface="#9Slide03 Arima Madurai ExtraLi" panose="00000300000000000000" pitchFamily="2" charset="0"/>
              </a:rPr>
              <a:t>xã</a:t>
            </a:r>
            <a:r>
              <a:rPr lang="en-US" sz="5400" dirty="0">
                <a:solidFill>
                  <a:srgbClr val="00B050"/>
                </a:solidFill>
                <a:latin typeface="#9Slide06 Carolinea" panose="020000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Carolinea" panose="02000000000000000000" pitchFamily="2" charset="0"/>
                <a:cs typeface="#9Slide03 Arima Madurai ExtraLi" panose="00000300000000000000" pitchFamily="2" charset="0"/>
              </a:rPr>
              <a:t>hội</a:t>
            </a:r>
            <a:r>
              <a:rPr lang="en-US" sz="5400" dirty="0">
                <a:solidFill>
                  <a:srgbClr val="00B050"/>
                </a:solidFill>
                <a:latin typeface="#9Slide06 Carolinea" panose="02000000000000000000" pitchFamily="2" charset="0"/>
                <a:cs typeface="#9Slide03 Arima Madurai ExtraLi" panose="00000300000000000000" pitchFamily="2" charset="0"/>
              </a:rPr>
              <a:t>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2148" y="1951672"/>
            <a:ext cx="1178389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 b="1" dirty="0">
                <a:solidFill>
                  <a:srgbClr val="FFC000"/>
                </a:solidFill>
                <a:latin typeface="UVN Giay Trang" panose="020D0406040103070904" pitchFamily="34" charset="0"/>
                <a:cs typeface="#9Slide03 Arima Madurai ExtraLi" panose="00000300000000000000" pitchFamily="2" charset="0"/>
              </a:rPr>
              <a:t>BÀI 11: DI TÍCH LỊCH SỬ - VĂN HÓA</a:t>
            </a:r>
          </a:p>
          <a:p>
            <a:pPr algn="ctr" defTabSz="609630"/>
            <a:r>
              <a:rPr lang="en-US" sz="4800" dirty="0">
                <a:solidFill>
                  <a:srgbClr val="FFC000"/>
                </a:solidFill>
                <a:latin typeface="#9Slide06 Carolinea" panose="02000000000000000000" pitchFamily="2" charset="0"/>
                <a:cs typeface="#9Slide03 Arima Madurai ExtraLi" panose="00000300000000000000" pitchFamily="2" charset="0"/>
              </a:rPr>
              <a:t>VÀ</a:t>
            </a:r>
            <a:r>
              <a:rPr lang="en-US" sz="4800" dirty="0">
                <a:solidFill>
                  <a:srgbClr val="FFC000"/>
                </a:solidFill>
                <a:latin typeface="SVN-Bear" panose="02040603050506020204" pitchFamily="18" charset="0"/>
                <a:cs typeface="#9Slide03 Arima Madurai ExtraLi" panose="00000300000000000000" pitchFamily="2" charset="0"/>
              </a:rPr>
              <a:t> CẢNH QUAN THIÊN NHIÊN </a:t>
            </a:r>
            <a:r>
              <a:rPr lang="en-US" sz="4800" i="1" dirty="0">
                <a:solidFill>
                  <a:srgbClr val="FFC000"/>
                </a:solidFill>
                <a:latin typeface="SVN-Bear" panose="02040603050506020204" pitchFamily="18" charset="0"/>
                <a:cs typeface="#9Slide03 Arima Madurai ExtraLi" panose="00000300000000000000" pitchFamily="2" charset="0"/>
              </a:rPr>
              <a:t>(</a:t>
            </a:r>
            <a:r>
              <a:rPr lang="en-US" sz="4800" i="1" dirty="0" err="1">
                <a:solidFill>
                  <a:srgbClr val="FFC000"/>
                </a:solidFill>
                <a:latin typeface="SVN-Bear" panose="02040603050506020204" pitchFamily="18" charset="0"/>
                <a:cs typeface="#9Slide03 Arima Madurai ExtraLi" panose="00000300000000000000" pitchFamily="2" charset="0"/>
              </a:rPr>
              <a:t>Tiết</a:t>
            </a:r>
            <a:r>
              <a:rPr lang="en-US" sz="4800" i="1" dirty="0">
                <a:solidFill>
                  <a:srgbClr val="FFC000"/>
                </a:solidFill>
                <a:latin typeface="SVN-Bear" panose="02040603050506020204" pitchFamily="18" charset="0"/>
                <a:cs typeface="#9Slide03 Arima Madurai ExtraLi" panose="00000300000000000000" pitchFamily="2" charset="0"/>
              </a:rPr>
              <a:t> 1)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791B96-74A4-728B-9FFC-BCBB10C89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78"/>
          <a:stretch/>
        </p:blipFill>
        <p:spPr>
          <a:xfrm>
            <a:off x="0" y="2925685"/>
            <a:ext cx="2234994" cy="3932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072" y="874495"/>
            <a:ext cx="1171337" cy="11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0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1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931E8B-F2E6-42B7-9302-FD66C1C54FF7}"/>
              </a:ext>
            </a:extLst>
          </p:cNvPr>
          <p:cNvSpPr/>
          <p:nvPr/>
        </p:nvSpPr>
        <p:spPr>
          <a:xfrm>
            <a:off x="1772977" y="1593476"/>
            <a:ext cx="9265023" cy="3671047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1192480"/>
              </a:avLst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CHÂN THÀNH CẢM </a:t>
            </a:r>
            <a:r>
              <a:rPr lang="vi-VN" sz="48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Ơ</a:t>
            </a:r>
            <a:r>
              <a:rPr lang="en-US" sz="48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 QUÝ THẦY CÔ</a:t>
            </a:r>
          </a:p>
        </p:txBody>
      </p:sp>
      <p:pic>
        <p:nvPicPr>
          <p:cNvPr id="3" name="Lít và Mi-li-lit">
            <a:hlinkClick r:id="" action="ppaction://media"/>
            <a:extLst>
              <a:ext uri="{FF2B5EF4-FFF2-40B4-BE49-F238E27FC236}">
                <a16:creationId xmlns:a16="http://schemas.microsoft.com/office/drawing/2014/main" id="{CF3EC0A2-0281-4244-947C-7F267A9F2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D] Chào Việt Nam - Thùy Chi . Hello Viet Na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B9E201D-583E-4ABA-A629-0D4A46CF4B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978" y="172330"/>
            <a:ext cx="11226019" cy="648168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1835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5CE912-7C6A-4019-9629-69AB8B01EA9F}"/>
              </a:ext>
            </a:extLst>
          </p:cNvPr>
          <p:cNvGrpSpPr/>
          <p:nvPr/>
        </p:nvGrpSpPr>
        <p:grpSpPr>
          <a:xfrm>
            <a:off x="0" y="0"/>
            <a:ext cx="10234045" cy="1069145"/>
            <a:chOff x="0" y="32273"/>
            <a:chExt cx="10234045" cy="2706222"/>
          </a:xfrm>
        </p:grpSpPr>
        <p:sp>
          <p:nvSpPr>
            <p:cNvPr id="3" name="Rounded Rectangle 7">
              <a:extLst>
                <a:ext uri="{FF2B5EF4-FFF2-40B4-BE49-F238E27FC236}">
                  <a16:creationId xmlns:a16="http://schemas.microsoft.com/office/drawing/2014/main" id="{BCCFE0BC-2EDF-4036-960B-AED98F51B70F}"/>
                </a:ext>
              </a:extLst>
            </p:cNvPr>
            <p:cNvSpPr/>
            <p:nvPr/>
          </p:nvSpPr>
          <p:spPr>
            <a:xfrm>
              <a:off x="0" y="32273"/>
              <a:ext cx="10234045" cy="270622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4F2588-14E9-4849-8558-B436643D6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1470"/>
              <a:ext cx="1047075" cy="238702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D5D9251-7166-403F-A8B1-22E3B465A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759">
            <a:off x="1162865" y="-126971"/>
            <a:ext cx="3255341" cy="1224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1858F9-4C73-4828-B6CA-DBF33AF703B6}"/>
              </a:ext>
            </a:extLst>
          </p:cNvPr>
          <p:cNvSpPr txBox="1"/>
          <p:nvPr/>
        </p:nvSpPr>
        <p:spPr>
          <a:xfrm>
            <a:off x="0" y="106914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 DI TÍCH LỊCH SỬ - VĂN HOÁ, CẢNH QUAN THIÊN NHIÊN Ở VIỆT NAM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46F459-DE39-45AA-95C4-07D0799AB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68" y="2772044"/>
            <a:ext cx="3869964" cy="3470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F9A185-B940-4D3D-B9FA-EF12A5012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840" y="2772044"/>
            <a:ext cx="3972560" cy="3470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D51B8-4B38-4325-AD73-401130357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908" y="2772044"/>
            <a:ext cx="3557884" cy="3450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39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08107162722">
            <a:hlinkClick r:id="" action="ppaction://media"/>
            <a:extLst>
              <a:ext uri="{FF2B5EF4-FFF2-40B4-BE49-F238E27FC236}">
                <a16:creationId xmlns:a16="http://schemas.microsoft.com/office/drawing/2014/main" id="{F4A13D65-19BD-45AD-B184-F305BF481F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8154" b="36615"/>
          <a:stretch/>
        </p:blipFill>
        <p:spPr>
          <a:xfrm>
            <a:off x="633046" y="253971"/>
            <a:ext cx="11085342" cy="6080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22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5CE912-7C6A-4019-9629-69AB8B01EA9F}"/>
              </a:ext>
            </a:extLst>
          </p:cNvPr>
          <p:cNvGrpSpPr/>
          <p:nvPr/>
        </p:nvGrpSpPr>
        <p:grpSpPr>
          <a:xfrm>
            <a:off x="0" y="0"/>
            <a:ext cx="10234045" cy="1069145"/>
            <a:chOff x="0" y="32273"/>
            <a:chExt cx="10234045" cy="2706222"/>
          </a:xfrm>
        </p:grpSpPr>
        <p:sp>
          <p:nvSpPr>
            <p:cNvPr id="3" name="Rounded Rectangle 7">
              <a:extLst>
                <a:ext uri="{FF2B5EF4-FFF2-40B4-BE49-F238E27FC236}">
                  <a16:creationId xmlns:a16="http://schemas.microsoft.com/office/drawing/2014/main" id="{BCCFE0BC-2EDF-4036-960B-AED98F51B70F}"/>
                </a:ext>
              </a:extLst>
            </p:cNvPr>
            <p:cNvSpPr/>
            <p:nvPr/>
          </p:nvSpPr>
          <p:spPr>
            <a:xfrm>
              <a:off x="0" y="32273"/>
              <a:ext cx="10234045" cy="270622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4F2588-14E9-4849-8558-B436643D6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1470"/>
              <a:ext cx="1047075" cy="238702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D5D9251-7166-403F-A8B1-22E3B465A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759">
            <a:off x="1162865" y="-126971"/>
            <a:ext cx="3255341" cy="1224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1858F9-4C73-4828-B6CA-DBF33AF703B6}"/>
              </a:ext>
            </a:extLst>
          </p:cNvPr>
          <p:cNvSpPr txBox="1"/>
          <p:nvPr/>
        </p:nvSpPr>
        <p:spPr>
          <a:xfrm>
            <a:off x="0" y="106914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TIM HIỂU DI TÍCH LỊCH SỬ ĐỊA PHƯƠNG</a:t>
            </a:r>
          </a:p>
        </p:txBody>
      </p:sp>
    </p:spTree>
    <p:extLst>
      <p:ext uri="{BB962C8B-B14F-4D97-AF65-F5344CB8AC3E}">
        <p14:creationId xmlns:p14="http://schemas.microsoft.com/office/powerpoint/2010/main" val="323381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1195D2-8FA3-4E6D-892B-123B70392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534571"/>
            <a:ext cx="11041016" cy="5444197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9422D5CD-4193-46C2-8B3B-8527D6D25961}"/>
              </a:ext>
            </a:extLst>
          </p:cNvPr>
          <p:cNvSpPr/>
          <p:nvPr/>
        </p:nvSpPr>
        <p:spPr>
          <a:xfrm>
            <a:off x="8901443" y="5444197"/>
            <a:ext cx="2715065" cy="5345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1EC1484-D45A-4768-B5A5-64413523DA6D}"/>
              </a:ext>
            </a:extLst>
          </p:cNvPr>
          <p:cNvSpPr/>
          <p:nvPr/>
        </p:nvSpPr>
        <p:spPr>
          <a:xfrm>
            <a:off x="9053843" y="5596597"/>
            <a:ext cx="2715065" cy="5345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0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833" y="2889737"/>
            <a:ext cx="4452337" cy="4452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22" y="703385"/>
            <a:ext cx="4113113" cy="309778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983037" y="219196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rPr>
              <a:t>Em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rPr>
              <a:t>có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rPr>
              <a:t>biết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3 Arima Madurai Black" panose="00000A00000000000000" pitchFamily="2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3443" y="703385"/>
            <a:ext cx="7197540" cy="50167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pPr algn="just" defTabSz="914377"/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Đến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năm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2020, UNESCO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đã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công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nhận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8 di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sản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thế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giới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tại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Việt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Nam,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bao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gồm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Vịnh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Hạ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Long (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Quảng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Ninh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),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Quần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thể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di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tích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cố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đô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Huế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(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Thừa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Thiên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Huế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),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Khu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du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tích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Mỹ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Sơn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Phố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cổ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Hội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An (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Quảng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Nam),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Vườn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quốc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gia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Phong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Nha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–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Kẻ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Bàng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(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Quảng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Bình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),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Quần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thể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danh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thắng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Tràng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An (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Ninh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Bình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),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Hoàng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thành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Thăng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Long (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Hà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Nội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)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và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Thành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nhà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Hồ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(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Thanh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Hóa</a:t>
            </a:r>
            <a:r>
              <a:rPr lang="en-US" altLang="en-US" sz="3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86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Vịnh Hạ Long là nơi phải đến một lần trong đời - VnExpress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59" y="166379"/>
            <a:ext cx="5402395" cy="3105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ìm hiểu quần thể di tích Cố đô Huế 20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0" y="3474719"/>
            <a:ext cx="5402395" cy="3256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ố Cổ Hội An - Thành phố cổ đẹp hàng đầu Châu Á - Vntrip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8" y="166379"/>
            <a:ext cx="5366960" cy="3105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ánh Địa Mỹ Sơn - Di sản văn hóa Thế Giới - Vntrip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8" y="3474719"/>
            <a:ext cx="5366961" cy="3256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2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ành nhà Hồ - Một kiến trúc độc đáo về thành lũy bằng đá trên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5" y="3615757"/>
            <a:ext cx="5639205" cy="3171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hong Nha - Ke Bang National Park introd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5" y="137160"/>
            <a:ext cx="5639205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u lịch Tràng An Ninh Bình tự túc, phượt bụi từ A đến Z - Vntrip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35" y="137160"/>
            <a:ext cx="4995159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iá trị nổi bật của Hoàng thành Thăng Long sau 20 nă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35" y="3615757"/>
            <a:ext cx="4995159" cy="3171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80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159</Words>
  <Application>Microsoft Office PowerPoint</Application>
  <PresentationFormat>Widescreen</PresentationFormat>
  <Paragraphs>8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#9Slide03 Arima Madurai Black</vt:lpstr>
      <vt:lpstr>#9Slide03 Arima Madurai ExtraLi</vt:lpstr>
      <vt:lpstr>#9Slide06 Carolinea</vt:lpstr>
      <vt:lpstr>Arial</vt:lpstr>
      <vt:lpstr>Calibri</vt:lpstr>
      <vt:lpstr>Calibri Light</vt:lpstr>
      <vt:lpstr>Cambria</vt:lpstr>
      <vt:lpstr>SVN-Bear</vt:lpstr>
      <vt:lpstr>Times New Roman</vt:lpstr>
      <vt:lpstr>UVN Giay Trang</vt:lpstr>
      <vt:lpstr>字魂64号-萌趣软糖体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2024-12-07T10:04:53Z</dcterms:created>
  <dcterms:modified xsi:type="dcterms:W3CDTF">2025-04-01T15:15:58Z</dcterms:modified>
</cp:coreProperties>
</file>