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1"/>
  </p:notesMasterIdLst>
  <p:sldIdLst>
    <p:sldId id="273" r:id="rId3"/>
    <p:sldId id="269" r:id="rId4"/>
    <p:sldId id="275" r:id="rId5"/>
    <p:sldId id="278" r:id="rId6"/>
    <p:sldId id="276" r:id="rId7"/>
    <p:sldId id="291" r:id="rId8"/>
    <p:sldId id="289" r:id="rId9"/>
    <p:sldId id="290" r:id="rId10"/>
    <p:sldId id="292" r:id="rId11"/>
    <p:sldId id="301" r:id="rId12"/>
    <p:sldId id="300" r:id="rId13"/>
    <p:sldId id="295" r:id="rId14"/>
    <p:sldId id="296" r:id="rId15"/>
    <p:sldId id="294" r:id="rId16"/>
    <p:sldId id="297" r:id="rId17"/>
    <p:sldId id="302" r:id="rId18"/>
    <p:sldId id="298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7" autoAdjust="0"/>
    <p:restoredTop sz="90231" autoAdjust="0"/>
  </p:normalViewPr>
  <p:slideViewPr>
    <p:cSldViewPr>
      <p:cViewPr varScale="1">
        <p:scale>
          <a:sx n="103" d="100"/>
          <a:sy n="103" d="100"/>
        </p:scale>
        <p:origin x="185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F41C6-1C5E-46E6-ACB2-582B16A315E4}" type="datetimeFigureOut">
              <a:rPr lang="vi-VN" smtClean="0"/>
              <a:t>18/04/2025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BCE09-FC37-4AE5-B865-19B560BF7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744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 dirty="0">
              <a:latin typeface="Arial" panose="020B0604020202020204" pitchFamily="34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CCE3DE-6C40-4FFC-B45D-B0D5E5552741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149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806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692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858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13B59-5F91-4703-A969-0475FA7E3B6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883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79861-3CB1-46BF-9C23-6C8175FFA49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12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2CEE2-B6CD-43A0-885C-43EE0024DD9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962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D8ED1-A6F3-4093-9B4B-B6FE213521E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715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5D4D4-2456-45DB-8E77-72CEFDC8C7A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104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D8BF3-8C30-4137-B3D3-5E75A6C0CE2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914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8A937-000F-455D-9511-D31C375D1FD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6098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9AD97-90E4-4B56-A5FE-8CAFFDFDB7D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25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5700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1A2F5-16BB-4BEE-B370-C626F3E12ED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1095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820D5-1D4F-4AE8-945B-3B1832F8DE4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124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76EB0-EB3C-4176-B02A-823218DCF1F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097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490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434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40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17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285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459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285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538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C7E5A5-6A29-4A4C-A3DF-726AA21D8D88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93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304800" y="82550"/>
            <a:ext cx="8458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vi-V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&amp; </a:t>
            </a:r>
            <a:r>
              <a:rPr lang="vi-VN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ĐT </a:t>
            </a: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QUẬN HỒNG BÀNG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TIỂU </a:t>
            </a:r>
            <a:r>
              <a:rPr lang="en-US" sz="2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 ĐẠI BẢN II</a:t>
            </a:r>
            <a:endParaRPr lang="en-US" sz="2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10" descr="MT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9" y="2724944"/>
            <a:ext cx="3810001" cy="186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WordArt 6"/>
          <p:cNvSpPr>
            <a:spLocks noChangeArrowheads="1" noChangeShapeType="1" noTextEdit="1"/>
          </p:cNvSpPr>
          <p:nvPr/>
        </p:nvSpPr>
        <p:spPr bwMode="auto">
          <a:xfrm>
            <a:off x="1828800" y="1524000"/>
            <a:ext cx="5562600" cy="5334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902222"/>
              </a:avLst>
            </a:prstTxWarp>
          </a:bodyPr>
          <a:lstStyle/>
          <a:p>
            <a:r>
              <a:rPr lang="en-US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QUÝ THẦY CÔ </a:t>
            </a:r>
          </a:p>
        </p:txBody>
      </p:sp>
      <p:sp>
        <p:nvSpPr>
          <p:cNvPr id="9222" name="WordArt 9"/>
          <p:cNvSpPr>
            <a:spLocks noChangeArrowheads="1" noChangeShapeType="1" noTextEdit="1"/>
          </p:cNvSpPr>
          <p:nvPr/>
        </p:nvSpPr>
        <p:spPr bwMode="auto">
          <a:xfrm>
            <a:off x="1600200" y="5257800"/>
            <a:ext cx="6248400" cy="6738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Lâm Ngọc Long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0100" y="4617509"/>
            <a:ext cx="7620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 </a:t>
            </a:r>
            <a:r>
              <a:rPr lang="en-US" sz="2400" b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DỰ TIẾT HỌC CHỦ ĐỀ 2 SỰ THÚ VỊ CỦA NÉT</a:t>
            </a:r>
            <a:endParaRPr lang="en-US" sz="24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672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0"/>
            <a:ext cx="396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14400"/>
            <a:ext cx="2667000" cy="2667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914400"/>
            <a:ext cx="2514600" cy="2667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914400"/>
            <a:ext cx="2743200" cy="2667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971536"/>
            <a:ext cx="2590800" cy="2667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979887"/>
            <a:ext cx="2514600" cy="2667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3943352"/>
            <a:ext cx="2743200" cy="26753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57294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667000"/>
            <a:ext cx="8229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(Theo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447800" y="304800"/>
            <a:ext cx="6172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Tư</a:t>
            </a: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18</a:t>
            </a: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SỰ THÚ VỊ CỦA NÉT 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6268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551837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7800" y="304800"/>
            <a:ext cx="6172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Thứ Tư</a:t>
            </a: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ngày 18</a:t>
            </a: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9 năm 2024</a:t>
            </a:r>
          </a:p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Mĩ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SỰ THÚ VỊ CỦA NÉT 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66900" y="2438400"/>
            <a:ext cx="533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Giãn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1643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551837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7800" y="304800"/>
            <a:ext cx="6172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Thứ Tư</a:t>
            </a: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ngày 18</a:t>
            </a: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9 năm 2024</a:t>
            </a:r>
          </a:p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Mĩ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SỰ THÚ VỊ CỦA NÉT 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(2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2551837"/>
            <a:ext cx="8305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/>
          </a:p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70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06316"/>
            <a:ext cx="8610600" cy="30800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247900" y="3048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Thứ Tư</a:t>
            </a:r>
            <a:r>
              <a:rPr lang="vi-V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ngày 18</a:t>
            </a:r>
            <a:r>
              <a:rPr lang="vi-V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vi-V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9 năm 2024</a:t>
            </a:r>
          </a:p>
          <a:p>
            <a:pPr algn="ctr"/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Mĩ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SỰ THÚ VỊ CỦA NÉT </a:t>
            </a: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56903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551837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06784"/>
            <a:ext cx="533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ĐỘNG 4: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838200"/>
            <a:ext cx="4876800" cy="5867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11246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743200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(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828800" y="381000"/>
            <a:ext cx="5486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Thứ Tư</a:t>
            </a: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ngày 18</a:t>
            </a: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9 năm 2024</a:t>
            </a:r>
          </a:p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Mĩ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SỰ THÚ VỊ CỦA NÉT 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08059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551837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7800" y="304800"/>
            <a:ext cx="6172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Thứ Tư</a:t>
            </a: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ngày 18</a:t>
            </a: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9 năm 2024</a:t>
            </a:r>
          </a:p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Mĩ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SỰ THÚ VỊ CỦA NÉT 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2551837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191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0" descr="Picture1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14600"/>
            <a:ext cx="4887913" cy="366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21" descr="Frame13 (52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WordArt 21"/>
          <p:cNvSpPr>
            <a:spLocks noChangeArrowheads="1" noChangeShapeType="1" noTextEdit="1"/>
          </p:cNvSpPr>
          <p:nvPr/>
        </p:nvSpPr>
        <p:spPr bwMode="auto">
          <a:xfrm>
            <a:off x="823913" y="609600"/>
            <a:ext cx="7496175" cy="22844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3600" b="1" kern="10" dirty="0">
                <a:solidFill>
                  <a:srgbClr val="0000CC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CHÚC CÁC THẦY, CÔ GIÁO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2971800"/>
            <a:ext cx="92964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MẠNH KHỎE, HẠNH PHÚC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832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15EF49-88A8-4CF5-A77A-72279F91F8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595" b="16854"/>
          <a:stretch/>
        </p:blipFill>
        <p:spPr>
          <a:xfrm>
            <a:off x="432388" y="1033326"/>
            <a:ext cx="2234611" cy="18622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961670-8A89-44D3-8B43-CA2A5A39AC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36" r="25673"/>
          <a:stretch/>
        </p:blipFill>
        <p:spPr>
          <a:xfrm>
            <a:off x="432389" y="4033837"/>
            <a:ext cx="1524000" cy="1981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305E24-B3EF-49D5-B265-0AC6C2437F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1033326"/>
            <a:ext cx="2371725" cy="18586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0833FE-890D-465B-838C-702E0222CF1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222" b="13333"/>
          <a:stretch/>
        </p:blipFill>
        <p:spPr>
          <a:xfrm>
            <a:off x="2633661" y="4033837"/>
            <a:ext cx="2661314" cy="1981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2557462" y="58026"/>
            <a:ext cx="4406435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KIỂM TRA ĐỒ DÙNG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412" y="4033837"/>
            <a:ext cx="2876550" cy="1981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158" y="1033326"/>
            <a:ext cx="2759683" cy="18586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57294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9400" y="864096"/>
            <a:ext cx="36576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2" name="Rectangle 1"/>
          <p:cNvSpPr/>
          <p:nvPr/>
        </p:nvSpPr>
        <p:spPr>
          <a:xfrm>
            <a:off x="1447800" y="1905000"/>
            <a:ext cx="62766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CHƠI: “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6053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420231"/>
            <a:ext cx="5867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Tư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SỰ THÚ VỊ CỦA NÉT 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6670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1236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09600"/>
            <a:ext cx="6096000" cy="57150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94990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81000"/>
            <a:ext cx="5410199" cy="6096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2580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2209800"/>
            <a:ext cx="7924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MT.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MT,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228600"/>
            <a:ext cx="6629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Tư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SỰ THÚ VỊ CỦA NÉT 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3938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381000"/>
            <a:ext cx="6781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Tư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SỰ THÚ VỊ CỦA NÉT 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2667000"/>
            <a:ext cx="6934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SGK MT2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244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1" y="304800"/>
            <a:ext cx="5257800" cy="6172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58104397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1149</TotalTime>
  <Words>438</Words>
  <Application>Microsoft Office PowerPoint</Application>
  <PresentationFormat>On-screen Show (4:3)</PresentationFormat>
  <Paragraphs>63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2_Office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167</cp:revision>
  <dcterms:created xsi:type="dcterms:W3CDTF">2006-08-16T00:00:00Z</dcterms:created>
  <dcterms:modified xsi:type="dcterms:W3CDTF">2025-04-18T03:32:11Z</dcterms:modified>
</cp:coreProperties>
</file>