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9" r:id="rId4"/>
    <p:sldId id="258" r:id="rId5"/>
    <p:sldId id="260" r:id="rId6"/>
    <p:sldId id="270" r:id="rId7"/>
    <p:sldId id="261" r:id="rId8"/>
    <p:sldId id="280" r:id="rId9"/>
    <p:sldId id="281" r:id="rId10"/>
    <p:sldId id="271" r:id="rId11"/>
    <p:sldId id="273" r:id="rId12"/>
    <p:sldId id="274" r:id="rId13"/>
    <p:sldId id="282" r:id="rId14"/>
    <p:sldId id="279" r:id="rId15"/>
    <p:sldId id="277" r:id="rId16"/>
    <p:sldId id="268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More Sugar Thin" panose="020B0604020202020204" charset="0"/>
      <p:regular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宋体" panose="02010600030101010101" pitchFamily="2" charset="-122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36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7B36E-8982-4F2B-B278-BE4881E9814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6F5B9-3004-4CFE-915D-3F963E498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37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9404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9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5" Type="http://schemas.microsoft.com/office/2007/relationships/hdphoto" Target="../media/hdphoto1.wdp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12.png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30.sv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30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8.svg"/><Relationship Id="rId10" Type="http://schemas.openxmlformats.org/officeDocument/2006/relationships/image" Target="../media/image9.sv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5.png"/><Relationship Id="rId18" Type="http://schemas.openxmlformats.org/officeDocument/2006/relationships/image" Target="../media/image13.sv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svg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17" Type="http://schemas.openxmlformats.org/officeDocument/2006/relationships/image" Target="../media/image7.png"/><Relationship Id="rId25" Type="http://schemas.openxmlformats.org/officeDocument/2006/relationships/image" Target="../media/image14.png"/><Relationship Id="rId2" Type="http://schemas.openxmlformats.org/officeDocument/2006/relationships/audio" Target="../media/media4.mp3"/><Relationship Id="rId16" Type="http://schemas.openxmlformats.org/officeDocument/2006/relationships/image" Target="../media/image11.svg"/><Relationship Id="rId20" Type="http://schemas.openxmlformats.org/officeDocument/2006/relationships/image" Target="../media/image29.png"/><Relationship Id="rId29" Type="http://schemas.openxmlformats.org/officeDocument/2006/relationships/image" Target="../media/image32.png"/><Relationship Id="rId1" Type="http://schemas.microsoft.com/office/2007/relationships/media" Target="../media/media4.mp3"/><Relationship Id="rId6" Type="http://schemas.openxmlformats.org/officeDocument/2006/relationships/image" Target="../media/image1.jpeg"/><Relationship Id="rId11" Type="http://schemas.openxmlformats.org/officeDocument/2006/relationships/image" Target="../media/image4.png"/><Relationship Id="rId24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6.png"/><Relationship Id="rId23" Type="http://schemas.openxmlformats.org/officeDocument/2006/relationships/image" Target="../media/image40.svg"/><Relationship Id="rId28" Type="http://schemas.microsoft.com/office/2007/relationships/hdphoto" Target="../media/hdphoto4.wdp"/><Relationship Id="rId10" Type="http://schemas.openxmlformats.org/officeDocument/2006/relationships/image" Target="../media/image5.svg"/><Relationship Id="rId19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3.png"/><Relationship Id="rId14" Type="http://schemas.openxmlformats.org/officeDocument/2006/relationships/image" Target="../media/image9.svg"/><Relationship Id="rId22" Type="http://schemas.openxmlformats.org/officeDocument/2006/relationships/image" Target="../media/image30.png"/><Relationship Id="rId27" Type="http://schemas.openxmlformats.org/officeDocument/2006/relationships/image" Target="../media/image31.png"/><Relationship Id="rId30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32.sv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40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8.svg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openxmlformats.org/officeDocument/2006/relationships/image" Target="../media/image8.png"/><Relationship Id="rId25" Type="http://schemas.openxmlformats.org/officeDocument/2006/relationships/image" Target="../media/image20.png"/><Relationship Id="rId2" Type="http://schemas.openxmlformats.org/officeDocument/2006/relationships/audio" Target="../media/media5.mp3"/><Relationship Id="rId16" Type="http://schemas.openxmlformats.org/officeDocument/2006/relationships/image" Target="../media/image13.svg"/><Relationship Id="rId20" Type="http://schemas.openxmlformats.org/officeDocument/2006/relationships/image" Target="../media/image17.png"/><Relationship Id="rId1" Type="http://schemas.microsoft.com/office/2007/relationships/media" Target="../media/media5.mp3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22.svg"/><Relationship Id="rId10" Type="http://schemas.openxmlformats.org/officeDocument/2006/relationships/image" Target="../media/image7.svg"/><Relationship Id="rId19" Type="http://schemas.openxmlformats.org/officeDocument/2006/relationships/image" Target="../media/image26.sv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11.svg"/><Relationship Id="rId2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32.sv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40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35.png"/><Relationship Id="rId26" Type="http://schemas.openxmlformats.org/officeDocument/2006/relationships/image" Target="../media/image11.png"/><Relationship Id="rId21" Type="http://schemas.openxmlformats.org/officeDocument/2006/relationships/image" Target="../media/image24.svg"/><Relationship Id="rId34" Type="http://schemas.openxmlformats.org/officeDocument/2006/relationships/image" Target="../media/image38.png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openxmlformats.org/officeDocument/2006/relationships/image" Target="../media/image8.png"/><Relationship Id="rId25" Type="http://schemas.openxmlformats.org/officeDocument/2006/relationships/image" Target="../media/image18.svg"/><Relationship Id="rId33" Type="http://schemas.openxmlformats.org/officeDocument/2006/relationships/image" Target="../media/image59.svg"/><Relationship Id="rId38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13.svg"/><Relationship Id="rId20" Type="http://schemas.openxmlformats.org/officeDocument/2006/relationships/image" Target="../media/image36.png"/><Relationship Id="rId29" Type="http://schemas.openxmlformats.org/officeDocument/2006/relationships/image" Target="../media/image22.svg"/><Relationship Id="rId1" Type="http://schemas.microsoft.com/office/2007/relationships/media" Target="../media/media2.mp3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24" Type="http://schemas.openxmlformats.org/officeDocument/2006/relationships/image" Target="../media/image10.png"/><Relationship Id="rId32" Type="http://schemas.openxmlformats.org/officeDocument/2006/relationships/image" Target="../media/image37.png"/><Relationship Id="rId37" Type="http://schemas.openxmlformats.org/officeDocument/2006/relationships/image" Target="../media/image40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6.svg"/><Relationship Id="rId28" Type="http://schemas.openxmlformats.org/officeDocument/2006/relationships/image" Target="../media/image12.png"/><Relationship Id="rId36" Type="http://schemas.openxmlformats.org/officeDocument/2006/relationships/image" Target="../media/image39.png"/><Relationship Id="rId10" Type="http://schemas.openxmlformats.org/officeDocument/2006/relationships/image" Target="../media/image7.svg"/><Relationship Id="rId19" Type="http://schemas.openxmlformats.org/officeDocument/2006/relationships/image" Target="../media/image45.svg"/><Relationship Id="rId31" Type="http://schemas.openxmlformats.org/officeDocument/2006/relationships/image" Target="../media/image15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11.svg"/><Relationship Id="rId22" Type="http://schemas.openxmlformats.org/officeDocument/2006/relationships/image" Target="../media/image9.png"/><Relationship Id="rId27" Type="http://schemas.openxmlformats.org/officeDocument/2006/relationships/image" Target="../media/image20.svg"/><Relationship Id="rId30" Type="http://schemas.openxmlformats.org/officeDocument/2006/relationships/image" Target="../media/image14.png"/><Relationship Id="rId35" Type="http://schemas.openxmlformats.org/officeDocument/2006/relationships/image" Target="../media/image63.svg"/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8.svg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openxmlformats.org/officeDocument/2006/relationships/image" Target="../media/image8.png"/><Relationship Id="rId25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3.sv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22.svg"/><Relationship Id="rId10" Type="http://schemas.openxmlformats.org/officeDocument/2006/relationships/image" Target="../media/image7.svg"/><Relationship Id="rId19" Type="http://schemas.openxmlformats.org/officeDocument/2006/relationships/image" Target="../media/image26.sv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11.svg"/><Relationship Id="rId2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28.svg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openxmlformats.org/officeDocument/2006/relationships/image" Target="../media/image8.png"/><Relationship Id="rId25" Type="http://schemas.openxmlformats.org/officeDocument/2006/relationships/image" Target="../media/image19.png"/><Relationship Id="rId2" Type="http://schemas.openxmlformats.org/officeDocument/2006/relationships/image" Target="../media/image1.jpeg"/><Relationship Id="rId16" Type="http://schemas.openxmlformats.org/officeDocument/2006/relationships/image" Target="../media/image13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15" Type="http://schemas.openxmlformats.org/officeDocument/2006/relationships/image" Target="../media/image7.png"/><Relationship Id="rId23" Type="http://schemas.openxmlformats.org/officeDocument/2006/relationships/image" Target="../media/image22.svg"/><Relationship Id="rId10" Type="http://schemas.openxmlformats.org/officeDocument/2006/relationships/image" Target="../media/image7.svg"/><Relationship Id="rId19" Type="http://schemas.openxmlformats.org/officeDocument/2006/relationships/image" Target="../media/image26.svg"/><Relationship Id="rId9" Type="http://schemas.openxmlformats.org/officeDocument/2006/relationships/image" Target="../media/image4.png"/><Relationship Id="rId14" Type="http://schemas.openxmlformats.org/officeDocument/2006/relationships/image" Target="../media/image11.svg"/><Relationship Id="rId2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18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30.sv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20.svg"/><Relationship Id="rId10" Type="http://schemas.openxmlformats.org/officeDocument/2006/relationships/image" Target="../media/image9.sv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21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5" Type="http://schemas.openxmlformats.org/officeDocument/2006/relationships/image" Target="../media/image26.jp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25.png"/><Relationship Id="rId10" Type="http://schemas.openxmlformats.org/officeDocument/2006/relationships/image" Target="../media/image9.svg"/><Relationship Id="rId19" Type="http://schemas.openxmlformats.org/officeDocument/2006/relationships/image" Target="../media/image34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21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5" Type="http://schemas.openxmlformats.org/officeDocument/2006/relationships/image" Target="../media/image26.jp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25.png"/><Relationship Id="rId10" Type="http://schemas.openxmlformats.org/officeDocument/2006/relationships/image" Target="../media/image9.svg"/><Relationship Id="rId19" Type="http://schemas.openxmlformats.org/officeDocument/2006/relationships/image" Target="../media/image34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21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svg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openxmlformats.org/officeDocument/2006/relationships/image" Target="../media/image8.png"/><Relationship Id="rId25" Type="http://schemas.openxmlformats.org/officeDocument/2006/relationships/image" Target="../media/image16.svg"/><Relationship Id="rId2" Type="http://schemas.openxmlformats.org/officeDocument/2006/relationships/audio" Target="../media/media2.mp3"/><Relationship Id="rId16" Type="http://schemas.openxmlformats.org/officeDocument/2006/relationships/image" Target="../media/image13.svg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24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8.svg"/><Relationship Id="rId10" Type="http://schemas.openxmlformats.org/officeDocument/2006/relationships/image" Target="../media/image7.svg"/><Relationship Id="rId19" Type="http://schemas.openxmlformats.org/officeDocument/2006/relationships/image" Target="../media/image30.sv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11.svg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21.png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svg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openxmlformats.org/officeDocument/2006/relationships/image" Target="../media/image8.png"/><Relationship Id="rId25" Type="http://schemas.openxmlformats.org/officeDocument/2006/relationships/image" Target="../media/image16.svg"/><Relationship Id="rId2" Type="http://schemas.openxmlformats.org/officeDocument/2006/relationships/audio" Target="../media/media2.mp3"/><Relationship Id="rId16" Type="http://schemas.openxmlformats.org/officeDocument/2006/relationships/image" Target="../media/image13.svg"/><Relationship Id="rId20" Type="http://schemas.openxmlformats.org/officeDocument/2006/relationships/image" Target="../media/image10.png"/><Relationship Id="rId29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24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8.svg"/><Relationship Id="rId28" Type="http://schemas.openxmlformats.org/officeDocument/2006/relationships/image" Target="../media/image28.png"/><Relationship Id="rId10" Type="http://schemas.openxmlformats.org/officeDocument/2006/relationships/image" Target="../media/image7.svg"/><Relationship Id="rId19" Type="http://schemas.openxmlformats.org/officeDocument/2006/relationships/image" Target="../media/image30.sv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11.svg"/><Relationship Id="rId27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681346" y="561269"/>
            <a:ext cx="16421328" cy="9164462"/>
            <a:chOff x="0" y="0"/>
            <a:chExt cx="3764577" cy="216746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grpFill/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32433">
            <a:off x="15381820" y="3788199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661043">
            <a:off x="2451655" y="3251829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827985">
            <a:off x="14008251" y="8045760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726058">
            <a:off x="1902451" y="765803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714928">
            <a:off x="15502022" y="581460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9162297">
            <a:off x="2778944" y="8126290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34" name="图片 6" descr="图片包含 室内, 桌子, 小, 蛋糕&#10;&#10;描述已自动生成">
            <a:extLst>
              <a:ext uri="{FF2B5EF4-FFF2-40B4-BE49-F238E27FC236}">
                <a16:creationId xmlns:a16="http://schemas.microsoft.com/office/drawing/2014/main" id="{1AD9BAC9-3F74-5A30-E989-3700F9ACCB9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47"/>
          <a:stretch/>
        </p:blipFill>
        <p:spPr>
          <a:xfrm>
            <a:off x="3315548" y="7734299"/>
            <a:ext cx="12192000" cy="2143845"/>
          </a:xfrm>
          <a:prstGeom prst="rect">
            <a:avLst/>
          </a:prstGeom>
        </p:spPr>
      </p:pic>
      <p:pic>
        <p:nvPicPr>
          <p:cNvPr id="36" name="图片 30" descr="卡通人物&#10;&#10;低可信度描述已自动生成">
            <a:extLst>
              <a:ext uri="{FF2B5EF4-FFF2-40B4-BE49-F238E27FC236}">
                <a16:creationId xmlns:a16="http://schemas.microsoft.com/office/drawing/2014/main" id="{1E4B8B96-0B3E-BB91-4F4C-0E1DD515AB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2" t="46518" r="3572" b="38875"/>
          <a:stretch>
            <a:fillRect/>
          </a:stretch>
        </p:blipFill>
        <p:spPr>
          <a:xfrm>
            <a:off x="12605604" y="3293136"/>
            <a:ext cx="1422401" cy="1001487"/>
          </a:xfrm>
          <a:custGeom>
            <a:avLst/>
            <a:gdLst>
              <a:gd name="connsiteX0" fmla="*/ 0 w 11379200"/>
              <a:gd name="connsiteY0" fmla="*/ 0 h 6235999"/>
              <a:gd name="connsiteX1" fmla="*/ 11379200 w 11379200"/>
              <a:gd name="connsiteY1" fmla="*/ 0 h 6235999"/>
              <a:gd name="connsiteX2" fmla="*/ 11379200 w 11379200"/>
              <a:gd name="connsiteY2" fmla="*/ 6235999 h 6235999"/>
              <a:gd name="connsiteX3" fmla="*/ 0 w 11379200"/>
              <a:gd name="connsiteY3" fmla="*/ 6235999 h 62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0" h="6235999">
                <a:moveTo>
                  <a:pt x="0" y="0"/>
                </a:moveTo>
                <a:lnTo>
                  <a:pt x="11379200" y="0"/>
                </a:lnTo>
                <a:lnTo>
                  <a:pt x="11379200" y="6235999"/>
                </a:lnTo>
                <a:lnTo>
                  <a:pt x="0" y="6235999"/>
                </a:lnTo>
                <a:close/>
              </a:path>
            </a:pathLst>
          </a:custGeom>
        </p:spPr>
      </p:pic>
      <p:pic>
        <p:nvPicPr>
          <p:cNvPr id="38" name="图片 2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904" y="1672214"/>
            <a:ext cx="766554" cy="1153000"/>
          </a:xfrm>
          <a:prstGeom prst="rect">
            <a:avLst/>
          </a:prstGeom>
        </p:spPr>
      </p:pic>
      <p:sp>
        <p:nvSpPr>
          <p:cNvPr id="40" name="KSO_Shape"/>
          <p:cNvSpPr/>
          <p:nvPr/>
        </p:nvSpPr>
        <p:spPr bwMode="auto">
          <a:xfrm>
            <a:off x="15286928" y="1326424"/>
            <a:ext cx="996042" cy="54782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04002" y="1346938"/>
            <a:ext cx="14064989" cy="459691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7453969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err="1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7200" b="1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liệt chào mừng các thầy cô giáo</a:t>
            </a:r>
          </a:p>
        </p:txBody>
      </p:sp>
      <p:sp>
        <p:nvSpPr>
          <p:cNvPr id="43" name="WordArt 12"/>
          <p:cNvSpPr>
            <a:spLocks noChangeArrowheads="1" noChangeShapeType="1" noTextEdit="1"/>
          </p:cNvSpPr>
          <p:nvPr/>
        </p:nvSpPr>
        <p:spPr bwMode="auto">
          <a:xfrm>
            <a:off x="3681537" y="3011558"/>
            <a:ext cx="11836980" cy="162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Hội thi giáo viên dạy giỏi cấp huyện </a:t>
            </a:r>
          </a:p>
        </p:txBody>
      </p:sp>
      <p:sp>
        <p:nvSpPr>
          <p:cNvPr id="44" name="TextBox 1"/>
          <p:cNvSpPr txBox="1">
            <a:spLocks noChangeArrowheads="1"/>
          </p:cNvSpPr>
          <p:nvPr/>
        </p:nvSpPr>
        <p:spPr bwMode="auto">
          <a:xfrm>
            <a:off x="6372932" y="4973655"/>
            <a:ext cx="66246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240537" y="6405067"/>
            <a:ext cx="6625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48276" y="6985920"/>
            <a:ext cx="6098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grpFill/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20324">
            <a:off x="4322215" y="1009093"/>
            <a:ext cx="9651507" cy="1626025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1302675">
            <a:off x="12633811" y="7765288"/>
            <a:ext cx="1721329" cy="1697790"/>
          </a:xfrm>
          <a:custGeom>
            <a:avLst/>
            <a:gdLst/>
            <a:ahLst/>
            <a:cxnLst/>
            <a:rect l="l" t="t" r="r" b="b"/>
            <a:pathLst>
              <a:path w="1721329" h="1697790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772170">
            <a:off x="14017668" y="323287"/>
            <a:ext cx="1461114" cy="1461114"/>
          </a:xfrm>
          <a:custGeom>
            <a:avLst/>
            <a:gdLst/>
            <a:ahLst/>
            <a:cxnLst/>
            <a:rect l="l" t="t" r="r" b="b"/>
            <a:pathLst>
              <a:path w="1461114" h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6294146">
            <a:off x="2214808" y="738266"/>
            <a:ext cx="1427557" cy="1408035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483876">
            <a:off x="3639475" y="8179166"/>
            <a:ext cx="837565" cy="826111"/>
          </a:xfrm>
          <a:custGeom>
            <a:avLst/>
            <a:gdLst/>
            <a:ahLst/>
            <a:cxnLst/>
            <a:rect l="l" t="t" r="r" b="b"/>
            <a:pathLst>
              <a:path w="837565" h="826111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29"/>
          <p:cNvSpPr/>
          <p:nvPr/>
        </p:nvSpPr>
        <p:spPr>
          <a:xfrm rot="120324">
            <a:off x="4171329" y="832699"/>
            <a:ext cx="9575547" cy="1626025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Cloud 38"/>
          <p:cNvSpPr/>
          <p:nvPr/>
        </p:nvSpPr>
        <p:spPr>
          <a:xfrm>
            <a:off x="2667159" y="2111990"/>
            <a:ext cx="13746105" cy="492885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54995" y="784063"/>
            <a:ext cx="72914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reeform 37"/>
          <p:cNvSpPr/>
          <p:nvPr/>
        </p:nvSpPr>
        <p:spPr>
          <a:xfrm rot="-6459985">
            <a:off x="2244184" y="4160530"/>
            <a:ext cx="896038" cy="896038"/>
          </a:xfrm>
          <a:custGeom>
            <a:avLst/>
            <a:gdLst/>
            <a:ahLst/>
            <a:cxnLst/>
            <a:rect l="l" t="t" r="r" b="b"/>
            <a:pathLst>
              <a:path w="896038" h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93762">
            <a:off x="14931606" y="2499606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14237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5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5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5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5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5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938503">
            <a:off x="14910025" y="7322661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3" y="0"/>
                </a:lnTo>
                <a:lnTo>
                  <a:pt x="1891683" y="488399"/>
                </a:lnTo>
                <a:lnTo>
                  <a:pt x="0" y="48839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AutoShape 31"/>
          <p:cNvSpPr/>
          <p:nvPr/>
        </p:nvSpPr>
        <p:spPr>
          <a:xfrm rot="-10800000">
            <a:off x="2774952" y="696147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rot="-10800000">
            <a:off x="2774952" y="565060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8" name="Freeform 38"/>
          <p:cNvSpPr/>
          <p:nvPr/>
        </p:nvSpPr>
        <p:spPr>
          <a:xfrm rot="-508394">
            <a:off x="3292357" y="2556869"/>
            <a:ext cx="733937" cy="723900"/>
          </a:xfrm>
          <a:custGeom>
            <a:avLst/>
            <a:gdLst/>
            <a:ahLst/>
            <a:cxnLst/>
            <a:rect l="l" t="t" r="r" b="b"/>
            <a:pathLst>
              <a:path w="733937" h="723900">
                <a:moveTo>
                  <a:pt x="0" y="0"/>
                </a:moveTo>
                <a:lnTo>
                  <a:pt x="733937" y="0"/>
                </a:lnTo>
                <a:lnTo>
                  <a:pt x="733937" y="723900"/>
                </a:lnTo>
                <a:lnTo>
                  <a:pt x="0" y="7239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508394">
            <a:off x="14286681" y="2547344"/>
            <a:ext cx="733937" cy="723900"/>
          </a:xfrm>
          <a:custGeom>
            <a:avLst/>
            <a:gdLst/>
            <a:ahLst/>
            <a:cxnLst/>
            <a:rect l="l" t="t" r="r" b="b"/>
            <a:pathLst>
              <a:path w="733937" h="723900">
                <a:moveTo>
                  <a:pt x="0" y="0"/>
                </a:moveTo>
                <a:lnTo>
                  <a:pt x="733936" y="0"/>
                </a:lnTo>
                <a:lnTo>
                  <a:pt x="733936" y="723900"/>
                </a:lnTo>
                <a:lnTo>
                  <a:pt x="0" y="7239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33C3E31-7460-946D-C961-EAFC2EA556C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05" y="6905583"/>
            <a:ext cx="6096000" cy="3184741"/>
          </a:xfrm>
          <a:prstGeom prst="rect">
            <a:avLst/>
          </a:prstGeom>
        </p:spPr>
      </p:pic>
      <p:sp>
        <p:nvSpPr>
          <p:cNvPr id="24" name="Cloud 23"/>
          <p:cNvSpPr/>
          <p:nvPr/>
        </p:nvSpPr>
        <p:spPr>
          <a:xfrm>
            <a:off x="3641740" y="1812833"/>
            <a:ext cx="13446269" cy="520648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QUAN SẢN PHẨM CÁC NHÓM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30" descr="卡通人物&#10;&#10;低可信度描述已自动生成">
            <a:extLst>
              <a:ext uri="{FF2B5EF4-FFF2-40B4-BE49-F238E27FC236}">
                <a16:creationId xmlns:a16="http://schemas.microsoft.com/office/drawing/2014/main" id="{1E4B8B96-0B3E-BB91-4F4C-0E1DD515ABA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2" t="46518" r="3572" b="38875"/>
          <a:stretch>
            <a:fillRect/>
          </a:stretch>
        </p:blipFill>
        <p:spPr>
          <a:xfrm>
            <a:off x="1434741" y="2414984"/>
            <a:ext cx="2295490" cy="1616213"/>
          </a:xfrm>
          <a:custGeom>
            <a:avLst/>
            <a:gdLst>
              <a:gd name="connsiteX0" fmla="*/ 0 w 11379200"/>
              <a:gd name="connsiteY0" fmla="*/ 0 h 6235999"/>
              <a:gd name="connsiteX1" fmla="*/ 11379200 w 11379200"/>
              <a:gd name="connsiteY1" fmla="*/ 0 h 6235999"/>
              <a:gd name="connsiteX2" fmla="*/ 11379200 w 11379200"/>
              <a:gd name="connsiteY2" fmla="*/ 6235999 h 6235999"/>
              <a:gd name="connsiteX3" fmla="*/ 0 w 11379200"/>
              <a:gd name="connsiteY3" fmla="*/ 6235999 h 62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0" h="6235999">
                <a:moveTo>
                  <a:pt x="0" y="0"/>
                </a:moveTo>
                <a:lnTo>
                  <a:pt x="11379200" y="0"/>
                </a:lnTo>
                <a:lnTo>
                  <a:pt x="11379200" y="6235999"/>
                </a:lnTo>
                <a:lnTo>
                  <a:pt x="0" y="6235999"/>
                </a:lnTo>
                <a:close/>
              </a:path>
            </a:pathLst>
          </a:custGeom>
        </p:spPr>
      </p:pic>
      <p:pic>
        <p:nvPicPr>
          <p:cNvPr id="26" name="Thieu nhi the gioi lien hoan">
            <a:hlinkClick r:id="" action="ppaction://media"/>
            <a:extLst>
              <a:ext uri="{FF2B5EF4-FFF2-40B4-BE49-F238E27FC236}">
                <a16:creationId xmlns:a16="http://schemas.microsoft.com/office/drawing/2014/main" id="{A65227B3-2972-E7E6-0832-4DE62F228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10396" y="9054513"/>
            <a:ext cx="983780" cy="11918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backgroundMark x1="16444" y1="37778" x2="16444" y2="37778"/>
                        <a14:backgroundMark x1="18222" y1="14222" x2="18222" y2="14222"/>
                        <a14:backgroundMark x1="71556" y1="6667" x2="71556" y2="6667"/>
                        <a14:backgroundMark x1="84000" y1="19111" x2="84000" y2="19111"/>
                        <a14:backgroundMark x1="84444" y1="36889" x2="84444" y2="36889"/>
                        <a14:backgroundMark x1="84444" y1="68000" x2="84444" y2="68000"/>
                        <a14:backgroundMark x1="70667" y1="92000" x2="70667" y2="92000"/>
                        <a14:backgroundMark x1="28889" y1="92444" x2="28889" y2="92444"/>
                        <a14:backgroundMark x1="43556" y1="86667" x2="43556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83" y="-80655"/>
            <a:ext cx="3458603" cy="4189996"/>
          </a:xfrm>
          <a:prstGeom prst="rect">
            <a:avLst/>
          </a:prstGeom>
        </p:spPr>
      </p:pic>
      <p:grpSp>
        <p:nvGrpSpPr>
          <p:cNvPr id="28" name="Bùi Liễu 0968142780">
            <a:extLst>
              <a:ext uri="{FF2B5EF4-FFF2-40B4-BE49-F238E27FC236}">
                <a16:creationId xmlns:a16="http://schemas.microsoft.com/office/drawing/2014/main" id="{1963B3A8-60B9-4BF4-AD85-AF265C4020FA}"/>
              </a:ext>
            </a:extLst>
          </p:cNvPr>
          <p:cNvGrpSpPr/>
          <p:nvPr/>
        </p:nvGrpSpPr>
        <p:grpSpPr>
          <a:xfrm>
            <a:off x="2194142" y="1252508"/>
            <a:ext cx="1987661" cy="2327420"/>
            <a:chOff x="2152324" y="3622111"/>
            <a:chExt cx="1076651" cy="1076651"/>
          </a:xfrm>
        </p:grpSpPr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id="{1FBA9E41-230A-4F6D-B389-1FBB058F5D52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pic>
          <p:nvPicPr>
            <p:cNvPr id="33" name="Bùi Liễu 0968142780">
              <a:extLst>
                <a:ext uri="{FF2B5EF4-FFF2-40B4-BE49-F238E27FC236}">
                  <a16:creationId xmlns:a16="http://schemas.microsoft.com/office/drawing/2014/main" id="{02661805-52BD-499C-B866-AE6B5BD80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BEC9BDE6-D364-438B-AFD6-38B6A5A2D81E}"/>
              </a:ext>
            </a:extLst>
          </p:cNvPr>
          <p:cNvSpPr txBox="1"/>
          <p:nvPr/>
        </p:nvSpPr>
        <p:spPr>
          <a:xfrm>
            <a:off x="2816820" y="1227932"/>
            <a:ext cx="781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/>
              <a:t>120</a:t>
            </a:r>
            <a:endParaRPr lang="en-US" sz="2100" dirty="0"/>
          </a:p>
        </p:txBody>
      </p:sp>
      <p:pic>
        <p:nvPicPr>
          <p:cNvPr id="35" name="Bùi Liễu 0968142780" descr="Start button - Free multimedia icons">
            <a:extLst>
              <a:ext uri="{FF2B5EF4-FFF2-40B4-BE49-F238E27FC236}">
                <a16:creationId xmlns:a16="http://schemas.microsoft.com/office/drawing/2014/main" id="{8FA7F8D4-7D63-42A6-B910-5CEC4E59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331" y="1503008"/>
            <a:ext cx="2255523" cy="259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Bùi Liễu 0968142780">
            <a:extLst>
              <a:ext uri="{FF2B5EF4-FFF2-40B4-BE49-F238E27FC236}">
                <a16:creationId xmlns:a16="http://schemas.microsoft.com/office/drawing/2014/main" id="{FAD5CC34-1984-46D7-B091-216332A20361}"/>
              </a:ext>
            </a:extLst>
          </p:cNvPr>
          <p:cNvGrpSpPr/>
          <p:nvPr/>
        </p:nvGrpSpPr>
        <p:grpSpPr>
          <a:xfrm rot="20763664">
            <a:off x="1799007" y="1495851"/>
            <a:ext cx="3051314" cy="3149611"/>
            <a:chOff x="5868486" y="2096413"/>
            <a:chExt cx="2870521" cy="2870521"/>
          </a:xfrm>
        </p:grpSpPr>
        <p:sp>
          <p:nvSpPr>
            <p:cNvPr id="37" name="Bùi Liễu 0968142780">
              <a:extLst>
                <a:ext uri="{FF2B5EF4-FFF2-40B4-BE49-F238E27FC236}">
                  <a16:creationId xmlns:a16="http://schemas.microsoft.com/office/drawing/2014/main" id="{F6F8F0C2-553E-4F3D-AAB8-3DE04AE5740E}"/>
                </a:ext>
              </a:extLst>
            </p:cNvPr>
            <p:cNvSpPr/>
            <p:nvPr/>
          </p:nvSpPr>
          <p:spPr>
            <a:xfrm rot="2464871">
              <a:off x="5868486" y="2096413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sp>
          <p:nvSpPr>
            <p:cNvPr id="40" name="Bùi Liễu 0968142780">
              <a:extLst>
                <a:ext uri="{FF2B5EF4-FFF2-40B4-BE49-F238E27FC236}">
                  <a16:creationId xmlns:a16="http://schemas.microsoft.com/office/drawing/2014/main" id="{1415D697-D46F-4206-97B2-656B00C534DF}"/>
                </a:ext>
              </a:extLst>
            </p:cNvPr>
            <p:cNvSpPr txBox="1"/>
            <p:nvPr/>
          </p:nvSpPr>
          <p:spPr>
            <a:xfrm rot="836336">
              <a:off x="6308052" y="3343101"/>
              <a:ext cx="2364323" cy="735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421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938503">
            <a:off x="14910025" y="7322661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3" y="0"/>
                </a:lnTo>
                <a:lnTo>
                  <a:pt x="1891683" y="488399"/>
                </a:lnTo>
                <a:lnTo>
                  <a:pt x="0" y="4883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1" name="AutoShape 31"/>
          <p:cNvSpPr/>
          <p:nvPr/>
        </p:nvSpPr>
        <p:spPr>
          <a:xfrm rot="-10800000">
            <a:off x="2774952" y="696147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rot="-10800000">
            <a:off x="2774952" y="565060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9" name="Freeform 39"/>
          <p:cNvSpPr/>
          <p:nvPr/>
        </p:nvSpPr>
        <p:spPr>
          <a:xfrm rot="-508394">
            <a:off x="14286681" y="2547344"/>
            <a:ext cx="733937" cy="723900"/>
          </a:xfrm>
          <a:custGeom>
            <a:avLst/>
            <a:gdLst/>
            <a:ahLst/>
            <a:cxnLst/>
            <a:rect l="l" t="t" r="r" b="b"/>
            <a:pathLst>
              <a:path w="733937" h="723900">
                <a:moveTo>
                  <a:pt x="0" y="0"/>
                </a:moveTo>
                <a:lnTo>
                  <a:pt x="733936" y="0"/>
                </a:lnTo>
                <a:lnTo>
                  <a:pt x="733936" y="723900"/>
                </a:lnTo>
                <a:lnTo>
                  <a:pt x="0" y="7239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3" name="Cloud 52"/>
          <p:cNvSpPr/>
          <p:nvPr/>
        </p:nvSpPr>
        <p:spPr>
          <a:xfrm>
            <a:off x="1905000" y="1902334"/>
            <a:ext cx="15271499" cy="482672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SẢN PHẨM</a:t>
            </a:r>
            <a:endParaRPr lang="en-US" sz="8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33C3E31-7460-946D-C961-EAFC2EA556C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30" y="6669746"/>
            <a:ext cx="6096000" cy="3184741"/>
          </a:xfrm>
          <a:prstGeom prst="rect">
            <a:avLst/>
          </a:prstGeom>
        </p:spPr>
      </p:pic>
      <p:sp>
        <p:nvSpPr>
          <p:cNvPr id="38" name="Freeform 38"/>
          <p:cNvSpPr/>
          <p:nvPr/>
        </p:nvSpPr>
        <p:spPr>
          <a:xfrm rot="-508394">
            <a:off x="3205368" y="2480723"/>
            <a:ext cx="733937" cy="723900"/>
          </a:xfrm>
          <a:custGeom>
            <a:avLst/>
            <a:gdLst/>
            <a:ahLst/>
            <a:cxnLst/>
            <a:rect l="l" t="t" r="r" b="b"/>
            <a:pathLst>
              <a:path w="733937" h="723900">
                <a:moveTo>
                  <a:pt x="0" y="0"/>
                </a:moveTo>
                <a:lnTo>
                  <a:pt x="733937" y="0"/>
                </a:lnTo>
                <a:lnTo>
                  <a:pt x="733937" y="723900"/>
                </a:lnTo>
                <a:lnTo>
                  <a:pt x="0" y="7239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7029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994859" y="1260473"/>
            <a:ext cx="2458952" cy="1605025"/>
          </a:xfrm>
          <a:custGeom>
            <a:avLst/>
            <a:gdLst/>
            <a:ahLst/>
            <a:cxnLst/>
            <a:rect l="l" t="t" r="r" b="b"/>
            <a:pathLst>
              <a:path w="2458952" h="1605025">
                <a:moveTo>
                  <a:pt x="0" y="0"/>
                </a:moveTo>
                <a:lnTo>
                  <a:pt x="2458952" y="0"/>
                </a:lnTo>
                <a:lnTo>
                  <a:pt x="2458952" y="1605026"/>
                </a:lnTo>
                <a:lnTo>
                  <a:pt x="0" y="16050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66367">
            <a:off x="13706902" y="7260554"/>
            <a:ext cx="2582597" cy="1760861"/>
          </a:xfrm>
          <a:custGeom>
            <a:avLst/>
            <a:gdLst/>
            <a:ahLst/>
            <a:cxnLst/>
            <a:rect l="l" t="t" r="r" b="b"/>
            <a:pathLst>
              <a:path w="2582597" h="1760861">
                <a:moveTo>
                  <a:pt x="0" y="0"/>
                </a:moveTo>
                <a:lnTo>
                  <a:pt x="2582597" y="0"/>
                </a:lnTo>
                <a:lnTo>
                  <a:pt x="2582597" y="1760861"/>
                </a:lnTo>
                <a:lnTo>
                  <a:pt x="0" y="176086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724695">
            <a:off x="2602016" y="3189107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724695">
            <a:off x="2602016" y="442075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6"/>
                </a:lnTo>
                <a:lnTo>
                  <a:pt x="0" y="4388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724695">
            <a:off x="2602016" y="565240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6"/>
                </a:lnTo>
                <a:lnTo>
                  <a:pt x="0" y="4388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724695">
            <a:off x="2602016" y="688405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724695">
            <a:off x="2602016" y="8113124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组合 10">
            <a:extLst>
              <a:ext uri="{FF2B5EF4-FFF2-40B4-BE49-F238E27FC236}">
                <a16:creationId xmlns:a16="http://schemas.microsoft.com/office/drawing/2014/main" id="{8A60342D-94B8-8865-9191-517BF0EB2EAE}"/>
              </a:ext>
            </a:extLst>
          </p:cNvPr>
          <p:cNvGrpSpPr/>
          <p:nvPr/>
        </p:nvGrpSpPr>
        <p:grpSpPr>
          <a:xfrm>
            <a:off x="772421" y="-774019"/>
            <a:ext cx="16917935" cy="9486164"/>
            <a:chOff x="-18796" y="-1134332"/>
            <a:chExt cx="11986497" cy="8197670"/>
          </a:xfrm>
        </p:grpSpPr>
        <p:sp>
          <p:nvSpPr>
            <p:cNvPr id="31" name="任意多边形: 形状 7">
              <a:extLst>
                <a:ext uri="{FF2B5EF4-FFF2-40B4-BE49-F238E27FC236}">
                  <a16:creationId xmlns:a16="http://schemas.microsoft.com/office/drawing/2014/main" id="{DAFD740A-D70E-E2D1-A29E-89064AD922BB}"/>
                </a:ext>
              </a:extLst>
            </p:cNvPr>
            <p:cNvSpPr/>
            <p:nvPr/>
          </p:nvSpPr>
          <p:spPr>
            <a:xfrm>
              <a:off x="2215848" y="2408555"/>
              <a:ext cx="8156526" cy="4071000"/>
            </a:xfrm>
            <a:custGeom>
              <a:avLst/>
              <a:gdLst>
                <a:gd name="connsiteX0" fmla="*/ 817638 w 8156526"/>
                <a:gd name="connsiteY0" fmla="*/ 174988 h 4071000"/>
                <a:gd name="connsiteX1" fmla="*/ 585409 w 8156526"/>
                <a:gd name="connsiteY1" fmla="*/ 291102 h 4071000"/>
                <a:gd name="connsiteX2" fmla="*/ 309638 w 8156526"/>
                <a:gd name="connsiteY2" fmla="*/ 552359 h 4071000"/>
                <a:gd name="connsiteX3" fmla="*/ 120952 w 8156526"/>
                <a:gd name="connsiteY3" fmla="*/ 973274 h 4071000"/>
                <a:gd name="connsiteX4" fmla="*/ 19352 w 8156526"/>
                <a:gd name="connsiteY4" fmla="*/ 1394188 h 4071000"/>
                <a:gd name="connsiteX5" fmla="*/ 4838 w 8156526"/>
                <a:gd name="connsiteY5" fmla="*/ 2047331 h 4071000"/>
                <a:gd name="connsiteX6" fmla="*/ 77409 w 8156526"/>
                <a:gd name="connsiteY6" fmla="*/ 2613388 h 4071000"/>
                <a:gd name="connsiteX7" fmla="*/ 193523 w 8156526"/>
                <a:gd name="connsiteY7" fmla="*/ 3237502 h 4071000"/>
                <a:gd name="connsiteX8" fmla="*/ 454781 w 8156526"/>
                <a:gd name="connsiteY8" fmla="*/ 3716474 h 4071000"/>
                <a:gd name="connsiteX9" fmla="*/ 1151466 w 8156526"/>
                <a:gd name="connsiteY9" fmla="*/ 4006759 h 4071000"/>
                <a:gd name="connsiteX10" fmla="*/ 1761066 w 8156526"/>
                <a:gd name="connsiteY10" fmla="*/ 4050302 h 4071000"/>
                <a:gd name="connsiteX11" fmla="*/ 2327123 w 8156526"/>
                <a:gd name="connsiteY11" fmla="*/ 4021274 h 4071000"/>
                <a:gd name="connsiteX12" fmla="*/ 3459238 w 8156526"/>
                <a:gd name="connsiteY12" fmla="*/ 3905159 h 4071000"/>
                <a:gd name="connsiteX13" fmla="*/ 5070323 w 8156526"/>
                <a:gd name="connsiteY13" fmla="*/ 3934188 h 4071000"/>
                <a:gd name="connsiteX14" fmla="*/ 6187923 w 8156526"/>
                <a:gd name="connsiteY14" fmla="*/ 4064816 h 4071000"/>
                <a:gd name="connsiteX15" fmla="*/ 6841066 w 8156526"/>
                <a:gd name="connsiteY15" fmla="*/ 4021274 h 4071000"/>
                <a:gd name="connsiteX16" fmla="*/ 7552266 w 8156526"/>
                <a:gd name="connsiteY16" fmla="*/ 3774531 h 4071000"/>
                <a:gd name="connsiteX17" fmla="*/ 7857066 w 8156526"/>
                <a:gd name="connsiteY17" fmla="*/ 3498759 h 4071000"/>
                <a:gd name="connsiteX18" fmla="*/ 8074781 w 8156526"/>
                <a:gd name="connsiteY18" fmla="*/ 2598874 h 4071000"/>
                <a:gd name="connsiteX19" fmla="*/ 8147352 w 8156526"/>
                <a:gd name="connsiteY19" fmla="*/ 1669959 h 4071000"/>
                <a:gd name="connsiteX20" fmla="*/ 7886095 w 8156526"/>
                <a:gd name="connsiteY20" fmla="*/ 668474 h 4071000"/>
                <a:gd name="connsiteX21" fmla="*/ 7421638 w 8156526"/>
                <a:gd name="connsiteY21" fmla="*/ 233045 h 4071000"/>
                <a:gd name="connsiteX22" fmla="*/ 6783009 w 8156526"/>
                <a:gd name="connsiteY22" fmla="*/ 29845 h 4071000"/>
                <a:gd name="connsiteX23" fmla="*/ 5767009 w 8156526"/>
                <a:gd name="connsiteY23" fmla="*/ 58874 h 4071000"/>
                <a:gd name="connsiteX24" fmla="*/ 4751009 w 8156526"/>
                <a:gd name="connsiteY24" fmla="*/ 131445 h 4071000"/>
                <a:gd name="connsiteX25" fmla="*/ 4025295 w 8156526"/>
                <a:gd name="connsiteY25" fmla="*/ 189502 h 4071000"/>
                <a:gd name="connsiteX26" fmla="*/ 3357638 w 8156526"/>
                <a:gd name="connsiteY26" fmla="*/ 145959 h 4071000"/>
                <a:gd name="connsiteX27" fmla="*/ 2748038 w 8156526"/>
                <a:gd name="connsiteY27" fmla="*/ 73388 h 4071000"/>
                <a:gd name="connsiteX28" fmla="*/ 1978781 w 8156526"/>
                <a:gd name="connsiteY28" fmla="*/ 15331 h 4071000"/>
                <a:gd name="connsiteX29" fmla="*/ 1485295 w 8156526"/>
                <a:gd name="connsiteY29" fmla="*/ 15331 h 4071000"/>
                <a:gd name="connsiteX30" fmla="*/ 817638 w 8156526"/>
                <a:gd name="connsiteY30" fmla="*/ 174988 h 407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156526" h="4071000">
                  <a:moveTo>
                    <a:pt x="817638" y="174988"/>
                  </a:moveTo>
                  <a:cubicBezTo>
                    <a:pt x="667657" y="220950"/>
                    <a:pt x="670076" y="228207"/>
                    <a:pt x="585409" y="291102"/>
                  </a:cubicBezTo>
                  <a:cubicBezTo>
                    <a:pt x="500742" y="353997"/>
                    <a:pt x="387047" y="438664"/>
                    <a:pt x="309638" y="552359"/>
                  </a:cubicBezTo>
                  <a:cubicBezTo>
                    <a:pt x="232229" y="666054"/>
                    <a:pt x="169333" y="832969"/>
                    <a:pt x="120952" y="973274"/>
                  </a:cubicBezTo>
                  <a:cubicBezTo>
                    <a:pt x="72571" y="1113579"/>
                    <a:pt x="38704" y="1215179"/>
                    <a:pt x="19352" y="1394188"/>
                  </a:cubicBezTo>
                  <a:cubicBezTo>
                    <a:pt x="0" y="1573198"/>
                    <a:pt x="-4838" y="1844131"/>
                    <a:pt x="4838" y="2047331"/>
                  </a:cubicBezTo>
                  <a:cubicBezTo>
                    <a:pt x="14514" y="2250531"/>
                    <a:pt x="45961" y="2415026"/>
                    <a:pt x="77409" y="2613388"/>
                  </a:cubicBezTo>
                  <a:cubicBezTo>
                    <a:pt x="108857" y="2811750"/>
                    <a:pt x="130628" y="3053654"/>
                    <a:pt x="193523" y="3237502"/>
                  </a:cubicBezTo>
                  <a:cubicBezTo>
                    <a:pt x="256418" y="3421350"/>
                    <a:pt x="295124" y="3588265"/>
                    <a:pt x="454781" y="3716474"/>
                  </a:cubicBezTo>
                  <a:cubicBezTo>
                    <a:pt x="614438" y="3844683"/>
                    <a:pt x="933752" y="3951121"/>
                    <a:pt x="1151466" y="4006759"/>
                  </a:cubicBezTo>
                  <a:cubicBezTo>
                    <a:pt x="1369180" y="4062397"/>
                    <a:pt x="1565123" y="4047883"/>
                    <a:pt x="1761066" y="4050302"/>
                  </a:cubicBezTo>
                  <a:cubicBezTo>
                    <a:pt x="1957009" y="4052721"/>
                    <a:pt x="2044094" y="4045465"/>
                    <a:pt x="2327123" y="4021274"/>
                  </a:cubicBezTo>
                  <a:cubicBezTo>
                    <a:pt x="2610152" y="3997084"/>
                    <a:pt x="3002038" y="3919673"/>
                    <a:pt x="3459238" y="3905159"/>
                  </a:cubicBezTo>
                  <a:cubicBezTo>
                    <a:pt x="3916438" y="3890645"/>
                    <a:pt x="4615542" y="3907579"/>
                    <a:pt x="5070323" y="3934188"/>
                  </a:cubicBezTo>
                  <a:cubicBezTo>
                    <a:pt x="5525104" y="3960798"/>
                    <a:pt x="5892799" y="4050302"/>
                    <a:pt x="6187923" y="4064816"/>
                  </a:cubicBezTo>
                  <a:cubicBezTo>
                    <a:pt x="6483047" y="4079330"/>
                    <a:pt x="6613676" y="4069655"/>
                    <a:pt x="6841066" y="4021274"/>
                  </a:cubicBezTo>
                  <a:cubicBezTo>
                    <a:pt x="7068457" y="3972893"/>
                    <a:pt x="7382933" y="3861617"/>
                    <a:pt x="7552266" y="3774531"/>
                  </a:cubicBezTo>
                  <a:cubicBezTo>
                    <a:pt x="7721599" y="3687445"/>
                    <a:pt x="7769980" y="3694702"/>
                    <a:pt x="7857066" y="3498759"/>
                  </a:cubicBezTo>
                  <a:cubicBezTo>
                    <a:pt x="7944152" y="3302816"/>
                    <a:pt x="8026400" y="2903674"/>
                    <a:pt x="8074781" y="2598874"/>
                  </a:cubicBezTo>
                  <a:cubicBezTo>
                    <a:pt x="8123162" y="2294074"/>
                    <a:pt x="8178800" y="1991692"/>
                    <a:pt x="8147352" y="1669959"/>
                  </a:cubicBezTo>
                  <a:cubicBezTo>
                    <a:pt x="8115904" y="1348226"/>
                    <a:pt x="8007047" y="907960"/>
                    <a:pt x="7886095" y="668474"/>
                  </a:cubicBezTo>
                  <a:cubicBezTo>
                    <a:pt x="7765143" y="428988"/>
                    <a:pt x="7605486" y="339483"/>
                    <a:pt x="7421638" y="233045"/>
                  </a:cubicBezTo>
                  <a:cubicBezTo>
                    <a:pt x="7237790" y="126607"/>
                    <a:pt x="7058780" y="58873"/>
                    <a:pt x="6783009" y="29845"/>
                  </a:cubicBezTo>
                  <a:cubicBezTo>
                    <a:pt x="6507238" y="817"/>
                    <a:pt x="6105676" y="41941"/>
                    <a:pt x="5767009" y="58874"/>
                  </a:cubicBezTo>
                  <a:cubicBezTo>
                    <a:pt x="5428342" y="75807"/>
                    <a:pt x="4751009" y="131445"/>
                    <a:pt x="4751009" y="131445"/>
                  </a:cubicBezTo>
                  <a:cubicBezTo>
                    <a:pt x="4460723" y="153216"/>
                    <a:pt x="4257523" y="187083"/>
                    <a:pt x="4025295" y="189502"/>
                  </a:cubicBezTo>
                  <a:cubicBezTo>
                    <a:pt x="3793067" y="191921"/>
                    <a:pt x="3570514" y="165311"/>
                    <a:pt x="3357638" y="145959"/>
                  </a:cubicBezTo>
                  <a:cubicBezTo>
                    <a:pt x="3144762" y="126607"/>
                    <a:pt x="2977847" y="95159"/>
                    <a:pt x="2748038" y="73388"/>
                  </a:cubicBezTo>
                  <a:cubicBezTo>
                    <a:pt x="2518229" y="51617"/>
                    <a:pt x="2189238" y="25007"/>
                    <a:pt x="1978781" y="15331"/>
                  </a:cubicBezTo>
                  <a:cubicBezTo>
                    <a:pt x="1768324" y="5655"/>
                    <a:pt x="1686076" y="-13698"/>
                    <a:pt x="1485295" y="15331"/>
                  </a:cubicBezTo>
                  <a:cubicBezTo>
                    <a:pt x="1284514" y="44359"/>
                    <a:pt x="967619" y="129026"/>
                    <a:pt x="817638" y="1749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21" descr="图片包含 游戏机, 桌子&#10;&#10;描述已自动生成">
              <a:extLst>
                <a:ext uri="{FF2B5EF4-FFF2-40B4-BE49-F238E27FC236}">
                  <a16:creationId xmlns:a16="http://schemas.microsoft.com/office/drawing/2014/main" id="{E35749CD-2926-B451-00F0-C0560FB9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7" b="17883"/>
            <a:stretch>
              <a:fillRect/>
            </a:stretch>
          </p:blipFill>
          <p:spPr>
            <a:xfrm>
              <a:off x="-18796" y="-1134332"/>
              <a:ext cx="11986497" cy="8197670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4794193" y="3545135"/>
            <a:ext cx="977673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TRANG TÁI CHẾ</a:t>
            </a:r>
            <a:endParaRPr lang="en-US" sz="115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nhạc-trình-diễ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469041" y="8764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1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7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938503">
            <a:off x="14910025" y="7322661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3" y="0"/>
                </a:lnTo>
                <a:lnTo>
                  <a:pt x="1891683" y="488399"/>
                </a:lnTo>
                <a:lnTo>
                  <a:pt x="0" y="4883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1" name="AutoShape 31"/>
          <p:cNvSpPr/>
          <p:nvPr/>
        </p:nvSpPr>
        <p:spPr>
          <a:xfrm rot="-10800000">
            <a:off x="2774952" y="696147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rot="-10800000">
            <a:off x="2774952" y="565060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8" name="Freeform 38"/>
          <p:cNvSpPr/>
          <p:nvPr/>
        </p:nvSpPr>
        <p:spPr>
          <a:xfrm rot="-508394">
            <a:off x="3292357" y="2556869"/>
            <a:ext cx="733937" cy="723900"/>
          </a:xfrm>
          <a:custGeom>
            <a:avLst/>
            <a:gdLst/>
            <a:ahLst/>
            <a:cxnLst/>
            <a:rect l="l" t="t" r="r" b="b"/>
            <a:pathLst>
              <a:path w="733937" h="723900">
                <a:moveTo>
                  <a:pt x="0" y="0"/>
                </a:moveTo>
                <a:lnTo>
                  <a:pt x="733937" y="0"/>
                </a:lnTo>
                <a:lnTo>
                  <a:pt x="733937" y="723900"/>
                </a:lnTo>
                <a:lnTo>
                  <a:pt x="0" y="7239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508394">
            <a:off x="14286681" y="2547344"/>
            <a:ext cx="733937" cy="723900"/>
          </a:xfrm>
          <a:custGeom>
            <a:avLst/>
            <a:gdLst/>
            <a:ahLst/>
            <a:cxnLst/>
            <a:rect l="l" t="t" r="r" b="b"/>
            <a:pathLst>
              <a:path w="733937" h="723900">
                <a:moveTo>
                  <a:pt x="0" y="0"/>
                </a:moveTo>
                <a:lnTo>
                  <a:pt x="733936" y="0"/>
                </a:lnTo>
                <a:lnTo>
                  <a:pt x="733936" y="723900"/>
                </a:lnTo>
                <a:lnTo>
                  <a:pt x="0" y="7239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3" name="Cloud 52"/>
          <p:cNvSpPr/>
          <p:nvPr/>
        </p:nvSpPr>
        <p:spPr>
          <a:xfrm>
            <a:off x="3672763" y="2081483"/>
            <a:ext cx="11142315" cy="482672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     PHÁT TRIỂN</a:t>
            </a:r>
            <a:endParaRPr lang="en-US" sz="8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33C3E31-7460-946D-C961-EAFC2EA556C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19" y="6729058"/>
            <a:ext cx="6096000" cy="290967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58077" y="693190"/>
            <a:ext cx="72914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37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nghề gố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733" y="177260"/>
            <a:ext cx="17900543" cy="1010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756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486400" y="3474720"/>
            <a:ext cx="7315200" cy="3337560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299190" y="2096821"/>
            <a:ext cx="1689620" cy="973835"/>
          </a:xfrm>
          <a:custGeom>
            <a:avLst/>
            <a:gdLst/>
            <a:ahLst/>
            <a:cxnLst/>
            <a:rect l="l" t="t" r="r" b="b"/>
            <a:pathLst>
              <a:path w="1689620" h="973835">
                <a:moveTo>
                  <a:pt x="0" y="0"/>
                </a:moveTo>
                <a:lnTo>
                  <a:pt x="1689620" y="0"/>
                </a:lnTo>
                <a:lnTo>
                  <a:pt x="1689620" y="973835"/>
                </a:lnTo>
                <a:lnTo>
                  <a:pt x="0" y="97383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6662229" y="8849292"/>
            <a:ext cx="5596379" cy="69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3C2E3D"/>
                </a:solidFill>
                <a:latin typeface="More Sugar Thin"/>
                <a:ea typeface="More Sugar Thin"/>
                <a:cs typeface="More Sugar Thin"/>
                <a:sym typeface="More Sugar Thin"/>
              </a:rPr>
              <a:t>See you next time!</a:t>
            </a:r>
          </a:p>
        </p:txBody>
      </p:sp>
      <p:sp>
        <p:nvSpPr>
          <p:cNvPr id="27" name="Freeform 27"/>
          <p:cNvSpPr/>
          <p:nvPr/>
        </p:nvSpPr>
        <p:spPr>
          <a:xfrm rot="-7967566">
            <a:off x="2287364" y="5419393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9138956">
            <a:off x="15394088" y="6079868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7972014">
            <a:off x="3697928" y="1051488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5" y="0"/>
                </a:lnTo>
                <a:lnTo>
                  <a:pt x="1108075" y="1092922"/>
                </a:lnTo>
                <a:lnTo>
                  <a:pt x="0" y="10929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0073941">
            <a:off x="12709349" y="8003960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10085071">
            <a:off x="4655764" y="8714021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1637702">
            <a:off x="13447605" y="-81175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2" y="0"/>
                </a:lnTo>
                <a:lnTo>
                  <a:pt x="2363782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pic>
        <p:nvPicPr>
          <p:cNvPr id="47" name="图片 29" descr="卡通人物&#10;&#10;低可信度描述已自动生成">
            <a:extLst>
              <a:ext uri="{FF2B5EF4-FFF2-40B4-BE49-F238E27FC236}">
                <a16:creationId xmlns:a16="http://schemas.microsoft.com/office/drawing/2014/main" id="{FCB7569F-935B-0083-E6FC-BD54AE28F79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9050" r="67618" b="26386"/>
          <a:stretch>
            <a:fillRect/>
          </a:stretch>
        </p:blipFill>
        <p:spPr>
          <a:xfrm>
            <a:off x="395823" y="-183779"/>
            <a:ext cx="4702629" cy="6640286"/>
          </a:xfrm>
          <a:custGeom>
            <a:avLst/>
            <a:gdLst>
              <a:gd name="connsiteX0" fmla="*/ 0 w 11379200"/>
              <a:gd name="connsiteY0" fmla="*/ 0 h 6235999"/>
              <a:gd name="connsiteX1" fmla="*/ 11379200 w 11379200"/>
              <a:gd name="connsiteY1" fmla="*/ 0 h 6235999"/>
              <a:gd name="connsiteX2" fmla="*/ 11379200 w 11379200"/>
              <a:gd name="connsiteY2" fmla="*/ 6235999 h 6235999"/>
              <a:gd name="connsiteX3" fmla="*/ 0 w 11379200"/>
              <a:gd name="connsiteY3" fmla="*/ 6235999 h 62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0" h="6235999">
                <a:moveTo>
                  <a:pt x="0" y="0"/>
                </a:moveTo>
                <a:lnTo>
                  <a:pt x="11379200" y="0"/>
                </a:lnTo>
                <a:lnTo>
                  <a:pt x="11379200" y="6235999"/>
                </a:lnTo>
                <a:lnTo>
                  <a:pt x="0" y="6235999"/>
                </a:lnTo>
                <a:close/>
              </a:path>
            </a:pathLst>
          </a:custGeom>
        </p:spPr>
      </p:pic>
      <p:pic>
        <p:nvPicPr>
          <p:cNvPr id="48" name="图片 30" descr="卡通人物&#10;&#10;低可信度描述已自动生成">
            <a:extLst>
              <a:ext uri="{FF2B5EF4-FFF2-40B4-BE49-F238E27FC236}">
                <a16:creationId xmlns:a16="http://schemas.microsoft.com/office/drawing/2014/main" id="{1E4B8B96-0B3E-BB91-4F4C-0E1DD515AB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2" t="46518" r="3572" b="38875"/>
          <a:stretch>
            <a:fillRect/>
          </a:stretch>
        </p:blipFill>
        <p:spPr>
          <a:xfrm>
            <a:off x="15135071" y="2755361"/>
            <a:ext cx="2133602" cy="1502231"/>
          </a:xfrm>
          <a:custGeom>
            <a:avLst/>
            <a:gdLst>
              <a:gd name="connsiteX0" fmla="*/ 0 w 11379200"/>
              <a:gd name="connsiteY0" fmla="*/ 0 h 6235999"/>
              <a:gd name="connsiteX1" fmla="*/ 11379200 w 11379200"/>
              <a:gd name="connsiteY1" fmla="*/ 0 h 6235999"/>
              <a:gd name="connsiteX2" fmla="*/ 11379200 w 11379200"/>
              <a:gd name="connsiteY2" fmla="*/ 6235999 h 6235999"/>
              <a:gd name="connsiteX3" fmla="*/ 0 w 11379200"/>
              <a:gd name="connsiteY3" fmla="*/ 6235999 h 62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0" h="6235999">
                <a:moveTo>
                  <a:pt x="0" y="0"/>
                </a:moveTo>
                <a:lnTo>
                  <a:pt x="11379200" y="0"/>
                </a:lnTo>
                <a:lnTo>
                  <a:pt x="11379200" y="6235999"/>
                </a:lnTo>
                <a:lnTo>
                  <a:pt x="0" y="6235999"/>
                </a:lnTo>
                <a:close/>
              </a:path>
            </a:pathLst>
          </a:custGeom>
        </p:spPr>
      </p:pic>
      <p:pic>
        <p:nvPicPr>
          <p:cNvPr id="49" name="图片 2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179" y="664706"/>
            <a:ext cx="1149831" cy="1715165"/>
          </a:xfrm>
          <a:prstGeom prst="rect">
            <a:avLst/>
          </a:prstGeom>
        </p:spPr>
      </p:pic>
      <p:sp>
        <p:nvSpPr>
          <p:cNvPr id="50" name="KSO_Shape"/>
          <p:cNvSpPr/>
          <p:nvPr/>
        </p:nvSpPr>
        <p:spPr bwMode="auto">
          <a:xfrm>
            <a:off x="13689003" y="464600"/>
            <a:ext cx="1494063" cy="82173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70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1" name="KSO_Shape"/>
          <p:cNvSpPr/>
          <p:nvPr/>
        </p:nvSpPr>
        <p:spPr bwMode="auto">
          <a:xfrm>
            <a:off x="594743" y="1457251"/>
            <a:ext cx="1494063" cy="821735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70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2" name="KSO_Shape"/>
          <p:cNvSpPr/>
          <p:nvPr/>
        </p:nvSpPr>
        <p:spPr bwMode="auto">
          <a:xfrm>
            <a:off x="1501082" y="305261"/>
            <a:ext cx="2679798" cy="147389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700" dirty="0">
              <a:solidFill>
                <a:srgbClr val="FFFFFF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53" name="Picture 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 b="26406"/>
          <a:stretch>
            <a:fillRect/>
          </a:stretch>
        </p:blipFill>
        <p:spPr>
          <a:xfrm>
            <a:off x="2608025" y="-1217861"/>
            <a:ext cx="13111349" cy="8916057"/>
          </a:xfrm>
          <a:prstGeom prst="rect">
            <a:avLst/>
          </a:prstGeom>
        </p:spPr>
      </p:pic>
      <p:sp>
        <p:nvSpPr>
          <p:cNvPr id="54" name="TextBox 7"/>
          <p:cNvSpPr txBox="1"/>
          <p:nvPr/>
        </p:nvSpPr>
        <p:spPr>
          <a:xfrm>
            <a:off x="4044583" y="3465774"/>
            <a:ext cx="1068833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b="1" spc="179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THẦY CÔ VÀ CÁC EM ĐÃ CHÚ Ý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b="1" spc="179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LẮNG NGHE!</a:t>
            </a:r>
          </a:p>
        </p:txBody>
      </p:sp>
      <p:pic>
        <p:nvPicPr>
          <p:cNvPr id="55" name="Picture 1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55457">
            <a:off x="1184703" y="3026040"/>
            <a:ext cx="649653" cy="61879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18085C3-A086-4951-94F4-EA3280C8110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18" y="6616414"/>
            <a:ext cx="4944371" cy="3394643"/>
          </a:xfrm>
          <a:prstGeom prst="rect">
            <a:avLst/>
          </a:prstGeom>
        </p:spPr>
      </p:pic>
      <p:pic>
        <p:nvPicPr>
          <p:cNvPr id="57" name="图片 23" descr="图标&#10;&#10;描述已自动生成">
            <a:extLst>
              <a:ext uri="{FF2B5EF4-FFF2-40B4-BE49-F238E27FC236}">
                <a16:creationId xmlns:a16="http://schemas.microsoft.com/office/drawing/2014/main" id="{A8A144EC-153C-2FD4-489C-6DE3E3A542C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71" y="880846"/>
            <a:ext cx="2875584" cy="2484420"/>
          </a:xfrm>
          <a:prstGeom prst="rect">
            <a:avLst/>
          </a:prstGeom>
        </p:spPr>
      </p:pic>
      <p:pic>
        <p:nvPicPr>
          <p:cNvPr id="58" name="TLT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821322" y="910727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718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994859" y="1260473"/>
            <a:ext cx="2458952" cy="1605025"/>
          </a:xfrm>
          <a:custGeom>
            <a:avLst/>
            <a:gdLst/>
            <a:ahLst/>
            <a:cxnLst/>
            <a:rect l="l" t="t" r="r" b="b"/>
            <a:pathLst>
              <a:path w="2458952" h="1605025">
                <a:moveTo>
                  <a:pt x="0" y="0"/>
                </a:moveTo>
                <a:lnTo>
                  <a:pt x="2458952" y="0"/>
                </a:lnTo>
                <a:lnTo>
                  <a:pt x="2458952" y="1605026"/>
                </a:lnTo>
                <a:lnTo>
                  <a:pt x="0" y="16050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66367">
            <a:off x="13706902" y="7260554"/>
            <a:ext cx="2582597" cy="1760861"/>
          </a:xfrm>
          <a:custGeom>
            <a:avLst/>
            <a:gdLst/>
            <a:ahLst/>
            <a:cxnLst/>
            <a:rect l="l" t="t" r="r" b="b"/>
            <a:pathLst>
              <a:path w="2582597" h="1760861">
                <a:moveTo>
                  <a:pt x="0" y="0"/>
                </a:moveTo>
                <a:lnTo>
                  <a:pt x="2582597" y="0"/>
                </a:lnTo>
                <a:lnTo>
                  <a:pt x="2582597" y="1760861"/>
                </a:lnTo>
                <a:lnTo>
                  <a:pt x="0" y="176086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724695">
            <a:off x="2602016" y="3189107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724695">
            <a:off x="2602016" y="442075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6"/>
                </a:lnTo>
                <a:lnTo>
                  <a:pt x="0" y="4388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724695">
            <a:off x="2602016" y="565240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6"/>
                </a:lnTo>
                <a:lnTo>
                  <a:pt x="0" y="4388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724695">
            <a:off x="2602016" y="688405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724695">
            <a:off x="2602016" y="8113124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组合 10">
            <a:extLst>
              <a:ext uri="{FF2B5EF4-FFF2-40B4-BE49-F238E27FC236}">
                <a16:creationId xmlns:a16="http://schemas.microsoft.com/office/drawing/2014/main" id="{8A60342D-94B8-8865-9191-517BF0EB2EAE}"/>
              </a:ext>
            </a:extLst>
          </p:cNvPr>
          <p:cNvGrpSpPr/>
          <p:nvPr/>
        </p:nvGrpSpPr>
        <p:grpSpPr>
          <a:xfrm>
            <a:off x="1659349" y="-652204"/>
            <a:ext cx="15487187" cy="9486164"/>
            <a:chOff x="609600" y="-1029063"/>
            <a:chExt cx="10972800" cy="8197670"/>
          </a:xfrm>
        </p:grpSpPr>
        <p:sp>
          <p:nvSpPr>
            <p:cNvPr id="37" name="任意多边形: 形状 7">
              <a:extLst>
                <a:ext uri="{FF2B5EF4-FFF2-40B4-BE49-F238E27FC236}">
                  <a16:creationId xmlns:a16="http://schemas.microsoft.com/office/drawing/2014/main" id="{DAFD740A-D70E-E2D1-A29E-89064AD922BB}"/>
                </a:ext>
              </a:extLst>
            </p:cNvPr>
            <p:cNvSpPr/>
            <p:nvPr/>
          </p:nvSpPr>
          <p:spPr>
            <a:xfrm>
              <a:off x="2215848" y="2408555"/>
              <a:ext cx="8156526" cy="4071000"/>
            </a:xfrm>
            <a:custGeom>
              <a:avLst/>
              <a:gdLst>
                <a:gd name="connsiteX0" fmla="*/ 817638 w 8156526"/>
                <a:gd name="connsiteY0" fmla="*/ 174988 h 4071000"/>
                <a:gd name="connsiteX1" fmla="*/ 585409 w 8156526"/>
                <a:gd name="connsiteY1" fmla="*/ 291102 h 4071000"/>
                <a:gd name="connsiteX2" fmla="*/ 309638 w 8156526"/>
                <a:gd name="connsiteY2" fmla="*/ 552359 h 4071000"/>
                <a:gd name="connsiteX3" fmla="*/ 120952 w 8156526"/>
                <a:gd name="connsiteY3" fmla="*/ 973274 h 4071000"/>
                <a:gd name="connsiteX4" fmla="*/ 19352 w 8156526"/>
                <a:gd name="connsiteY4" fmla="*/ 1394188 h 4071000"/>
                <a:gd name="connsiteX5" fmla="*/ 4838 w 8156526"/>
                <a:gd name="connsiteY5" fmla="*/ 2047331 h 4071000"/>
                <a:gd name="connsiteX6" fmla="*/ 77409 w 8156526"/>
                <a:gd name="connsiteY6" fmla="*/ 2613388 h 4071000"/>
                <a:gd name="connsiteX7" fmla="*/ 193523 w 8156526"/>
                <a:gd name="connsiteY7" fmla="*/ 3237502 h 4071000"/>
                <a:gd name="connsiteX8" fmla="*/ 454781 w 8156526"/>
                <a:gd name="connsiteY8" fmla="*/ 3716474 h 4071000"/>
                <a:gd name="connsiteX9" fmla="*/ 1151466 w 8156526"/>
                <a:gd name="connsiteY9" fmla="*/ 4006759 h 4071000"/>
                <a:gd name="connsiteX10" fmla="*/ 1761066 w 8156526"/>
                <a:gd name="connsiteY10" fmla="*/ 4050302 h 4071000"/>
                <a:gd name="connsiteX11" fmla="*/ 2327123 w 8156526"/>
                <a:gd name="connsiteY11" fmla="*/ 4021274 h 4071000"/>
                <a:gd name="connsiteX12" fmla="*/ 3459238 w 8156526"/>
                <a:gd name="connsiteY12" fmla="*/ 3905159 h 4071000"/>
                <a:gd name="connsiteX13" fmla="*/ 5070323 w 8156526"/>
                <a:gd name="connsiteY13" fmla="*/ 3934188 h 4071000"/>
                <a:gd name="connsiteX14" fmla="*/ 6187923 w 8156526"/>
                <a:gd name="connsiteY14" fmla="*/ 4064816 h 4071000"/>
                <a:gd name="connsiteX15" fmla="*/ 6841066 w 8156526"/>
                <a:gd name="connsiteY15" fmla="*/ 4021274 h 4071000"/>
                <a:gd name="connsiteX16" fmla="*/ 7552266 w 8156526"/>
                <a:gd name="connsiteY16" fmla="*/ 3774531 h 4071000"/>
                <a:gd name="connsiteX17" fmla="*/ 7857066 w 8156526"/>
                <a:gd name="connsiteY17" fmla="*/ 3498759 h 4071000"/>
                <a:gd name="connsiteX18" fmla="*/ 8074781 w 8156526"/>
                <a:gd name="connsiteY18" fmla="*/ 2598874 h 4071000"/>
                <a:gd name="connsiteX19" fmla="*/ 8147352 w 8156526"/>
                <a:gd name="connsiteY19" fmla="*/ 1669959 h 4071000"/>
                <a:gd name="connsiteX20" fmla="*/ 7886095 w 8156526"/>
                <a:gd name="connsiteY20" fmla="*/ 668474 h 4071000"/>
                <a:gd name="connsiteX21" fmla="*/ 7421638 w 8156526"/>
                <a:gd name="connsiteY21" fmla="*/ 233045 h 4071000"/>
                <a:gd name="connsiteX22" fmla="*/ 6783009 w 8156526"/>
                <a:gd name="connsiteY22" fmla="*/ 29845 h 4071000"/>
                <a:gd name="connsiteX23" fmla="*/ 5767009 w 8156526"/>
                <a:gd name="connsiteY23" fmla="*/ 58874 h 4071000"/>
                <a:gd name="connsiteX24" fmla="*/ 4751009 w 8156526"/>
                <a:gd name="connsiteY24" fmla="*/ 131445 h 4071000"/>
                <a:gd name="connsiteX25" fmla="*/ 4025295 w 8156526"/>
                <a:gd name="connsiteY25" fmla="*/ 189502 h 4071000"/>
                <a:gd name="connsiteX26" fmla="*/ 3357638 w 8156526"/>
                <a:gd name="connsiteY26" fmla="*/ 145959 h 4071000"/>
                <a:gd name="connsiteX27" fmla="*/ 2748038 w 8156526"/>
                <a:gd name="connsiteY27" fmla="*/ 73388 h 4071000"/>
                <a:gd name="connsiteX28" fmla="*/ 1978781 w 8156526"/>
                <a:gd name="connsiteY28" fmla="*/ 15331 h 4071000"/>
                <a:gd name="connsiteX29" fmla="*/ 1485295 w 8156526"/>
                <a:gd name="connsiteY29" fmla="*/ 15331 h 4071000"/>
                <a:gd name="connsiteX30" fmla="*/ 817638 w 8156526"/>
                <a:gd name="connsiteY30" fmla="*/ 174988 h 407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156526" h="4071000">
                  <a:moveTo>
                    <a:pt x="817638" y="174988"/>
                  </a:moveTo>
                  <a:cubicBezTo>
                    <a:pt x="667657" y="220950"/>
                    <a:pt x="670076" y="228207"/>
                    <a:pt x="585409" y="291102"/>
                  </a:cubicBezTo>
                  <a:cubicBezTo>
                    <a:pt x="500742" y="353997"/>
                    <a:pt x="387047" y="438664"/>
                    <a:pt x="309638" y="552359"/>
                  </a:cubicBezTo>
                  <a:cubicBezTo>
                    <a:pt x="232229" y="666054"/>
                    <a:pt x="169333" y="832969"/>
                    <a:pt x="120952" y="973274"/>
                  </a:cubicBezTo>
                  <a:cubicBezTo>
                    <a:pt x="72571" y="1113579"/>
                    <a:pt x="38704" y="1215179"/>
                    <a:pt x="19352" y="1394188"/>
                  </a:cubicBezTo>
                  <a:cubicBezTo>
                    <a:pt x="0" y="1573198"/>
                    <a:pt x="-4838" y="1844131"/>
                    <a:pt x="4838" y="2047331"/>
                  </a:cubicBezTo>
                  <a:cubicBezTo>
                    <a:pt x="14514" y="2250531"/>
                    <a:pt x="45961" y="2415026"/>
                    <a:pt x="77409" y="2613388"/>
                  </a:cubicBezTo>
                  <a:cubicBezTo>
                    <a:pt x="108857" y="2811750"/>
                    <a:pt x="130628" y="3053654"/>
                    <a:pt x="193523" y="3237502"/>
                  </a:cubicBezTo>
                  <a:cubicBezTo>
                    <a:pt x="256418" y="3421350"/>
                    <a:pt x="295124" y="3588265"/>
                    <a:pt x="454781" y="3716474"/>
                  </a:cubicBezTo>
                  <a:cubicBezTo>
                    <a:pt x="614438" y="3844683"/>
                    <a:pt x="933752" y="3951121"/>
                    <a:pt x="1151466" y="4006759"/>
                  </a:cubicBezTo>
                  <a:cubicBezTo>
                    <a:pt x="1369180" y="4062397"/>
                    <a:pt x="1565123" y="4047883"/>
                    <a:pt x="1761066" y="4050302"/>
                  </a:cubicBezTo>
                  <a:cubicBezTo>
                    <a:pt x="1957009" y="4052721"/>
                    <a:pt x="2044094" y="4045465"/>
                    <a:pt x="2327123" y="4021274"/>
                  </a:cubicBezTo>
                  <a:cubicBezTo>
                    <a:pt x="2610152" y="3997084"/>
                    <a:pt x="3002038" y="3919673"/>
                    <a:pt x="3459238" y="3905159"/>
                  </a:cubicBezTo>
                  <a:cubicBezTo>
                    <a:pt x="3916438" y="3890645"/>
                    <a:pt x="4615542" y="3907579"/>
                    <a:pt x="5070323" y="3934188"/>
                  </a:cubicBezTo>
                  <a:cubicBezTo>
                    <a:pt x="5525104" y="3960798"/>
                    <a:pt x="5892799" y="4050302"/>
                    <a:pt x="6187923" y="4064816"/>
                  </a:cubicBezTo>
                  <a:cubicBezTo>
                    <a:pt x="6483047" y="4079330"/>
                    <a:pt x="6613676" y="4069655"/>
                    <a:pt x="6841066" y="4021274"/>
                  </a:cubicBezTo>
                  <a:cubicBezTo>
                    <a:pt x="7068457" y="3972893"/>
                    <a:pt x="7382933" y="3861617"/>
                    <a:pt x="7552266" y="3774531"/>
                  </a:cubicBezTo>
                  <a:cubicBezTo>
                    <a:pt x="7721599" y="3687445"/>
                    <a:pt x="7769980" y="3694702"/>
                    <a:pt x="7857066" y="3498759"/>
                  </a:cubicBezTo>
                  <a:cubicBezTo>
                    <a:pt x="7944152" y="3302816"/>
                    <a:pt x="8026400" y="2903674"/>
                    <a:pt x="8074781" y="2598874"/>
                  </a:cubicBezTo>
                  <a:cubicBezTo>
                    <a:pt x="8123162" y="2294074"/>
                    <a:pt x="8178800" y="1991692"/>
                    <a:pt x="8147352" y="1669959"/>
                  </a:cubicBezTo>
                  <a:cubicBezTo>
                    <a:pt x="8115904" y="1348226"/>
                    <a:pt x="8007047" y="907960"/>
                    <a:pt x="7886095" y="668474"/>
                  </a:cubicBezTo>
                  <a:cubicBezTo>
                    <a:pt x="7765143" y="428988"/>
                    <a:pt x="7605486" y="339483"/>
                    <a:pt x="7421638" y="233045"/>
                  </a:cubicBezTo>
                  <a:cubicBezTo>
                    <a:pt x="7237790" y="126607"/>
                    <a:pt x="7058780" y="58873"/>
                    <a:pt x="6783009" y="29845"/>
                  </a:cubicBezTo>
                  <a:cubicBezTo>
                    <a:pt x="6507238" y="817"/>
                    <a:pt x="6105676" y="41941"/>
                    <a:pt x="5767009" y="58874"/>
                  </a:cubicBezTo>
                  <a:cubicBezTo>
                    <a:pt x="5428342" y="75807"/>
                    <a:pt x="4751009" y="131445"/>
                    <a:pt x="4751009" y="131445"/>
                  </a:cubicBezTo>
                  <a:cubicBezTo>
                    <a:pt x="4460723" y="153216"/>
                    <a:pt x="4257523" y="187083"/>
                    <a:pt x="4025295" y="189502"/>
                  </a:cubicBezTo>
                  <a:cubicBezTo>
                    <a:pt x="3793067" y="191921"/>
                    <a:pt x="3570514" y="165311"/>
                    <a:pt x="3357638" y="145959"/>
                  </a:cubicBezTo>
                  <a:cubicBezTo>
                    <a:pt x="3144762" y="126607"/>
                    <a:pt x="2977847" y="95159"/>
                    <a:pt x="2748038" y="73388"/>
                  </a:cubicBezTo>
                  <a:cubicBezTo>
                    <a:pt x="2518229" y="51617"/>
                    <a:pt x="2189238" y="25007"/>
                    <a:pt x="1978781" y="15331"/>
                  </a:cubicBezTo>
                  <a:cubicBezTo>
                    <a:pt x="1768324" y="5655"/>
                    <a:pt x="1686076" y="-13698"/>
                    <a:pt x="1485295" y="15331"/>
                  </a:cubicBezTo>
                  <a:cubicBezTo>
                    <a:pt x="1284514" y="44359"/>
                    <a:pt x="967619" y="129026"/>
                    <a:pt x="817638" y="1749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8" name="图片 21" descr="图片包含 游戏机, 桌子&#10;&#10;描述已自动生成">
              <a:extLst>
                <a:ext uri="{FF2B5EF4-FFF2-40B4-BE49-F238E27FC236}">
                  <a16:creationId xmlns:a16="http://schemas.microsoft.com/office/drawing/2014/main" id="{E35749CD-2926-B451-00F0-C0560FB9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7" b="17883"/>
            <a:stretch>
              <a:fillRect/>
            </a:stretch>
          </p:blipFill>
          <p:spPr>
            <a:xfrm>
              <a:off x="609600" y="-1029063"/>
              <a:ext cx="10972800" cy="8197670"/>
            </a:xfrm>
            <a:prstGeom prst="rect">
              <a:avLst/>
            </a:prstGeom>
          </p:spPr>
        </p:pic>
      </p:grpSp>
      <p:pic>
        <p:nvPicPr>
          <p:cNvPr id="39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806CC928-2B62-480E-E69F-F4C82A3A4D5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926" y="3645616"/>
            <a:ext cx="5929263" cy="564857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756441" y="4212476"/>
            <a:ext cx="977673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115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nhạc r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22038" y="882473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994859" y="1260473"/>
            <a:ext cx="2458952" cy="1605025"/>
          </a:xfrm>
          <a:custGeom>
            <a:avLst/>
            <a:gdLst/>
            <a:ahLst/>
            <a:cxnLst/>
            <a:rect l="l" t="t" r="r" b="b"/>
            <a:pathLst>
              <a:path w="2458952" h="1605025">
                <a:moveTo>
                  <a:pt x="0" y="0"/>
                </a:moveTo>
                <a:lnTo>
                  <a:pt x="2458952" y="0"/>
                </a:lnTo>
                <a:lnTo>
                  <a:pt x="2458952" y="1605026"/>
                </a:lnTo>
                <a:lnTo>
                  <a:pt x="0" y="16050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66367">
            <a:off x="13706902" y="7260554"/>
            <a:ext cx="2582597" cy="1760861"/>
          </a:xfrm>
          <a:custGeom>
            <a:avLst/>
            <a:gdLst/>
            <a:ahLst/>
            <a:cxnLst/>
            <a:rect l="l" t="t" r="r" b="b"/>
            <a:pathLst>
              <a:path w="2582597" h="1760861">
                <a:moveTo>
                  <a:pt x="0" y="0"/>
                </a:moveTo>
                <a:lnTo>
                  <a:pt x="2582597" y="0"/>
                </a:lnTo>
                <a:lnTo>
                  <a:pt x="2582597" y="1760861"/>
                </a:lnTo>
                <a:lnTo>
                  <a:pt x="0" y="176086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724695">
            <a:off x="2602016" y="3189107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724695">
            <a:off x="2602016" y="442075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6"/>
                </a:lnTo>
                <a:lnTo>
                  <a:pt x="0" y="4388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724695">
            <a:off x="2602016" y="565240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6"/>
                </a:lnTo>
                <a:lnTo>
                  <a:pt x="0" y="4388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724695">
            <a:off x="2602016" y="6884056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724695">
            <a:off x="2602016" y="8113124"/>
            <a:ext cx="507127" cy="438896"/>
          </a:xfrm>
          <a:custGeom>
            <a:avLst/>
            <a:gdLst/>
            <a:ahLst/>
            <a:cxnLst/>
            <a:rect l="l" t="t" r="r" b="b"/>
            <a:pathLst>
              <a:path w="507127" h="438896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组合 10">
            <a:extLst>
              <a:ext uri="{FF2B5EF4-FFF2-40B4-BE49-F238E27FC236}">
                <a16:creationId xmlns:a16="http://schemas.microsoft.com/office/drawing/2014/main" id="{8A60342D-94B8-8865-9191-517BF0EB2EAE}"/>
              </a:ext>
            </a:extLst>
          </p:cNvPr>
          <p:cNvGrpSpPr/>
          <p:nvPr/>
        </p:nvGrpSpPr>
        <p:grpSpPr>
          <a:xfrm>
            <a:off x="1659349" y="-652204"/>
            <a:ext cx="15487187" cy="9486164"/>
            <a:chOff x="609600" y="-1029063"/>
            <a:chExt cx="10972800" cy="8197670"/>
          </a:xfrm>
        </p:grpSpPr>
        <p:sp>
          <p:nvSpPr>
            <p:cNvPr id="31" name="任意多边形: 形状 7">
              <a:extLst>
                <a:ext uri="{FF2B5EF4-FFF2-40B4-BE49-F238E27FC236}">
                  <a16:creationId xmlns:a16="http://schemas.microsoft.com/office/drawing/2014/main" id="{DAFD740A-D70E-E2D1-A29E-89064AD922BB}"/>
                </a:ext>
              </a:extLst>
            </p:cNvPr>
            <p:cNvSpPr/>
            <p:nvPr/>
          </p:nvSpPr>
          <p:spPr>
            <a:xfrm>
              <a:off x="2215848" y="2408555"/>
              <a:ext cx="8156526" cy="4071000"/>
            </a:xfrm>
            <a:custGeom>
              <a:avLst/>
              <a:gdLst>
                <a:gd name="connsiteX0" fmla="*/ 817638 w 8156526"/>
                <a:gd name="connsiteY0" fmla="*/ 174988 h 4071000"/>
                <a:gd name="connsiteX1" fmla="*/ 585409 w 8156526"/>
                <a:gd name="connsiteY1" fmla="*/ 291102 h 4071000"/>
                <a:gd name="connsiteX2" fmla="*/ 309638 w 8156526"/>
                <a:gd name="connsiteY2" fmla="*/ 552359 h 4071000"/>
                <a:gd name="connsiteX3" fmla="*/ 120952 w 8156526"/>
                <a:gd name="connsiteY3" fmla="*/ 973274 h 4071000"/>
                <a:gd name="connsiteX4" fmla="*/ 19352 w 8156526"/>
                <a:gd name="connsiteY4" fmla="*/ 1394188 h 4071000"/>
                <a:gd name="connsiteX5" fmla="*/ 4838 w 8156526"/>
                <a:gd name="connsiteY5" fmla="*/ 2047331 h 4071000"/>
                <a:gd name="connsiteX6" fmla="*/ 77409 w 8156526"/>
                <a:gd name="connsiteY6" fmla="*/ 2613388 h 4071000"/>
                <a:gd name="connsiteX7" fmla="*/ 193523 w 8156526"/>
                <a:gd name="connsiteY7" fmla="*/ 3237502 h 4071000"/>
                <a:gd name="connsiteX8" fmla="*/ 454781 w 8156526"/>
                <a:gd name="connsiteY8" fmla="*/ 3716474 h 4071000"/>
                <a:gd name="connsiteX9" fmla="*/ 1151466 w 8156526"/>
                <a:gd name="connsiteY9" fmla="*/ 4006759 h 4071000"/>
                <a:gd name="connsiteX10" fmla="*/ 1761066 w 8156526"/>
                <a:gd name="connsiteY10" fmla="*/ 4050302 h 4071000"/>
                <a:gd name="connsiteX11" fmla="*/ 2327123 w 8156526"/>
                <a:gd name="connsiteY11" fmla="*/ 4021274 h 4071000"/>
                <a:gd name="connsiteX12" fmla="*/ 3459238 w 8156526"/>
                <a:gd name="connsiteY12" fmla="*/ 3905159 h 4071000"/>
                <a:gd name="connsiteX13" fmla="*/ 5070323 w 8156526"/>
                <a:gd name="connsiteY13" fmla="*/ 3934188 h 4071000"/>
                <a:gd name="connsiteX14" fmla="*/ 6187923 w 8156526"/>
                <a:gd name="connsiteY14" fmla="*/ 4064816 h 4071000"/>
                <a:gd name="connsiteX15" fmla="*/ 6841066 w 8156526"/>
                <a:gd name="connsiteY15" fmla="*/ 4021274 h 4071000"/>
                <a:gd name="connsiteX16" fmla="*/ 7552266 w 8156526"/>
                <a:gd name="connsiteY16" fmla="*/ 3774531 h 4071000"/>
                <a:gd name="connsiteX17" fmla="*/ 7857066 w 8156526"/>
                <a:gd name="connsiteY17" fmla="*/ 3498759 h 4071000"/>
                <a:gd name="connsiteX18" fmla="*/ 8074781 w 8156526"/>
                <a:gd name="connsiteY18" fmla="*/ 2598874 h 4071000"/>
                <a:gd name="connsiteX19" fmla="*/ 8147352 w 8156526"/>
                <a:gd name="connsiteY19" fmla="*/ 1669959 h 4071000"/>
                <a:gd name="connsiteX20" fmla="*/ 7886095 w 8156526"/>
                <a:gd name="connsiteY20" fmla="*/ 668474 h 4071000"/>
                <a:gd name="connsiteX21" fmla="*/ 7421638 w 8156526"/>
                <a:gd name="connsiteY21" fmla="*/ 233045 h 4071000"/>
                <a:gd name="connsiteX22" fmla="*/ 6783009 w 8156526"/>
                <a:gd name="connsiteY22" fmla="*/ 29845 h 4071000"/>
                <a:gd name="connsiteX23" fmla="*/ 5767009 w 8156526"/>
                <a:gd name="connsiteY23" fmla="*/ 58874 h 4071000"/>
                <a:gd name="connsiteX24" fmla="*/ 4751009 w 8156526"/>
                <a:gd name="connsiteY24" fmla="*/ 131445 h 4071000"/>
                <a:gd name="connsiteX25" fmla="*/ 4025295 w 8156526"/>
                <a:gd name="connsiteY25" fmla="*/ 189502 h 4071000"/>
                <a:gd name="connsiteX26" fmla="*/ 3357638 w 8156526"/>
                <a:gd name="connsiteY26" fmla="*/ 145959 h 4071000"/>
                <a:gd name="connsiteX27" fmla="*/ 2748038 w 8156526"/>
                <a:gd name="connsiteY27" fmla="*/ 73388 h 4071000"/>
                <a:gd name="connsiteX28" fmla="*/ 1978781 w 8156526"/>
                <a:gd name="connsiteY28" fmla="*/ 15331 h 4071000"/>
                <a:gd name="connsiteX29" fmla="*/ 1485295 w 8156526"/>
                <a:gd name="connsiteY29" fmla="*/ 15331 h 4071000"/>
                <a:gd name="connsiteX30" fmla="*/ 817638 w 8156526"/>
                <a:gd name="connsiteY30" fmla="*/ 174988 h 407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156526" h="4071000">
                  <a:moveTo>
                    <a:pt x="817638" y="174988"/>
                  </a:moveTo>
                  <a:cubicBezTo>
                    <a:pt x="667657" y="220950"/>
                    <a:pt x="670076" y="228207"/>
                    <a:pt x="585409" y="291102"/>
                  </a:cubicBezTo>
                  <a:cubicBezTo>
                    <a:pt x="500742" y="353997"/>
                    <a:pt x="387047" y="438664"/>
                    <a:pt x="309638" y="552359"/>
                  </a:cubicBezTo>
                  <a:cubicBezTo>
                    <a:pt x="232229" y="666054"/>
                    <a:pt x="169333" y="832969"/>
                    <a:pt x="120952" y="973274"/>
                  </a:cubicBezTo>
                  <a:cubicBezTo>
                    <a:pt x="72571" y="1113579"/>
                    <a:pt x="38704" y="1215179"/>
                    <a:pt x="19352" y="1394188"/>
                  </a:cubicBezTo>
                  <a:cubicBezTo>
                    <a:pt x="0" y="1573198"/>
                    <a:pt x="-4838" y="1844131"/>
                    <a:pt x="4838" y="2047331"/>
                  </a:cubicBezTo>
                  <a:cubicBezTo>
                    <a:pt x="14514" y="2250531"/>
                    <a:pt x="45961" y="2415026"/>
                    <a:pt x="77409" y="2613388"/>
                  </a:cubicBezTo>
                  <a:cubicBezTo>
                    <a:pt x="108857" y="2811750"/>
                    <a:pt x="130628" y="3053654"/>
                    <a:pt x="193523" y="3237502"/>
                  </a:cubicBezTo>
                  <a:cubicBezTo>
                    <a:pt x="256418" y="3421350"/>
                    <a:pt x="295124" y="3588265"/>
                    <a:pt x="454781" y="3716474"/>
                  </a:cubicBezTo>
                  <a:cubicBezTo>
                    <a:pt x="614438" y="3844683"/>
                    <a:pt x="933752" y="3951121"/>
                    <a:pt x="1151466" y="4006759"/>
                  </a:cubicBezTo>
                  <a:cubicBezTo>
                    <a:pt x="1369180" y="4062397"/>
                    <a:pt x="1565123" y="4047883"/>
                    <a:pt x="1761066" y="4050302"/>
                  </a:cubicBezTo>
                  <a:cubicBezTo>
                    <a:pt x="1957009" y="4052721"/>
                    <a:pt x="2044094" y="4045465"/>
                    <a:pt x="2327123" y="4021274"/>
                  </a:cubicBezTo>
                  <a:cubicBezTo>
                    <a:pt x="2610152" y="3997084"/>
                    <a:pt x="3002038" y="3919673"/>
                    <a:pt x="3459238" y="3905159"/>
                  </a:cubicBezTo>
                  <a:cubicBezTo>
                    <a:pt x="3916438" y="3890645"/>
                    <a:pt x="4615542" y="3907579"/>
                    <a:pt x="5070323" y="3934188"/>
                  </a:cubicBezTo>
                  <a:cubicBezTo>
                    <a:pt x="5525104" y="3960798"/>
                    <a:pt x="5892799" y="4050302"/>
                    <a:pt x="6187923" y="4064816"/>
                  </a:cubicBezTo>
                  <a:cubicBezTo>
                    <a:pt x="6483047" y="4079330"/>
                    <a:pt x="6613676" y="4069655"/>
                    <a:pt x="6841066" y="4021274"/>
                  </a:cubicBezTo>
                  <a:cubicBezTo>
                    <a:pt x="7068457" y="3972893"/>
                    <a:pt x="7382933" y="3861617"/>
                    <a:pt x="7552266" y="3774531"/>
                  </a:cubicBezTo>
                  <a:cubicBezTo>
                    <a:pt x="7721599" y="3687445"/>
                    <a:pt x="7769980" y="3694702"/>
                    <a:pt x="7857066" y="3498759"/>
                  </a:cubicBezTo>
                  <a:cubicBezTo>
                    <a:pt x="7944152" y="3302816"/>
                    <a:pt x="8026400" y="2903674"/>
                    <a:pt x="8074781" y="2598874"/>
                  </a:cubicBezTo>
                  <a:cubicBezTo>
                    <a:pt x="8123162" y="2294074"/>
                    <a:pt x="8178800" y="1991692"/>
                    <a:pt x="8147352" y="1669959"/>
                  </a:cubicBezTo>
                  <a:cubicBezTo>
                    <a:pt x="8115904" y="1348226"/>
                    <a:pt x="8007047" y="907960"/>
                    <a:pt x="7886095" y="668474"/>
                  </a:cubicBezTo>
                  <a:cubicBezTo>
                    <a:pt x="7765143" y="428988"/>
                    <a:pt x="7605486" y="339483"/>
                    <a:pt x="7421638" y="233045"/>
                  </a:cubicBezTo>
                  <a:cubicBezTo>
                    <a:pt x="7237790" y="126607"/>
                    <a:pt x="7058780" y="58873"/>
                    <a:pt x="6783009" y="29845"/>
                  </a:cubicBezTo>
                  <a:cubicBezTo>
                    <a:pt x="6507238" y="817"/>
                    <a:pt x="6105676" y="41941"/>
                    <a:pt x="5767009" y="58874"/>
                  </a:cubicBezTo>
                  <a:cubicBezTo>
                    <a:pt x="5428342" y="75807"/>
                    <a:pt x="4751009" y="131445"/>
                    <a:pt x="4751009" y="131445"/>
                  </a:cubicBezTo>
                  <a:cubicBezTo>
                    <a:pt x="4460723" y="153216"/>
                    <a:pt x="4257523" y="187083"/>
                    <a:pt x="4025295" y="189502"/>
                  </a:cubicBezTo>
                  <a:cubicBezTo>
                    <a:pt x="3793067" y="191921"/>
                    <a:pt x="3570514" y="165311"/>
                    <a:pt x="3357638" y="145959"/>
                  </a:cubicBezTo>
                  <a:cubicBezTo>
                    <a:pt x="3144762" y="126607"/>
                    <a:pt x="2977847" y="95159"/>
                    <a:pt x="2748038" y="73388"/>
                  </a:cubicBezTo>
                  <a:cubicBezTo>
                    <a:pt x="2518229" y="51617"/>
                    <a:pt x="2189238" y="25007"/>
                    <a:pt x="1978781" y="15331"/>
                  </a:cubicBezTo>
                  <a:cubicBezTo>
                    <a:pt x="1768324" y="5655"/>
                    <a:pt x="1686076" y="-13698"/>
                    <a:pt x="1485295" y="15331"/>
                  </a:cubicBezTo>
                  <a:cubicBezTo>
                    <a:pt x="1284514" y="44359"/>
                    <a:pt x="967619" y="129026"/>
                    <a:pt x="817638" y="1749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21" descr="图片包含 游戏机, 桌子&#10;&#10;描述已自动生成">
              <a:extLst>
                <a:ext uri="{FF2B5EF4-FFF2-40B4-BE49-F238E27FC236}">
                  <a16:creationId xmlns:a16="http://schemas.microsoft.com/office/drawing/2014/main" id="{E35749CD-2926-B451-00F0-C0560FB9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7" b="17883"/>
            <a:stretch>
              <a:fillRect/>
            </a:stretch>
          </p:blipFill>
          <p:spPr>
            <a:xfrm>
              <a:off x="609600" y="-1029063"/>
              <a:ext cx="10972800" cy="8197670"/>
            </a:xfrm>
            <a:prstGeom prst="rect">
              <a:avLst/>
            </a:prstGeom>
          </p:spPr>
        </p:pic>
      </p:grpSp>
      <p:pic>
        <p:nvPicPr>
          <p:cNvPr id="33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806CC928-2B62-480E-E69F-F4C82A3A4D5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926" y="3645616"/>
            <a:ext cx="5929263" cy="564857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756441" y="4212476"/>
            <a:ext cx="977673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115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2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5769429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226976" y="1733557"/>
            <a:ext cx="11747594" cy="6925438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734499">
            <a:off x="15381820" y="5413957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999576">
            <a:off x="5173284" y="1294856"/>
            <a:ext cx="951462" cy="938451"/>
          </a:xfrm>
          <a:custGeom>
            <a:avLst/>
            <a:gdLst/>
            <a:ahLst/>
            <a:cxnLst/>
            <a:rect l="l" t="t" r="r" b="b"/>
            <a:pathLst>
              <a:path w="951462" h="938451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2869965">
            <a:off x="13212401" y="8682972"/>
            <a:ext cx="1342491" cy="1324132"/>
          </a:xfrm>
          <a:custGeom>
            <a:avLst/>
            <a:gdLst/>
            <a:ahLst/>
            <a:cxnLst/>
            <a:rect l="l" t="t" r="r" b="b"/>
            <a:pathLst>
              <a:path w="1342491" h="1324132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1063743">
            <a:off x="2599734" y="-131425"/>
            <a:ext cx="1697838" cy="1674620"/>
          </a:xfrm>
          <a:custGeom>
            <a:avLst/>
            <a:gdLst/>
            <a:ahLst/>
            <a:cxnLst/>
            <a:rect l="l" t="t" r="r" b="b"/>
            <a:pathLst>
              <a:path w="1697838" h="1674620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1063743">
            <a:off x="2705124" y="8608947"/>
            <a:ext cx="660076" cy="651049"/>
          </a:xfrm>
          <a:custGeom>
            <a:avLst/>
            <a:gdLst/>
            <a:ahLst/>
            <a:cxnLst/>
            <a:rect l="l" t="t" r="r" b="b"/>
            <a:pathLst>
              <a:path w="660076" h="651049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1292469">
            <a:off x="12908572" y="1246487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Rectangle 29"/>
          <p:cNvSpPr/>
          <p:nvPr/>
        </p:nvSpPr>
        <p:spPr>
          <a:xfrm>
            <a:off x="2886303" y="3828790"/>
            <a:ext cx="1264885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ĐỒ VẬT THÂN QUEN</a:t>
            </a:r>
          </a:p>
          <a:p>
            <a:pPr algn="ctr"/>
            <a:r>
              <a:rPr lang="en-US" sz="8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8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806CC928-2B62-480E-E69F-F4C82A3A4D5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063" y="4240226"/>
            <a:ext cx="5929263" cy="5648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5614855">
            <a:off x="1434248" y="620109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5614855">
            <a:off x="16139098" y="589867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6" y="0"/>
                </a:lnTo>
                <a:lnTo>
                  <a:pt x="994956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-5400000">
            <a:off x="1864592" y="8728478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-5400000">
            <a:off x="16141798" y="8972746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F2F2EA1-848D-4423-9EC6-1D04232C129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59" y="5261619"/>
            <a:ext cx="1617804" cy="1617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CB8C214-006D-4515-AF4A-819ACA08143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06" y="3315455"/>
            <a:ext cx="1521209" cy="152120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114A24D-6803-4A24-831F-8756CF33523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28" y="7304378"/>
            <a:ext cx="1363806" cy="171651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0917275-26C3-4010-8772-ED983BF80089}"/>
              </a:ext>
            </a:extLst>
          </p:cNvPr>
          <p:cNvGrpSpPr/>
          <p:nvPr/>
        </p:nvGrpSpPr>
        <p:grpSpPr>
          <a:xfrm>
            <a:off x="5296413" y="3134806"/>
            <a:ext cx="11081838" cy="1977933"/>
            <a:chOff x="3997325" y="2052561"/>
            <a:chExt cx="6964190" cy="1609097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68D0E5A-034F-4F51-A2DA-BFEE6B80EB3A}"/>
                </a:ext>
              </a:extLst>
            </p:cNvPr>
            <p:cNvPicPr/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9" t="70683" r="15359" b="2736"/>
            <a:stretch/>
          </p:blipFill>
          <p:spPr bwMode="auto">
            <a:xfrm>
              <a:off x="3997325" y="2052561"/>
              <a:ext cx="6964190" cy="16090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FE4DCC8-D0A6-4EF9-A924-09693B7C1FCC}"/>
                </a:ext>
              </a:extLst>
            </p:cNvPr>
            <p:cNvSpPr txBox="1"/>
            <p:nvPr/>
          </p:nvSpPr>
          <p:spPr>
            <a:xfrm>
              <a:off x="4580124" y="2311132"/>
              <a:ext cx="5972783" cy="107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</a:p>
            <a:p>
              <a:pPr algn="ctr"/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1A0AD6-87F4-4500-A00A-CFCFDB497CBB}"/>
              </a:ext>
            </a:extLst>
          </p:cNvPr>
          <p:cNvGrpSpPr/>
          <p:nvPr/>
        </p:nvGrpSpPr>
        <p:grpSpPr>
          <a:xfrm>
            <a:off x="5355388" y="5122133"/>
            <a:ext cx="11081838" cy="1981966"/>
            <a:chOff x="4149725" y="3804329"/>
            <a:chExt cx="6964190" cy="1609097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C0DDD20-C4EE-462D-89D2-0F8CDE71050F}"/>
                </a:ext>
              </a:extLst>
            </p:cNvPr>
            <p:cNvPicPr/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9" t="70683" r="15359" b="2736"/>
            <a:stretch/>
          </p:blipFill>
          <p:spPr bwMode="auto">
            <a:xfrm>
              <a:off x="4149725" y="3804329"/>
              <a:ext cx="6964190" cy="16090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79C97C8-E7C8-416E-98DF-D710BA84F799}"/>
                </a:ext>
              </a:extLst>
            </p:cNvPr>
            <p:cNvSpPr txBox="1"/>
            <p:nvPr/>
          </p:nvSpPr>
          <p:spPr>
            <a:xfrm>
              <a:off x="5553842" y="4057419"/>
              <a:ext cx="4611986" cy="1074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 phận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03AF1B5-463C-46C0-9089-7858760F9A40}"/>
              </a:ext>
            </a:extLst>
          </p:cNvPr>
          <p:cNvGrpSpPr/>
          <p:nvPr/>
        </p:nvGrpSpPr>
        <p:grpSpPr>
          <a:xfrm>
            <a:off x="5600965" y="7080387"/>
            <a:ext cx="10891310" cy="2286648"/>
            <a:chOff x="3371365" y="4968411"/>
            <a:chExt cx="6860884" cy="143953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D69AC1DD-1D7D-4B5E-81C5-B4371016BB06}"/>
                </a:ext>
              </a:extLst>
            </p:cNvPr>
            <p:cNvPicPr/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9" t="70683" r="15359" b="2736"/>
            <a:stretch/>
          </p:blipFill>
          <p:spPr bwMode="auto">
            <a:xfrm>
              <a:off x="3371365" y="4968411"/>
              <a:ext cx="6860884" cy="143953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7F71A17-CAE6-4B9E-9766-8100AD974EE8}"/>
                </a:ext>
              </a:extLst>
            </p:cNvPr>
            <p:cNvSpPr txBox="1"/>
            <p:nvPr/>
          </p:nvSpPr>
          <p:spPr>
            <a:xfrm>
              <a:off x="4479678" y="5289476"/>
              <a:ext cx="4577431" cy="833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mô hình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76" name="Rounded Rectangle 75"/>
          <p:cNvSpPr/>
          <p:nvPr/>
        </p:nvSpPr>
        <p:spPr>
          <a:xfrm>
            <a:off x="2791044" y="834039"/>
            <a:ext cx="13179935" cy="19513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TẠO MÔ HÌNH ĐỒ VẬT BẰNG ĐẤT NẶN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5614855">
            <a:off x="1434248" y="620109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5614855">
            <a:off x="16139098" y="589867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6" y="0"/>
                </a:lnTo>
                <a:lnTo>
                  <a:pt x="994956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-5400000">
            <a:off x="1864592" y="8728478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-5400000">
            <a:off x="16141798" y="8972746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F2F2EA1-848D-4423-9EC6-1D04232C129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946" y="3339297"/>
            <a:ext cx="1617804" cy="1617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CB8C214-006D-4515-AF4A-819ACA08143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25" y="5210731"/>
            <a:ext cx="1521209" cy="152120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114A24D-6803-4A24-831F-8756CF33523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28" y="7304378"/>
            <a:ext cx="1270622" cy="1599231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0917275-26C3-4010-8772-ED983BF80089}"/>
              </a:ext>
            </a:extLst>
          </p:cNvPr>
          <p:cNvGrpSpPr/>
          <p:nvPr/>
        </p:nvGrpSpPr>
        <p:grpSpPr>
          <a:xfrm>
            <a:off x="5024454" y="5130267"/>
            <a:ext cx="11081838" cy="1977933"/>
            <a:chOff x="3997325" y="2052561"/>
            <a:chExt cx="6964190" cy="1609097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68D0E5A-034F-4F51-A2DA-BFEE6B80EB3A}"/>
                </a:ext>
              </a:extLst>
            </p:cNvPr>
            <p:cNvPicPr/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9" t="70683" r="15359" b="2736"/>
            <a:stretch/>
          </p:blipFill>
          <p:spPr bwMode="auto">
            <a:xfrm>
              <a:off x="3997325" y="2052561"/>
              <a:ext cx="6964190" cy="16090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FE4DCC8-D0A6-4EF9-A924-09693B7C1FCC}"/>
                </a:ext>
              </a:extLst>
            </p:cNvPr>
            <p:cNvSpPr txBox="1"/>
            <p:nvPr/>
          </p:nvSpPr>
          <p:spPr>
            <a:xfrm>
              <a:off x="4580124" y="2311132"/>
              <a:ext cx="5972783" cy="107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</a:p>
            <a:p>
              <a:pPr algn="ctr"/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1A0AD6-87F4-4500-A00A-CFCFDB497CBB}"/>
              </a:ext>
            </a:extLst>
          </p:cNvPr>
          <p:cNvGrpSpPr/>
          <p:nvPr/>
        </p:nvGrpSpPr>
        <p:grpSpPr>
          <a:xfrm>
            <a:off x="4982762" y="3245441"/>
            <a:ext cx="11081838" cy="1981966"/>
            <a:chOff x="4149725" y="3804329"/>
            <a:chExt cx="6964190" cy="1609097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C0DDD20-C4EE-462D-89D2-0F8CDE71050F}"/>
                </a:ext>
              </a:extLst>
            </p:cNvPr>
            <p:cNvPicPr/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9" t="70683" r="15359" b="2736"/>
            <a:stretch/>
          </p:blipFill>
          <p:spPr bwMode="auto">
            <a:xfrm>
              <a:off x="4149725" y="3804329"/>
              <a:ext cx="6964190" cy="16090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79C97C8-E7C8-416E-98DF-D710BA84F799}"/>
                </a:ext>
              </a:extLst>
            </p:cNvPr>
            <p:cNvSpPr txBox="1"/>
            <p:nvPr/>
          </p:nvSpPr>
          <p:spPr>
            <a:xfrm>
              <a:off x="5553842" y="4057419"/>
              <a:ext cx="4611986" cy="1074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 phận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03AF1B5-463C-46C0-9089-7858760F9A40}"/>
              </a:ext>
            </a:extLst>
          </p:cNvPr>
          <p:cNvGrpSpPr/>
          <p:nvPr/>
        </p:nvGrpSpPr>
        <p:grpSpPr>
          <a:xfrm>
            <a:off x="5143544" y="7272602"/>
            <a:ext cx="10891310" cy="2056239"/>
            <a:chOff x="3371365" y="4968411"/>
            <a:chExt cx="6860884" cy="143953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D69AC1DD-1D7D-4B5E-81C5-B4371016BB06}"/>
                </a:ext>
              </a:extLst>
            </p:cNvPr>
            <p:cNvPicPr/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9" t="70683" r="15359" b="2736"/>
            <a:stretch/>
          </p:blipFill>
          <p:spPr bwMode="auto">
            <a:xfrm>
              <a:off x="3371365" y="4968411"/>
              <a:ext cx="6860884" cy="143953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7F71A17-CAE6-4B9E-9766-8100AD974EE8}"/>
                </a:ext>
              </a:extLst>
            </p:cNvPr>
            <p:cNvSpPr txBox="1"/>
            <p:nvPr/>
          </p:nvSpPr>
          <p:spPr>
            <a:xfrm>
              <a:off x="4479678" y="5289476"/>
              <a:ext cx="4577431" cy="833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mô hình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76" name="Rounded Rectangle 75"/>
          <p:cNvSpPr/>
          <p:nvPr/>
        </p:nvSpPr>
        <p:spPr>
          <a:xfrm>
            <a:off x="2791044" y="834039"/>
            <a:ext cx="13179935" cy="19513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TẠO MÔ HÌNH ĐỒ VẬT BẰNG ĐẤT NẶN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7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20324">
            <a:off x="2000569" y="1012816"/>
            <a:ext cx="14507465" cy="1626025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772170">
            <a:off x="15667530" y="443021"/>
            <a:ext cx="1461114" cy="1461114"/>
          </a:xfrm>
          <a:custGeom>
            <a:avLst/>
            <a:gdLst/>
            <a:ahLst/>
            <a:cxnLst/>
            <a:rect l="l" t="t" r="r" b="b"/>
            <a:pathLst>
              <a:path w="1461114" h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483876">
            <a:off x="3639475" y="8179166"/>
            <a:ext cx="837565" cy="826111"/>
          </a:xfrm>
          <a:custGeom>
            <a:avLst/>
            <a:gdLst/>
            <a:ahLst/>
            <a:cxnLst/>
            <a:rect l="l" t="t" r="r" b="b"/>
            <a:pathLst>
              <a:path w="837565" h="826111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9" name="Cloud 38"/>
          <p:cNvSpPr/>
          <p:nvPr/>
        </p:nvSpPr>
        <p:spPr>
          <a:xfrm>
            <a:off x="3485652" y="4264616"/>
            <a:ext cx="11790719" cy="492885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6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 và tạo thêm đồ vật trang trí cho sản </a:t>
            </a:r>
            <a:r>
              <a:rPr lang="en-US" sz="60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6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80556" y="2996017"/>
            <a:ext cx="11641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LUYỆN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SÁNG TẠO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 33"/>
          <p:cNvSpPr/>
          <p:nvPr/>
        </p:nvSpPr>
        <p:spPr>
          <a:xfrm rot="493762">
            <a:off x="14565229" y="3379288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6459985">
            <a:off x="2599329" y="4877542"/>
            <a:ext cx="896038" cy="896038"/>
          </a:xfrm>
          <a:custGeom>
            <a:avLst/>
            <a:gdLst/>
            <a:ahLst/>
            <a:cxnLst/>
            <a:rect l="l" t="t" r="r" b="b"/>
            <a:pathLst>
              <a:path w="896038" h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23" name="Thương lắm thầy cô 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5899276" y="8687597"/>
            <a:ext cx="609600" cy="6096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396978" y="1999566"/>
            <a:ext cx="14387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KIẾN TẠO KIẾN THỨC KĨ NĂNG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96978" y="940887"/>
            <a:ext cx="8244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 32"/>
          <p:cNvSpPr/>
          <p:nvPr/>
        </p:nvSpPr>
        <p:spPr>
          <a:xfrm rot="1302675">
            <a:off x="12633811" y="7765288"/>
            <a:ext cx="1721329" cy="1697790"/>
          </a:xfrm>
          <a:custGeom>
            <a:avLst/>
            <a:gdLst/>
            <a:ahLst/>
            <a:cxnLst/>
            <a:rect l="l" t="t" r="r" b="b"/>
            <a:pathLst>
              <a:path w="1721329" h="1697790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 việc cần thực hiệ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2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grpFill/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20324">
            <a:off x="4322215" y="1009093"/>
            <a:ext cx="9651507" cy="1626025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6294146">
            <a:off x="2214808" y="738266"/>
            <a:ext cx="1427557" cy="1408035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493762">
            <a:off x="14931606" y="2499606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6459985">
            <a:off x="2244184" y="4160530"/>
            <a:ext cx="896038" cy="896038"/>
          </a:xfrm>
          <a:custGeom>
            <a:avLst/>
            <a:gdLst/>
            <a:ahLst/>
            <a:cxnLst/>
            <a:rect l="l" t="t" r="r" b="b"/>
            <a:pathLst>
              <a:path w="896038" h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31" name="图片 29" descr="卡通人物&#10;&#10;低可信度描述已自动生成">
            <a:extLst>
              <a:ext uri="{FF2B5EF4-FFF2-40B4-BE49-F238E27FC236}">
                <a16:creationId xmlns:a16="http://schemas.microsoft.com/office/drawing/2014/main" id="{FCB7569F-935B-0083-E6FC-BD54AE28F79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9050" r="67618" b="26386"/>
          <a:stretch>
            <a:fillRect/>
          </a:stretch>
        </p:blipFill>
        <p:spPr>
          <a:xfrm>
            <a:off x="0" y="1"/>
            <a:ext cx="4702629" cy="6640286"/>
          </a:xfrm>
          <a:custGeom>
            <a:avLst/>
            <a:gdLst>
              <a:gd name="connsiteX0" fmla="*/ 0 w 11379200"/>
              <a:gd name="connsiteY0" fmla="*/ 0 h 6235999"/>
              <a:gd name="connsiteX1" fmla="*/ 11379200 w 11379200"/>
              <a:gd name="connsiteY1" fmla="*/ 0 h 6235999"/>
              <a:gd name="connsiteX2" fmla="*/ 11379200 w 11379200"/>
              <a:gd name="connsiteY2" fmla="*/ 6235999 h 6235999"/>
              <a:gd name="connsiteX3" fmla="*/ 0 w 11379200"/>
              <a:gd name="connsiteY3" fmla="*/ 6235999 h 62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0" h="6235999">
                <a:moveTo>
                  <a:pt x="0" y="0"/>
                </a:moveTo>
                <a:lnTo>
                  <a:pt x="11379200" y="0"/>
                </a:lnTo>
                <a:lnTo>
                  <a:pt x="11379200" y="6235999"/>
                </a:lnTo>
                <a:lnTo>
                  <a:pt x="0" y="6235999"/>
                </a:lnTo>
                <a:close/>
              </a:path>
            </a:pathLst>
          </a:custGeom>
        </p:spPr>
      </p:pic>
      <p:pic>
        <p:nvPicPr>
          <p:cNvPr id="38" name="图片 30" descr="卡通人物&#10;&#10;低可信度描述已自动生成">
            <a:extLst>
              <a:ext uri="{FF2B5EF4-FFF2-40B4-BE49-F238E27FC236}">
                <a16:creationId xmlns:a16="http://schemas.microsoft.com/office/drawing/2014/main" id="{1E4B8B96-0B3E-BB91-4F4C-0E1DD515ABA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2" t="46518" r="3572" b="38875"/>
          <a:stretch>
            <a:fillRect/>
          </a:stretch>
        </p:blipFill>
        <p:spPr>
          <a:xfrm>
            <a:off x="14739248" y="2939141"/>
            <a:ext cx="2133602" cy="1502231"/>
          </a:xfrm>
          <a:custGeom>
            <a:avLst/>
            <a:gdLst>
              <a:gd name="connsiteX0" fmla="*/ 0 w 11379200"/>
              <a:gd name="connsiteY0" fmla="*/ 0 h 6235999"/>
              <a:gd name="connsiteX1" fmla="*/ 11379200 w 11379200"/>
              <a:gd name="connsiteY1" fmla="*/ 0 h 6235999"/>
              <a:gd name="connsiteX2" fmla="*/ 11379200 w 11379200"/>
              <a:gd name="connsiteY2" fmla="*/ 6235999 h 6235999"/>
              <a:gd name="connsiteX3" fmla="*/ 0 w 11379200"/>
              <a:gd name="connsiteY3" fmla="*/ 6235999 h 62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0" h="6235999">
                <a:moveTo>
                  <a:pt x="0" y="0"/>
                </a:moveTo>
                <a:lnTo>
                  <a:pt x="11379200" y="0"/>
                </a:lnTo>
                <a:lnTo>
                  <a:pt x="11379200" y="6235999"/>
                </a:lnTo>
                <a:lnTo>
                  <a:pt x="0" y="6235999"/>
                </a:lnTo>
                <a:close/>
              </a:path>
            </a:pathLst>
          </a:custGeom>
        </p:spPr>
      </p:pic>
      <p:sp>
        <p:nvSpPr>
          <p:cNvPr id="40" name="任意多边形: 形状 4">
            <a:extLst>
              <a:ext uri="{FF2B5EF4-FFF2-40B4-BE49-F238E27FC236}">
                <a16:creationId xmlns:a16="http://schemas.microsoft.com/office/drawing/2014/main" id="{E59E1314-51FC-B320-60C8-82D16453D419}"/>
              </a:ext>
            </a:extLst>
          </p:cNvPr>
          <p:cNvSpPr/>
          <p:nvPr/>
        </p:nvSpPr>
        <p:spPr>
          <a:xfrm>
            <a:off x="1483647" y="1719984"/>
            <a:ext cx="15687524" cy="6872237"/>
          </a:xfrm>
          <a:custGeom>
            <a:avLst/>
            <a:gdLst>
              <a:gd name="connsiteX0" fmla="*/ 159657 w 4901867"/>
              <a:gd name="connsiteY0" fmla="*/ 43706 h 3258049"/>
              <a:gd name="connsiteX1" fmla="*/ 0 w 4901867"/>
              <a:gd name="connsiteY1" fmla="*/ 333992 h 3258049"/>
              <a:gd name="connsiteX2" fmla="*/ 159657 w 4901867"/>
              <a:gd name="connsiteY2" fmla="*/ 2844963 h 3258049"/>
              <a:gd name="connsiteX3" fmla="*/ 290285 w 4901867"/>
              <a:gd name="connsiteY3" fmla="*/ 3077192 h 3258049"/>
              <a:gd name="connsiteX4" fmla="*/ 1393371 w 4901867"/>
              <a:gd name="connsiteY4" fmla="*/ 3193306 h 3258049"/>
              <a:gd name="connsiteX5" fmla="*/ 4383314 w 4901867"/>
              <a:gd name="connsiteY5" fmla="*/ 3193306 h 3258049"/>
              <a:gd name="connsiteX6" fmla="*/ 4876800 w 4901867"/>
              <a:gd name="connsiteY6" fmla="*/ 2380506 h 3258049"/>
              <a:gd name="connsiteX7" fmla="*/ 4804228 w 4901867"/>
              <a:gd name="connsiteY7" fmla="*/ 159820 h 3258049"/>
              <a:gd name="connsiteX8" fmla="*/ 4586514 w 4901867"/>
              <a:gd name="connsiteY8" fmla="*/ 246906 h 3258049"/>
              <a:gd name="connsiteX9" fmla="*/ 4223657 w 4901867"/>
              <a:gd name="connsiteY9" fmla="*/ 14677 h 3258049"/>
              <a:gd name="connsiteX10" fmla="*/ 2989943 w 4901867"/>
              <a:gd name="connsiteY10" fmla="*/ 101763 h 3258049"/>
              <a:gd name="connsiteX11" fmla="*/ 2409371 w 4901867"/>
              <a:gd name="connsiteY11" fmla="*/ 163 h 3258049"/>
              <a:gd name="connsiteX12" fmla="*/ 1915885 w 4901867"/>
              <a:gd name="connsiteY12" fmla="*/ 130792 h 3258049"/>
              <a:gd name="connsiteX13" fmla="*/ 1291771 w 4901867"/>
              <a:gd name="connsiteY13" fmla="*/ 130792 h 3258049"/>
              <a:gd name="connsiteX14" fmla="*/ 580571 w 4901867"/>
              <a:gd name="connsiteY14" fmla="*/ 72734 h 3258049"/>
              <a:gd name="connsiteX15" fmla="*/ 159657 w 4901867"/>
              <a:gd name="connsiteY15" fmla="*/ 43706 h 325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867" h="3258049">
                <a:moveTo>
                  <a:pt x="159657" y="43706"/>
                </a:moveTo>
                <a:cubicBezTo>
                  <a:pt x="62895" y="87249"/>
                  <a:pt x="0" y="-132884"/>
                  <a:pt x="0" y="333992"/>
                </a:cubicBezTo>
                <a:cubicBezTo>
                  <a:pt x="0" y="800868"/>
                  <a:pt x="111276" y="2387763"/>
                  <a:pt x="159657" y="2844963"/>
                </a:cubicBezTo>
                <a:cubicBezTo>
                  <a:pt x="208038" y="3302163"/>
                  <a:pt x="84666" y="3019135"/>
                  <a:pt x="290285" y="3077192"/>
                </a:cubicBezTo>
                <a:cubicBezTo>
                  <a:pt x="495904" y="3135249"/>
                  <a:pt x="711200" y="3173954"/>
                  <a:pt x="1393371" y="3193306"/>
                </a:cubicBezTo>
                <a:cubicBezTo>
                  <a:pt x="2075543" y="3212658"/>
                  <a:pt x="3802743" y="3328773"/>
                  <a:pt x="4383314" y="3193306"/>
                </a:cubicBezTo>
                <a:cubicBezTo>
                  <a:pt x="4963885" y="3057839"/>
                  <a:pt x="4806648" y="2886087"/>
                  <a:pt x="4876800" y="2380506"/>
                </a:cubicBezTo>
                <a:cubicBezTo>
                  <a:pt x="4946952" y="1874925"/>
                  <a:pt x="4852609" y="515420"/>
                  <a:pt x="4804228" y="159820"/>
                </a:cubicBezTo>
                <a:cubicBezTo>
                  <a:pt x="4755847" y="-195780"/>
                  <a:pt x="4683276" y="271096"/>
                  <a:pt x="4586514" y="246906"/>
                </a:cubicBezTo>
                <a:cubicBezTo>
                  <a:pt x="4489752" y="222716"/>
                  <a:pt x="4489752" y="38867"/>
                  <a:pt x="4223657" y="14677"/>
                </a:cubicBezTo>
                <a:cubicBezTo>
                  <a:pt x="3957562" y="-9514"/>
                  <a:pt x="3292324" y="104182"/>
                  <a:pt x="2989943" y="101763"/>
                </a:cubicBezTo>
                <a:cubicBezTo>
                  <a:pt x="2687562" y="99344"/>
                  <a:pt x="2588381" y="-4675"/>
                  <a:pt x="2409371" y="163"/>
                </a:cubicBezTo>
                <a:cubicBezTo>
                  <a:pt x="2230361" y="5001"/>
                  <a:pt x="2102152" y="109021"/>
                  <a:pt x="1915885" y="130792"/>
                </a:cubicBezTo>
                <a:cubicBezTo>
                  <a:pt x="1729618" y="152563"/>
                  <a:pt x="1514323" y="140468"/>
                  <a:pt x="1291771" y="130792"/>
                </a:cubicBezTo>
                <a:cubicBezTo>
                  <a:pt x="1069219" y="121116"/>
                  <a:pt x="580571" y="72734"/>
                  <a:pt x="580571" y="72734"/>
                </a:cubicBezTo>
                <a:cubicBezTo>
                  <a:pt x="394304" y="55801"/>
                  <a:pt x="256419" y="163"/>
                  <a:pt x="159657" y="437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60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en-US" altLang="zh-CN" sz="6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Các nhóm hoàn thiện sản phẩm theo ý tưởng của nhóm mình.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6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2: Thảo luận lựa chọn hình thức trưng bày, chia sẻ sản phẩm của nhóm mình.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6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3: Cử đại diện nhóm lên chia sẻ.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829167" y="110768"/>
            <a:ext cx="11703015" cy="16165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VIỆC CẦN THỰC HIỆN</a:t>
            </a:r>
          </a:p>
        </p:txBody>
      </p:sp>
      <p:sp>
        <p:nvSpPr>
          <p:cNvPr id="32" name="Freeform 32"/>
          <p:cNvSpPr/>
          <p:nvPr/>
        </p:nvSpPr>
        <p:spPr>
          <a:xfrm rot="1302675">
            <a:off x="1588490" y="8349353"/>
            <a:ext cx="1721329" cy="1697790"/>
          </a:xfrm>
          <a:custGeom>
            <a:avLst/>
            <a:gdLst/>
            <a:ahLst/>
            <a:cxnLst/>
            <a:rect l="l" t="t" r="r" b="b"/>
            <a:pathLst>
              <a:path w="1721329" h="1697790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483876">
            <a:off x="3960817" y="8554010"/>
            <a:ext cx="837565" cy="826111"/>
          </a:xfrm>
          <a:custGeom>
            <a:avLst/>
            <a:gdLst/>
            <a:ahLst/>
            <a:cxnLst/>
            <a:rect l="l" t="t" r="r" b="b"/>
            <a:pathLst>
              <a:path w="837565" h="826111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33C3E31-7460-946D-C961-EAFC2EA556C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282" y="7917653"/>
            <a:ext cx="3284104" cy="1715718"/>
          </a:xfrm>
          <a:prstGeom prst="rect">
            <a:avLst/>
          </a:prstGeom>
        </p:spPr>
      </p:pic>
      <p:pic>
        <p:nvPicPr>
          <p:cNvPr id="23" name="Thương lắm thầy cô 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448657" y="9059050"/>
            <a:ext cx="609600" cy="609600"/>
          </a:xfrm>
          <a:prstGeom prst="rect">
            <a:avLst/>
          </a:prstGeom>
        </p:spPr>
      </p:pic>
      <p:sp>
        <p:nvSpPr>
          <p:cNvPr id="34" name="Freeform 34"/>
          <p:cNvSpPr/>
          <p:nvPr/>
        </p:nvSpPr>
        <p:spPr>
          <a:xfrm rot="772170">
            <a:off x="14249175" y="229342"/>
            <a:ext cx="1461114" cy="1461114"/>
          </a:xfrm>
          <a:custGeom>
            <a:avLst/>
            <a:gdLst/>
            <a:ahLst/>
            <a:cxnLst/>
            <a:rect l="l" t="t" r="r" b="b"/>
            <a:pathLst>
              <a:path w="1461114" h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509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4553_1"/>
  <p:tag name="KSO_WM_SLIDE_INDEX" val="1"/>
  <p:tag name="KSO_WM_SLIDE_ITEM_CNT" val="2"/>
  <p:tag name="KSO_WM_SLIDE_LAYOUT" val="a_b"/>
  <p:tag name="KSO_WM_SLIDE_LAYOUT_CNT" val="1_1"/>
  <p:tag name="KSO_WM_SLIDE_POSITION" val="66*144"/>
  <p:tag name="KSO_WM_SLIDE_SIZE" val="828*343"/>
  <p:tag name="KSO_WM_SLIDE_SUBTYPE" val="pureTxt"/>
  <p:tag name="KSO_WM_SLIDE_TYPE" val="title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305</Words>
  <Application>Microsoft Office PowerPoint</Application>
  <PresentationFormat>Custom</PresentationFormat>
  <Paragraphs>44</Paragraphs>
  <Slides>16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Wingdings</vt:lpstr>
      <vt:lpstr>Tahoma</vt:lpstr>
      <vt:lpstr>微软雅黑</vt:lpstr>
      <vt:lpstr>等线</vt:lpstr>
      <vt:lpstr>Times New Roman</vt:lpstr>
      <vt:lpstr>Arial</vt:lpstr>
      <vt:lpstr>More Sugar Thin</vt:lpstr>
      <vt:lpstr>Montserrat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Playful Illustration Memory Game Presentation</dc:title>
  <dc:creator>Thủy</dc:creator>
  <cp:lastModifiedBy>ASUS</cp:lastModifiedBy>
  <cp:revision>65</cp:revision>
  <dcterms:created xsi:type="dcterms:W3CDTF">2006-08-16T00:00:00Z</dcterms:created>
  <dcterms:modified xsi:type="dcterms:W3CDTF">2024-11-12T01:48:29Z</dcterms:modified>
  <dc:identifier>DAGWLUsWz8g</dc:identifier>
</cp:coreProperties>
</file>