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7" r:id="rId2"/>
    <p:sldId id="292" r:id="rId3"/>
    <p:sldId id="328" r:id="rId4"/>
    <p:sldId id="330" r:id="rId5"/>
    <p:sldId id="331" r:id="rId6"/>
    <p:sldId id="256" r:id="rId7"/>
    <p:sldId id="286" r:id="rId8"/>
    <p:sldId id="318" r:id="rId9"/>
    <p:sldId id="282" r:id="rId10"/>
    <p:sldId id="332" r:id="rId11"/>
    <p:sldId id="333" r:id="rId12"/>
    <p:sldId id="310" r:id="rId13"/>
    <p:sldId id="314" r:id="rId14"/>
    <p:sldId id="313" r:id="rId15"/>
    <p:sldId id="337" r:id="rId16"/>
    <p:sldId id="336" r:id="rId17"/>
    <p:sldId id="338" r:id="rId18"/>
    <p:sldId id="339" r:id="rId19"/>
    <p:sldId id="315" r:id="rId20"/>
    <p:sldId id="323" r:id="rId21"/>
    <p:sldId id="321" r:id="rId22"/>
    <p:sldId id="305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5E493-25C1-4C02-8868-F979B7D5E92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45EA2-A71E-43FB-8545-8066D485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3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8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6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F0B2-6F12-4168-A9A9-16BF72F4A5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45EA2-A71E-43FB-8545-8066D4856C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96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F0B2-6F12-4168-A9A9-16BF72F4A5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7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3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1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4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id="{0C83305F-17DE-4531-8DD0-9C7426AAC842}"/>
              </a:ext>
            </a:extLst>
          </p:cNvPr>
          <p:cNvSpPr/>
          <p:nvPr userDrawn="1"/>
        </p:nvSpPr>
        <p:spPr>
          <a:xfrm>
            <a:off x="173620" y="202557"/>
            <a:ext cx="11747385" cy="6655443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2" y="-16856"/>
            <a:ext cx="12192000" cy="3766457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CC014C71-A37C-4EE9-8A85-915EEAB76362}"/>
              </a:ext>
            </a:extLst>
          </p:cNvPr>
          <p:cNvGrpSpPr/>
          <p:nvPr userDrawn="1"/>
        </p:nvGrpSpPr>
        <p:grpSpPr>
          <a:xfrm>
            <a:off x="-855759" y="6056773"/>
            <a:ext cx="13218777" cy="1116671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9E245CF6-3C7A-49E4-9A7D-88FFBC61E9BB}"/>
              </a:ext>
            </a:extLst>
          </p:cNvPr>
          <p:cNvGrpSpPr/>
          <p:nvPr userDrawn="1"/>
        </p:nvGrpSpPr>
        <p:grpSpPr>
          <a:xfrm>
            <a:off x="270995" y="5184545"/>
            <a:ext cx="936738" cy="13716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2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6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A666AF7-8D3F-4CD7-8A66-36CF4407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0F4898-ECE6-4F28-BA41-E1917ECB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2B3E05-DAAF-42A9-80D6-ED4214F3C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F081-F403-4045-ACE1-DDD665069667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F6348C-9538-40DB-9767-680AEB4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E6EFC-A6DD-4494-8D19-343B29E1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F52B781-0017-0590-8446-72BF8831DF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85725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E0AAC-BE28-4A86-52C0-21FA3C2D0B66}"/>
              </a:ext>
            </a:extLst>
          </p:cNvPr>
          <p:cNvSpPr/>
          <p:nvPr/>
        </p:nvSpPr>
        <p:spPr>
          <a:xfrm>
            <a:off x="0" y="0"/>
            <a:ext cx="12192000" cy="71221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438"/>
          <a:stretch/>
        </p:blipFill>
        <p:spPr>
          <a:xfrm>
            <a:off x="-33044" y="1893376"/>
            <a:ext cx="12258087" cy="5488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79C5F-F955-E012-3E65-2B519271FF73}"/>
              </a:ext>
            </a:extLst>
          </p:cNvPr>
          <p:cNvSpPr txBox="1"/>
          <p:nvPr/>
        </p:nvSpPr>
        <p:spPr>
          <a:xfrm>
            <a:off x="-51977" y="186903"/>
            <a:ext cx="1219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QUÝ  THẦY CÔ GIÁO VỀ DỰ GIỜ TIẾT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TẠI THƯ VIỆN</a:t>
            </a:r>
          </a:p>
          <a:p>
            <a:pPr algn="ctr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VÀ ĐỊA LÍ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Sao</a:t>
            </a:r>
          </a:p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TH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Thanh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853E-1AD4-4C76-BCDC-102E57D3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35E4A0F-27C2-4864-BEE6-FC6615564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0"/>
            <a:ext cx="12079458" cy="6891131"/>
          </a:xfrm>
        </p:spPr>
      </p:pic>
    </p:spTree>
    <p:extLst>
      <p:ext uri="{BB962C8B-B14F-4D97-AF65-F5344CB8AC3E}">
        <p14:creationId xmlns:p14="http://schemas.microsoft.com/office/powerpoint/2010/main" val="29870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F565-9807-441A-8D31-580B6655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56368-8578-4D66-AFDF-41945F0EC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04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3D439D-F71E-4ADE-9FFF-3E92D82A78D9}"/>
              </a:ext>
            </a:extLst>
          </p:cNvPr>
          <p:cNvSpPr/>
          <p:nvPr/>
        </p:nvSpPr>
        <p:spPr>
          <a:xfrm>
            <a:off x="10972800" y="6386734"/>
            <a:ext cx="872197" cy="1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EE59E-C90C-4628-863A-A10E5D8D148D}"/>
              </a:ext>
            </a:extLst>
          </p:cNvPr>
          <p:cNvSpPr/>
          <p:nvPr/>
        </p:nvSpPr>
        <p:spPr>
          <a:xfrm>
            <a:off x="10998588" y="6488668"/>
            <a:ext cx="87219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640FA-12DE-4B43-AC4D-6C9A63959977}"/>
              </a:ext>
            </a:extLst>
          </p:cNvPr>
          <p:cNvSpPr txBox="1"/>
          <p:nvPr/>
        </p:nvSpPr>
        <p:spPr>
          <a:xfrm>
            <a:off x="10916528" y="6272408"/>
            <a:ext cx="168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562FB-651F-42EF-A5EE-866976D92BE3}"/>
              </a:ext>
            </a:extLst>
          </p:cNvPr>
          <p:cNvSpPr txBox="1"/>
          <p:nvPr/>
        </p:nvSpPr>
        <p:spPr>
          <a:xfrm>
            <a:off x="10843840" y="6523284"/>
            <a:ext cx="168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C38606B-C798-2FF5-15C8-2456CE997F25}"/>
              </a:ext>
            </a:extLst>
          </p:cNvPr>
          <p:cNvGrpSpPr/>
          <p:nvPr/>
        </p:nvGrpSpPr>
        <p:grpSpPr>
          <a:xfrm>
            <a:off x="497280" y="2717933"/>
            <a:ext cx="10373920" cy="2588843"/>
            <a:chOff x="228600" y="4076898"/>
            <a:chExt cx="17373600" cy="388326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D5AFF0-163D-B15A-9C10-B50D39FC28BC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7960163"/>
              <a:ext cx="17373600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B955E1-BC09-4827-7131-EA47B6678CC2}"/>
                </a:ext>
              </a:extLst>
            </p:cNvPr>
            <p:cNvCxnSpPr/>
            <p:nvPr/>
          </p:nvCxnSpPr>
          <p:spPr>
            <a:xfrm>
              <a:off x="381000" y="4076898"/>
              <a:ext cx="172212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B02625-B8F7-66BC-8EB9-6332B93A99A4}"/>
                </a:ext>
              </a:extLst>
            </p:cNvPr>
            <p:cNvCxnSpPr/>
            <p:nvPr/>
          </p:nvCxnSpPr>
          <p:spPr>
            <a:xfrm>
              <a:off x="17602200" y="4076898"/>
              <a:ext cx="0" cy="388326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8"/>
          <p:cNvSpPr/>
          <p:nvPr/>
        </p:nvSpPr>
        <p:spPr>
          <a:xfrm rot="2069549">
            <a:off x="9460444" y="-1340786"/>
            <a:ext cx="3810018" cy="3267091"/>
          </a:xfrm>
          <a:custGeom>
            <a:avLst/>
            <a:gdLst/>
            <a:ahLst/>
            <a:cxnLst/>
            <a:rect l="l" t="t" r="r" b="b"/>
            <a:pathLst>
              <a:path w="5715027" h="4900636">
                <a:moveTo>
                  <a:pt x="0" y="0"/>
                </a:moveTo>
                <a:lnTo>
                  <a:pt x="5715028" y="0"/>
                </a:lnTo>
                <a:lnTo>
                  <a:pt x="5715028" y="4900636"/>
                </a:lnTo>
                <a:lnTo>
                  <a:pt x="0" y="4900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10189912" y="-1448965"/>
            <a:ext cx="2842619" cy="3102450"/>
          </a:xfrm>
          <a:custGeom>
            <a:avLst/>
            <a:gdLst/>
            <a:ahLst/>
            <a:cxnLst/>
            <a:rect l="l" t="t" r="r" b="b"/>
            <a:pathLst>
              <a:path w="4263929" h="4653675">
                <a:moveTo>
                  <a:pt x="4263930" y="0"/>
                </a:moveTo>
                <a:lnTo>
                  <a:pt x="0" y="0"/>
                </a:lnTo>
                <a:lnTo>
                  <a:pt x="0" y="4653675"/>
                </a:lnTo>
                <a:lnTo>
                  <a:pt x="4263930" y="4653675"/>
                </a:lnTo>
                <a:lnTo>
                  <a:pt x="42639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flipH="1">
            <a:off x="447213" y="5306776"/>
            <a:ext cx="2842619" cy="3102450"/>
          </a:xfrm>
          <a:custGeom>
            <a:avLst/>
            <a:gdLst/>
            <a:ahLst/>
            <a:cxnLst/>
            <a:rect l="l" t="t" r="r" b="b"/>
            <a:pathLst>
              <a:path w="4263929" h="4653675">
                <a:moveTo>
                  <a:pt x="4263929" y="0"/>
                </a:moveTo>
                <a:lnTo>
                  <a:pt x="0" y="0"/>
                </a:lnTo>
                <a:lnTo>
                  <a:pt x="0" y="4653674"/>
                </a:lnTo>
                <a:lnTo>
                  <a:pt x="4263929" y="4653674"/>
                </a:lnTo>
                <a:lnTo>
                  <a:pt x="426392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59C00C-C65C-D5DB-DC20-61029C62B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77420" b="72695"/>
          <a:stretch/>
        </p:blipFill>
        <p:spPr>
          <a:xfrm>
            <a:off x="5989355" y="1714350"/>
            <a:ext cx="2186059" cy="2024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49840-DE7C-796B-E39C-C49D9492F1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5" t="-591" r="52872" b="73286"/>
          <a:stretch/>
        </p:blipFill>
        <p:spPr>
          <a:xfrm>
            <a:off x="9002394" y="1689872"/>
            <a:ext cx="2082800" cy="2024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7968A-E622-A931-8511-7714E278BF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2" t="-686" r="27438" b="73381"/>
          <a:stretch/>
        </p:blipFill>
        <p:spPr>
          <a:xfrm>
            <a:off x="8952086" y="4333006"/>
            <a:ext cx="2186059" cy="2024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F631F-8ADF-4936-0B49-9C96E90BCA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6" t="53" r="2644" b="73959"/>
          <a:stretch/>
        </p:blipFill>
        <p:spPr>
          <a:xfrm>
            <a:off x="5989354" y="4333006"/>
            <a:ext cx="2186059" cy="1926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9B5932-1600-D22E-F2DD-8A559C180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32493" r="78643" b="40202"/>
          <a:stretch/>
        </p:blipFill>
        <p:spPr>
          <a:xfrm>
            <a:off x="3211697" y="1609614"/>
            <a:ext cx="2082800" cy="2024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64F417-2F78-28AD-EA3D-115F160612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t="67226" r="79127" b="5469"/>
          <a:stretch/>
        </p:blipFill>
        <p:spPr>
          <a:xfrm>
            <a:off x="398383" y="1590628"/>
            <a:ext cx="1998368" cy="2024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60BCAE-FA62-B2C4-5D0B-BB740FC6FC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6" t="32787" r="2476" b="39908"/>
          <a:stretch/>
        </p:blipFill>
        <p:spPr>
          <a:xfrm>
            <a:off x="3211698" y="4294710"/>
            <a:ext cx="2101633" cy="2024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79E3F0-8085-B378-67DA-FA25F7AB9E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9" t="66102" r="3065" b="6593"/>
          <a:stretch/>
        </p:blipFill>
        <p:spPr>
          <a:xfrm>
            <a:off x="497280" y="4294710"/>
            <a:ext cx="2033336" cy="20241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17306A-6D3C-848D-58E4-F423F01E05ED}"/>
              </a:ext>
            </a:extLst>
          </p:cNvPr>
          <p:cNvSpPr txBox="1"/>
          <p:nvPr/>
        </p:nvSpPr>
        <p:spPr>
          <a:xfrm>
            <a:off x="678927" y="598530"/>
            <a:ext cx="10834147" cy="502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công trình tiêu biểu trong Văn Miếu – Quốc Tử Giám </a:t>
            </a:r>
          </a:p>
        </p:txBody>
      </p:sp>
    </p:spTree>
    <p:extLst>
      <p:ext uri="{BB962C8B-B14F-4D97-AF65-F5344CB8AC3E}">
        <p14:creationId xmlns:p14="http://schemas.microsoft.com/office/powerpoint/2010/main" val="1484983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" y="149466"/>
            <a:ext cx="10951152" cy="57331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2826430" y="708781"/>
            <a:ext cx="82441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74" y="421766"/>
            <a:ext cx="3754762" cy="375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223A1-530F-41F1-9E80-88C371489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26" y="2155332"/>
            <a:ext cx="6228522" cy="32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0FD0EE-1487-62F4-2480-3F662D756DF9}"/>
              </a:ext>
            </a:extLst>
          </p:cNvPr>
          <p:cNvGrpSpPr/>
          <p:nvPr/>
        </p:nvGrpSpPr>
        <p:grpSpPr>
          <a:xfrm>
            <a:off x="-1" y="718458"/>
            <a:ext cx="7946571" cy="6149068"/>
            <a:chOff x="0" y="2247900"/>
            <a:chExt cx="11521181" cy="80533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7C3F8D-2028-FCA5-D45F-46B5AF573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69"/>
            <a:stretch/>
          </p:blipFill>
          <p:spPr>
            <a:xfrm>
              <a:off x="0" y="2994843"/>
              <a:ext cx="11521181" cy="7306444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4C8632-5495-D365-41C5-1B661C404221}"/>
                </a:ext>
              </a:extLst>
            </p:cNvPr>
            <p:cNvSpPr/>
            <p:nvPr/>
          </p:nvSpPr>
          <p:spPr>
            <a:xfrm>
              <a:off x="0" y="2247900"/>
              <a:ext cx="1371600" cy="2590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2D5418-817E-19BE-2022-1B71CE78FB69}"/>
              </a:ext>
            </a:extLst>
          </p:cNvPr>
          <p:cNvSpPr/>
          <p:nvPr/>
        </p:nvSpPr>
        <p:spPr>
          <a:xfrm>
            <a:off x="4376057" y="646470"/>
            <a:ext cx="6814457" cy="762000"/>
          </a:xfrm>
          <a:prstGeom prst="roundRect">
            <a:avLst>
              <a:gd name="adj" fmla="val 50000"/>
            </a:avLst>
          </a:prstGeom>
          <a:solidFill>
            <a:srgbClr val="B9835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1: TÌM HIỂU VỀ </a:t>
            </a:r>
            <a:r>
              <a:rPr lang="vi-VN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745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AF2DF-194F-114A-6BC9-5037E3BF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86" y="190949"/>
            <a:ext cx="10515600" cy="1325563"/>
          </a:xfrm>
        </p:spPr>
        <p:txBody>
          <a:bodyPr/>
          <a:lstStyle/>
          <a:p>
            <a:r>
              <a:rPr lang="vi-VN" dirty="0"/>
              <a:t>NHÓM 2: Tìm hiểu về Khuê Văn Các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609FC5-CB59-63FA-84B4-67E93B692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42" y="1262743"/>
            <a:ext cx="7641771" cy="523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A360E-C4D0-43FF-B2E3-8710E122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0E74A5-E5AB-496D-8208-E76C7FB9D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9994" y="-1477107"/>
            <a:ext cx="13434646" cy="8257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7111E5-153B-4281-B808-A411B8946D4B}"/>
              </a:ext>
            </a:extLst>
          </p:cNvPr>
          <p:cNvSpPr/>
          <p:nvPr/>
        </p:nvSpPr>
        <p:spPr>
          <a:xfrm>
            <a:off x="2770427" y="-964587"/>
            <a:ext cx="5928852" cy="787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210B-AC98-BF71-308D-3E1FB987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5" y="909409"/>
            <a:ext cx="10515600" cy="1017361"/>
          </a:xfrm>
        </p:spPr>
        <p:txBody>
          <a:bodyPr/>
          <a:lstStyle/>
          <a:p>
            <a:r>
              <a:rPr lang="vi-VN"/>
              <a:t>NHÓM 3: TÌM HIỂU VỀ NHÀ BIA TIẾN SĨ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71FD05-8DFB-4EF1-5177-B49D66F08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3"/>
          <a:stretch/>
        </p:blipFill>
        <p:spPr>
          <a:xfrm>
            <a:off x="1132113" y="1825624"/>
            <a:ext cx="9949543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367A-B35D-FB11-FA26-36AA4365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5"/>
            <a:ext cx="10515600" cy="1325563"/>
          </a:xfrm>
        </p:spPr>
        <p:txBody>
          <a:bodyPr/>
          <a:lstStyle/>
          <a:p>
            <a:r>
              <a:rPr lang="vi-VN" dirty="0"/>
              <a:t>NHÓM 4: TÌM HIỂU VỀ QUỐC TỬ GIÁM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ED498-233B-E150-A9FD-42F829F2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2E7E634E-951C-4771-9D77-6753A4028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4FCBE-373F-D6BC-B59A-0DE0424B1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413" y="1704691"/>
            <a:ext cx="85046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CB8D3-1BCC-83C3-BE03-58357F86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50" y="1959200"/>
            <a:ext cx="826079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thể là hình ảnh về 7 người và văn bản cho biết 'Vietnam TRẢI NGHIỆM Đém Văn Miếu Quốc Tử Giám vanmieunighttour.com Thd T16 10 LƯU Ý TRÁNH BỠ NGỠ LẦN ĐẦU ĐI TOUR ĐÊM VĂN MIẾU'">
            <a:extLst>
              <a:ext uri="{FF2B5EF4-FFF2-40B4-BE49-F238E27FC236}">
                <a16:creationId xmlns:a16="http://schemas.microsoft.com/office/drawing/2014/main" id="{512B06FD-3E5A-D75A-B994-A57638DA9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4"/>
          <a:stretch/>
        </p:blipFill>
        <p:spPr bwMode="auto">
          <a:xfrm>
            <a:off x="1" y="0"/>
            <a:ext cx="12191999" cy="67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ăn Miếu Quốc Tử Giám – Hành trình khám phá tại Thủ đô">
            <a:extLst>
              <a:ext uri="{FF2B5EF4-FFF2-40B4-BE49-F238E27FC236}">
                <a16:creationId xmlns:a16="http://schemas.microsoft.com/office/drawing/2014/main" id="{D895C275-37E4-5A38-68F6-27E1E497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ăn Miếu - Quốc Tử Giám tăng kết nối giới trẻ với các không gian di sản">
            <a:extLst>
              <a:ext uri="{FF2B5EF4-FFF2-40B4-BE49-F238E27FC236}">
                <a16:creationId xmlns:a16="http://schemas.microsoft.com/office/drawing/2014/main" id="{DBE2AA2F-004F-BCCA-C216-FC625DE60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Văn Miếu - Quốc Tử Giám buổi tối | Văn Miếu Quốc Tử Giám">
            <a:extLst>
              <a:ext uri="{FF2B5EF4-FFF2-40B4-BE49-F238E27FC236}">
                <a16:creationId xmlns:a16="http://schemas.microsoft.com/office/drawing/2014/main" id="{E411B6CD-88E3-D9B8-76B5-77D670E5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ó thể là hình ảnh về Thiên Đàn">
            <a:extLst>
              <a:ext uri="{FF2B5EF4-FFF2-40B4-BE49-F238E27FC236}">
                <a16:creationId xmlns:a16="http://schemas.microsoft.com/office/drawing/2014/main" id="{ECD15AAD-9741-F51F-C905-A15262A2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thể là hình ảnh về thiết bị chiếu sáng">
            <a:extLst>
              <a:ext uri="{FF2B5EF4-FFF2-40B4-BE49-F238E27FC236}">
                <a16:creationId xmlns:a16="http://schemas.microsoft.com/office/drawing/2014/main" id="{DDFE57EF-EE9B-5576-2E9A-4F1F293B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0160"/>
            <a:ext cx="12172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 thể là hình ảnh về thiết bị chiếu sáng">
            <a:extLst>
              <a:ext uri="{FF2B5EF4-FFF2-40B4-BE49-F238E27FC236}">
                <a16:creationId xmlns:a16="http://schemas.microsoft.com/office/drawing/2014/main" id="{BEE3D08C-0942-6E21-3D29-4EF3D62BC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" y="0"/>
            <a:ext cx="12153295" cy="68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ó thể là hình ảnh về chạng vạng">
            <a:extLst>
              <a:ext uri="{FF2B5EF4-FFF2-40B4-BE49-F238E27FC236}">
                <a16:creationId xmlns:a16="http://schemas.microsoft.com/office/drawing/2014/main" id="{37205982-B508-7B5E-354F-63FE54CF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" y="10160"/>
            <a:ext cx="12192000" cy="68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9BC8EAF5-84CF-4FE2-A34F-F4594717F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60" y="2950590"/>
            <a:ext cx="10297946" cy="4284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F91FE-95A3-CC70-A1D2-E62F95CB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6" y="1403963"/>
            <a:ext cx="121920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ý Ức Hà Nội #10- Khuê Văn Các">
            <a:hlinkClick r:id="" action="ppaction://media"/>
            <a:extLst>
              <a:ext uri="{FF2B5EF4-FFF2-40B4-BE49-F238E27FC236}">
                <a16:creationId xmlns:a16="http://schemas.microsoft.com/office/drawing/2014/main" id="{24C5FA97-3998-4B1B-96DC-6F24C3F3E9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748" y="365125"/>
            <a:ext cx="9488556" cy="59561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C2B51-6B1E-4BED-ABD1-91068766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C175-D2D4-4358-B087-7BE7DB61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1880BD-7040-42F8-B7AE-E910AFDAC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426" y="185530"/>
            <a:ext cx="6970644" cy="6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5502-C4CA-439C-B28D-F8E5267B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0EB0C-E9F2-4219-9055-322B92A87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C175-D2D4-4358-B087-7BE7DB61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1880BD-7040-42F8-B7AE-E910AFDAC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426" y="185530"/>
            <a:ext cx="6970644" cy="6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55EDE2-3E69-F64D-5FE8-630378A19B87}"/>
              </a:ext>
            </a:extLst>
          </p:cNvPr>
          <p:cNvSpPr txBox="1"/>
          <p:nvPr/>
        </p:nvSpPr>
        <p:spPr>
          <a:xfrm>
            <a:off x="2082914" y="91283"/>
            <a:ext cx="981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1CCF6F4-BFF1-84AA-F432-009A2668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5432" y="3423226"/>
            <a:ext cx="2519656" cy="260043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7F2C167-AFAA-E45B-A78F-8E94AB890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19964"/>
            <a:ext cx="12192000" cy="6085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4D4DF6-67B9-0F8F-968C-720A9A405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033" y="709023"/>
            <a:ext cx="4403807" cy="1436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346D31-1AFF-840F-D113-B06E79C9FC8F}"/>
              </a:ext>
            </a:extLst>
          </p:cNvPr>
          <p:cNvSpPr txBox="1"/>
          <p:nvPr/>
        </p:nvSpPr>
        <p:spPr>
          <a:xfrm>
            <a:off x="2967923" y="1804072"/>
            <a:ext cx="820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MIẾU -  QUỐC TỬ GIÁM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829521804407679644">
            <a:hlinkClick r:id="" action="ppaction://media"/>
            <a:extLst>
              <a:ext uri="{FF2B5EF4-FFF2-40B4-BE49-F238E27FC236}">
                <a16:creationId xmlns:a16="http://schemas.microsoft.com/office/drawing/2014/main" id="{CF4559E7-4553-D547-9E4A-DF235FE5C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5494" y="5386918"/>
            <a:ext cx="842030" cy="14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60680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FEBAC8-F4AE-4A35-B4C9-C587667F564E}"/>
              </a:ext>
            </a:extLst>
          </p:cNvPr>
          <p:cNvSpPr/>
          <p:nvPr/>
        </p:nvSpPr>
        <p:spPr>
          <a:xfrm>
            <a:off x="3019373" y="2042678"/>
            <a:ext cx="67201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PHÁ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FCB7021-1A36-4B3F-91CC-26BC33520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3802073"/>
            <a:ext cx="7312776" cy="3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69" y="259908"/>
            <a:ext cx="10721624" cy="53992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2653882" y="1597194"/>
            <a:ext cx="94593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615" y="452245"/>
            <a:ext cx="4007995" cy="40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F6947-9903-765A-996C-322D713A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" y="1139061"/>
            <a:ext cx="6370913" cy="4651122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2069549">
            <a:off x="9460444" y="-1340786"/>
            <a:ext cx="3810018" cy="3267091"/>
          </a:xfrm>
          <a:custGeom>
            <a:avLst/>
            <a:gdLst/>
            <a:ahLst/>
            <a:cxnLst/>
            <a:rect l="l" t="t" r="r" b="b"/>
            <a:pathLst>
              <a:path w="5715027" h="4900636">
                <a:moveTo>
                  <a:pt x="0" y="0"/>
                </a:moveTo>
                <a:lnTo>
                  <a:pt x="5715028" y="0"/>
                </a:lnTo>
                <a:lnTo>
                  <a:pt x="5715028" y="4900636"/>
                </a:lnTo>
                <a:lnTo>
                  <a:pt x="0" y="490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10189912" y="-1448965"/>
            <a:ext cx="2842619" cy="3102450"/>
          </a:xfrm>
          <a:custGeom>
            <a:avLst/>
            <a:gdLst/>
            <a:ahLst/>
            <a:cxnLst/>
            <a:rect l="l" t="t" r="r" b="b"/>
            <a:pathLst>
              <a:path w="4263929" h="4653675">
                <a:moveTo>
                  <a:pt x="4263930" y="0"/>
                </a:moveTo>
                <a:lnTo>
                  <a:pt x="0" y="0"/>
                </a:lnTo>
                <a:lnTo>
                  <a:pt x="0" y="4653675"/>
                </a:lnTo>
                <a:lnTo>
                  <a:pt x="4263930" y="4653675"/>
                </a:lnTo>
                <a:lnTo>
                  <a:pt x="426393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flipH="1">
            <a:off x="447213" y="5306776"/>
            <a:ext cx="2842619" cy="3102450"/>
          </a:xfrm>
          <a:custGeom>
            <a:avLst/>
            <a:gdLst/>
            <a:ahLst/>
            <a:cxnLst/>
            <a:rect l="l" t="t" r="r" b="b"/>
            <a:pathLst>
              <a:path w="4263929" h="4653675">
                <a:moveTo>
                  <a:pt x="4263929" y="0"/>
                </a:moveTo>
                <a:lnTo>
                  <a:pt x="0" y="0"/>
                </a:lnTo>
                <a:lnTo>
                  <a:pt x="0" y="4653674"/>
                </a:lnTo>
                <a:lnTo>
                  <a:pt x="4263929" y="4653674"/>
                </a:lnTo>
                <a:lnTo>
                  <a:pt x="426392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932A0C-3402-C46B-50C7-70AD9C6F2549}"/>
              </a:ext>
            </a:extLst>
          </p:cNvPr>
          <p:cNvSpPr txBox="1"/>
          <p:nvPr/>
        </p:nvSpPr>
        <p:spPr>
          <a:xfrm>
            <a:off x="3289832" y="286410"/>
            <a:ext cx="5653406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 dirty="0">
                <a:solidFill>
                  <a:srgbClr val="5B2E1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21D8C-0560-5B43-E061-F9A4193A680B}"/>
              </a:ext>
            </a:extLst>
          </p:cNvPr>
          <p:cNvSpPr txBox="1"/>
          <p:nvPr/>
        </p:nvSpPr>
        <p:spPr>
          <a:xfrm>
            <a:off x="6708038" y="1490759"/>
            <a:ext cx="499036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tr.52, 53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5B2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63E0E93-29F7-37DA-42E7-43D02B22FF21}"/>
              </a:ext>
            </a:extLst>
          </p:cNvPr>
          <p:cNvSpPr/>
          <p:nvPr/>
        </p:nvSpPr>
        <p:spPr>
          <a:xfrm>
            <a:off x="6772109" y="3020903"/>
            <a:ext cx="5315516" cy="2698036"/>
          </a:xfrm>
          <a:prstGeom prst="wedgeRoundRectCallout">
            <a:avLst>
              <a:gd name="adj1" fmla="val -65014"/>
              <a:gd name="adj2" fmla="val -7456"/>
              <a:gd name="adj3" fmla="val 16667"/>
            </a:avLst>
          </a:prstGeom>
          <a:solidFill>
            <a:schemeClr val="bg1"/>
          </a:solidFill>
          <a:ln>
            <a:solidFill>
              <a:srgbClr val="5B2E1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khu di tích Văn Miếu – Quốc Tử Giám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923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199</Words>
  <Application>Microsoft Office PowerPoint</Application>
  <PresentationFormat>Widescreen</PresentationFormat>
  <Paragraphs>31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2: Tìm hiểu về Khuê Văn Các</vt:lpstr>
      <vt:lpstr>PowerPoint Presentation</vt:lpstr>
      <vt:lpstr>NHÓM 3: TÌM HIỂU VỀ NHÀ BIA TIẾN SĨ</vt:lpstr>
      <vt:lpstr>NHÓM 4: TÌM HIỂU VỀ QUỐC TỬ GIÁM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83</cp:revision>
  <dcterms:created xsi:type="dcterms:W3CDTF">2023-09-27T11:21:18Z</dcterms:created>
  <dcterms:modified xsi:type="dcterms:W3CDTF">2024-11-05T15:38:22Z</dcterms:modified>
</cp:coreProperties>
</file>