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6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5" r:id="rId3"/>
    <p:sldMasterId id="2147483695" r:id="rId4"/>
    <p:sldMasterId id="2147483715" r:id="rId5"/>
    <p:sldMasterId id="2147483735" r:id="rId6"/>
    <p:sldMasterId id="2147483755" r:id="rId7"/>
  </p:sldMasterIdLst>
  <p:notesMasterIdLst>
    <p:notesMasterId r:id="rId53"/>
  </p:notesMasterIdLst>
  <p:sldIdLst>
    <p:sldId id="264" r:id="rId8"/>
    <p:sldId id="313" r:id="rId9"/>
    <p:sldId id="258" r:id="rId10"/>
    <p:sldId id="287" r:id="rId11"/>
    <p:sldId id="311" r:id="rId12"/>
    <p:sldId id="288" r:id="rId13"/>
    <p:sldId id="312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266" r:id="rId35"/>
    <p:sldId id="271" r:id="rId36"/>
    <p:sldId id="272" r:id="rId37"/>
    <p:sldId id="268" r:id="rId38"/>
    <p:sldId id="273" r:id="rId39"/>
    <p:sldId id="267" r:id="rId40"/>
    <p:sldId id="269" r:id="rId41"/>
    <p:sldId id="274" r:id="rId42"/>
    <p:sldId id="280" r:id="rId43"/>
    <p:sldId id="281" r:id="rId44"/>
    <p:sldId id="282" r:id="rId45"/>
    <p:sldId id="277" r:id="rId46"/>
    <p:sldId id="278" r:id="rId47"/>
    <p:sldId id="279" r:id="rId48"/>
    <p:sldId id="260" r:id="rId49"/>
    <p:sldId id="261" r:id="rId50"/>
    <p:sldId id="262" r:id="rId51"/>
    <p:sldId id="263" r:id="rId52"/>
  </p:sldIdLst>
  <p:sldSz cx="12188825" cy="6858000"/>
  <p:notesSz cx="6858000" cy="9144000"/>
  <p:embeddedFontLst>
    <p:embeddedFont>
      <p:font typeface="等线" panose="02010600030101010101" pitchFamily="2" charset="-122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HP001 4 hàng" panose="020B0603050302020204" pitchFamily="34" charset="0"/>
      <p:regular r:id="rId62"/>
      <p:bold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D4EEFD"/>
    <a:srgbClr val="B5F2F5"/>
    <a:srgbClr val="DAFAFC"/>
    <a:srgbClr val="FFFF66"/>
    <a:srgbClr val="FF0066"/>
    <a:srgbClr val="7D4C18"/>
    <a:srgbClr val="6E3D0C"/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288" autoAdjust="0"/>
  </p:normalViewPr>
  <p:slideViewPr>
    <p:cSldViewPr snapToGrid="0" showGuides="1">
      <p:cViewPr varScale="1">
        <p:scale>
          <a:sx n="109" d="100"/>
          <a:sy n="109" d="100"/>
        </p:scale>
        <p:origin x="138" y="174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10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8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6.fntdata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4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font" Target="fonts/font2.fntdata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4ADB0-0FB2-4A73-9EE5-BB630A219B71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2CEC1-7226-4CF5-91A4-CF330FB793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36" y="2130577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0965" indent="0" algn="ctr">
              <a:buNone/>
              <a:defRPr/>
            </a:lvl4pPr>
            <a:lvl5pPr marL="1828165" indent="0" algn="ctr">
              <a:buNone/>
              <a:defRPr/>
            </a:lvl5pPr>
            <a:lvl6pPr marL="2285365" indent="0" algn="ctr">
              <a:buNone/>
              <a:defRPr/>
            </a:lvl6pPr>
            <a:lvl7pPr marL="2742565" indent="0" algn="ctr">
              <a:buNone/>
              <a:defRPr/>
            </a:lvl7pPr>
            <a:lvl8pPr marL="3199130" indent="0" algn="ctr">
              <a:buNone/>
              <a:defRPr/>
            </a:lvl8pPr>
            <a:lvl9pPr marL="365633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827473A-AD4E-410E-BC80-6D0EE32E4361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16" y="1600206"/>
            <a:ext cx="1096994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A580F5-9D02-4D47-B85C-0A820017801A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72" y="1122363"/>
            <a:ext cx="9141619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72" y="3602038"/>
            <a:ext cx="9141619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08CD365-47A5-49DF-81CA-DFA4D6D867A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4F70C9C-098F-4788-AA5A-5D3DFAEBE1C3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878"/>
            <a:ext cx="10512862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603"/>
            <a:ext cx="10512862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C594ADA-0B23-4648-9429-9AEA82371561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51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7BA961-70AB-4AB6-99CC-AB0F9BEC744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1791C22-39F7-48F3-985C-CF05AB3AEA11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93977AF-A4D5-4C4B-BCE7-9E10D67C23A7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516F6FB-5051-40F4-A3D2-9438C9F13B90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38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565"/>
            <a:ext cx="617059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38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4FAFC63-9379-4956-8AB2-3E2B08A28596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790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790"/>
            <a:ext cx="802431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1E8C6C-186B-45F0-AC0B-B8DA1FFB2C63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38" y="457200"/>
            <a:ext cx="3931213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565"/>
            <a:ext cx="6170593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38" y="2057400"/>
            <a:ext cx="3931213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BB85FA-9390-47FC-B33C-691D04EE73FE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90273F2-5544-4FFA-91EF-DEA91DF08431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9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77CB571-D9C1-4007-8433-72B6C27CDEEA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0;p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913" y="0"/>
            <a:ext cx="12250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Google Shape;23;p8"/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prstClr val="black">
                    <a:tint val="75000"/>
                  </a:prstClr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fld id="{247BCD4F-3253-4D3C-9C12-DE3D185264D8}" type="datetimeFigureOut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10/25/2024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24;p8"/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prstClr val="black">
                    <a:tint val="75000"/>
                  </a:prstClr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Google Shape;25;p8"/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AF4DF38-E92E-41E1-A4B2-E096A4574CA1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7;p9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1216342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7983" y="365129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7983" y="1825625"/>
            <a:ext cx="10512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30;p9"/>
          <p:cNvSpPr txBox="1">
            <a:spLocks noGrp="1"/>
          </p:cNvSpPr>
          <p:nvPr>
            <p:ph type="dt" idx="10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31;p9"/>
          <p:cNvSpPr txBox="1">
            <a:spLocks noGrp="1"/>
          </p:cNvSpPr>
          <p:nvPr>
            <p:ph type="ftr" idx="11"/>
          </p:nvPr>
        </p:nvSpPr>
        <p:spPr/>
        <p:txBody>
          <a:bodyPr spcFirstLastPara="1" wrap="square" lIns="91425" tIns="45700" rIns="91425" bIns="45700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defRPr/>
            </a:pP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32;p9"/>
          <p:cNvSpPr txBox="1">
            <a:spLocks noGrp="1"/>
          </p:cNvSpPr>
          <p:nvPr>
            <p:ph type="sldNum" idx="12"/>
          </p:nvPr>
        </p:nvSpPr>
        <p:spPr/>
        <p:txBody>
          <a:bodyPr lIns="91425" tIns="45700" rIns="91425" bIns="45700">
            <a:noAutofit/>
          </a:bodyPr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ADF38FF-AE4B-4565-8D46-07210F05E518}" type="slidenum">
              <a:rPr kumimoji="0" lang="en-US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516" y="274790"/>
            <a:ext cx="10969943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2ACE40-D519-428E-BCBC-B9A25D561237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16" y="1600206"/>
            <a:ext cx="1096994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7862F07-CD0B-4DB1-B3A1-506C62605343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1706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7982" y="6356350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7548" y="6356350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8358" y="6356350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7982" y="6356350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7548" y="6356350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8358" y="6356350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47730" y="136526"/>
            <a:ext cx="1284316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4"/>
            <a:ext cx="12181706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52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0965" indent="0">
              <a:buNone/>
              <a:defRPr sz="1400"/>
            </a:lvl4pPr>
            <a:lvl5pPr marL="1828165" indent="0">
              <a:buNone/>
              <a:defRPr sz="1400"/>
            </a:lvl5pPr>
            <a:lvl6pPr marL="2285365" indent="0">
              <a:buNone/>
              <a:defRPr sz="1400"/>
            </a:lvl6pPr>
            <a:lvl7pPr marL="2742565" indent="0">
              <a:buNone/>
              <a:defRPr sz="1400"/>
            </a:lvl7pPr>
            <a:lvl8pPr marL="3199130" indent="0">
              <a:buNone/>
              <a:defRPr sz="1400"/>
            </a:lvl8pPr>
            <a:lvl9pPr marL="36563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6AAD5D-174D-4618-81C3-23790713800A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5"/>
            <a:ext cx="12162671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18651"/>
            <a:ext cx="12188824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21" y="-90897"/>
            <a:ext cx="12610405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17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824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34415E-B85D-49AC-98A5-51224A23BA90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47730" y="136526"/>
            <a:ext cx="1284316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4"/>
            <a:ext cx="12181706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14" y="1535113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14" y="2174875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831" y="1535113"/>
            <a:ext cx="538762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831" y="2174875"/>
            <a:ext cx="538762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B2FCB34-4003-42C9-83D2-E1E7BE8B26A5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5"/>
            <a:ext cx="12162671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18651"/>
            <a:ext cx="12188824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21" y="-90897"/>
            <a:ext cx="12610405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17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824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CB70D56-6E44-418F-AEA5-834D65C4BB49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47730" y="136526"/>
            <a:ext cx="1284316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4"/>
            <a:ext cx="12181706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5"/>
            <a:ext cx="12162671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 userDrawn="1"/>
        </p:nvSpPr>
        <p:spPr bwMode="auto">
          <a:xfrm>
            <a:off x="9218614" y="6550028"/>
            <a:ext cx="2739460" cy="30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Giáo viên: Vương Thanh Nhàn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A324C7-E790-4527-BD9A-898287E9B5C9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18651"/>
            <a:ext cx="12188824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21" y="-90897"/>
            <a:ext cx="12610405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17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824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18" y="273050"/>
            <a:ext cx="401004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4" y="273202"/>
            <a:ext cx="6813892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18" y="1435103"/>
            <a:ext cx="401004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AA9654F-B20C-461D-A07E-0A494942B666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130" indent="0">
              <a:buNone/>
              <a:defRPr sz="1600" b="1"/>
            </a:lvl8pPr>
            <a:lvl9pPr marL="365633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8824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47730" y="136526"/>
            <a:ext cx="1284316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20" y="-90897"/>
            <a:ext cx="12610403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4"/>
            <a:ext cx="12181706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4"/>
            <a:ext cx="12162671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18" y="2005"/>
            <a:ext cx="12162671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570" y="2505075"/>
            <a:ext cx="5156444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0965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165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365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565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19913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633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353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0965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165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365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565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913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633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353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18651"/>
            <a:ext cx="12188824" cy="6820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70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70" y="612775"/>
            <a:ext cx="7313295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70" y="5367338"/>
            <a:ext cx="7313295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0965" indent="0">
              <a:buNone/>
              <a:defRPr sz="900"/>
            </a:lvl4pPr>
            <a:lvl5pPr marL="1828165" indent="0">
              <a:buNone/>
              <a:defRPr sz="900"/>
            </a:lvl5pPr>
            <a:lvl6pPr marL="2285365" indent="0">
              <a:buNone/>
              <a:defRPr sz="900"/>
            </a:lvl6pPr>
            <a:lvl7pPr marL="2742565" indent="0">
              <a:buNone/>
              <a:defRPr sz="900"/>
            </a:lvl7pPr>
            <a:lvl8pPr marL="3199130" indent="0">
              <a:buNone/>
              <a:defRPr sz="900"/>
            </a:lvl8pPr>
            <a:lvl9pPr marL="365633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86FB800-CA7A-477D-B273-07E2308F7410}" type="slidenum">
              <a:rPr lang="en-US" altLang="en-US" smtClean="0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21" y="-90897"/>
            <a:ext cx="12610405" cy="7095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130" indent="0" algn="ctr">
              <a:buNone/>
              <a:defRPr sz="1600"/>
            </a:lvl8pPr>
            <a:lvl9pPr marL="365633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2628676" y="1930595"/>
            <a:ext cx="851800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170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824" cy="68638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0965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130" indent="0">
              <a:buNone/>
              <a:defRPr sz="2000"/>
            </a:lvl8pPr>
            <a:lvl9pPr marL="365633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1706" cy="6853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6014" y="6245225"/>
            <a:ext cx="284321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98051F-CFA4-4A6A-96C1-E05306A7E9AF}" type="slidenum">
              <a:rPr lang="en-US" altLang="en-US" smtClean="0"/>
              <a:t>‹#›</a:t>
            </a:fld>
            <a:endParaRPr lang="en-US" altLang="en-US"/>
          </a:p>
        </p:txBody>
      </p:sp>
      <p:sp>
        <p:nvSpPr>
          <p:cNvPr id="2051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696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09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16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365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56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6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9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1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73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3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2425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  <a:endParaRPr lang="vi-VN" altLang="vi-VN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2425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  <a:endParaRPr lang="vi-VN" alt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16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6100A4A-49CD-459A-BD8F-72E7E4190270}" type="slidenum">
              <a:rPr kumimoji="0" lang="en-US" altLang="vi-VN" sz="9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‹#›</a:t>
            </a:fld>
            <a:endParaRPr kumimoji="0" lang="en-US" altLang="vi-VN" sz="9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oleObject" Target="../embeddings/oleObject2.bin"/><Relationship Id="rId18" Type="http://schemas.openxmlformats.org/officeDocument/2006/relationships/slide" Target="slide45.xml"/><Relationship Id="rId3" Type="http://schemas.openxmlformats.org/officeDocument/2006/relationships/image" Target="../media/image18.png"/><Relationship Id="rId21" Type="http://schemas.openxmlformats.org/officeDocument/2006/relationships/slide" Target="slide28.xml"/><Relationship Id="rId7" Type="http://schemas.openxmlformats.org/officeDocument/2006/relationships/image" Target="../media/image22.png"/><Relationship Id="rId12" Type="http://schemas.openxmlformats.org/officeDocument/2006/relationships/slide" Target="slide43.xml"/><Relationship Id="rId17" Type="http://schemas.openxmlformats.org/officeDocument/2006/relationships/image" Target="../media/image16.wmf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3.bin"/><Relationship Id="rId20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GIF"/><Relationship Id="rId11" Type="http://schemas.openxmlformats.org/officeDocument/2006/relationships/image" Target="../media/image14.wmf"/><Relationship Id="rId5" Type="http://schemas.openxmlformats.org/officeDocument/2006/relationships/image" Target="../media/image20.GIF"/><Relationship Id="rId15" Type="http://schemas.openxmlformats.org/officeDocument/2006/relationships/slide" Target="slide44.xml"/><Relationship Id="rId10" Type="http://schemas.openxmlformats.org/officeDocument/2006/relationships/oleObject" Target="../embeddings/oleObject1.bin"/><Relationship Id="rId19" Type="http://schemas.openxmlformats.org/officeDocument/2006/relationships/oleObject" Target="../embeddings/oleObject4.bin"/><Relationship Id="rId4" Type="http://schemas.openxmlformats.org/officeDocument/2006/relationships/image" Target="../media/image19.GIF"/><Relationship Id="rId9" Type="http://schemas.openxmlformats.org/officeDocument/2006/relationships/slide" Target="slide42.xml"/><Relationship Id="rId14" Type="http://schemas.openxmlformats.org/officeDocument/2006/relationships/image" Target="../media/image15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slide" Target="slide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5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410" y="4070985"/>
            <a:ext cx="5755640" cy="30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935" y="4070985"/>
            <a:ext cx="4610735" cy="304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3964940"/>
            <a:ext cx="4331970" cy="315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213" y="1067554"/>
            <a:ext cx="9827240" cy="217812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395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hội giảng</a:t>
            </a:r>
            <a:endParaRPr lang="en-US" sz="5395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TextBox 1"/>
          <p:cNvSpPr txBox="1">
            <a:spLocks noChangeArrowheads="1"/>
          </p:cNvSpPr>
          <p:nvPr/>
        </p:nvSpPr>
        <p:spPr bwMode="auto">
          <a:xfrm>
            <a:off x="4020091" y="2894154"/>
            <a:ext cx="4515485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altLang="en-US" sz="28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viên: </a:t>
            </a:r>
            <a:r>
              <a:rPr lang="en-US" altLang="vi-V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Duyên</a:t>
            </a:r>
            <a:endParaRPr lang="vi-V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u="sng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Trường: </a:t>
            </a:r>
            <a:r>
              <a:rPr lang="vi-VN" alt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Tứ Cường</a:t>
            </a:r>
            <a:endParaRPr lang="en-US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33358" y="2124845"/>
            <a:ext cx="5008272" cy="646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cap="all">
                <a:ln w="9000" cmpd="sng">
                  <a:solidFill>
                    <a:srgbClr val="000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000000">
                        <a:shade val="20000"/>
                        <a:satMod val="245000"/>
                      </a:srgbClr>
                    </a:gs>
                    <a:gs pos="43000">
                      <a:srgbClr val="000000">
                        <a:satMod val="255000"/>
                      </a:srgbClr>
                    </a:gs>
                    <a:gs pos="48000">
                      <a:srgbClr val="000000">
                        <a:shade val="85000"/>
                        <a:satMod val="255000"/>
                      </a:srgbClr>
                    </a:gs>
                    <a:gs pos="100000">
                      <a:srgbClr val="000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 panose="020F0502020204030204" pitchFamily="34" charset="0"/>
              </a:rPr>
              <a:t>Môn: tiếng Việt - lớp 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vellous Bright Ideas (Chicken Dance) - 27th April 202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36" y="47552"/>
            <a:ext cx="1179136" cy="5113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-513" r="7016" b="91489"/>
          <a:stretch>
            <a:fillRect/>
          </a:stretch>
        </p:blipFill>
        <p:spPr>
          <a:xfrm>
            <a:off x="827779" y="392676"/>
            <a:ext cx="10983773" cy="493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t="29307" r="68933"/>
          <a:stretch>
            <a:fillRect/>
          </a:stretch>
        </p:blipFill>
        <p:spPr>
          <a:xfrm>
            <a:off x="1689051" y="1110540"/>
            <a:ext cx="2393552" cy="25236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16313" r="70880"/>
          <a:stretch>
            <a:fillRect/>
          </a:stretch>
        </p:blipFill>
        <p:spPr>
          <a:xfrm>
            <a:off x="1604135" y="4024411"/>
            <a:ext cx="2478467" cy="27183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3741" t="10332" r="27393" b="11222"/>
          <a:stretch>
            <a:fillRect/>
          </a:stretch>
        </p:blipFill>
        <p:spPr>
          <a:xfrm>
            <a:off x="4810235" y="886618"/>
            <a:ext cx="2297878" cy="21491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73264" t="27581" r="-4331" b="-1119"/>
          <a:stretch>
            <a:fillRect/>
          </a:stretch>
        </p:blipFill>
        <p:spPr>
          <a:xfrm>
            <a:off x="8214502" y="1013644"/>
            <a:ext cx="2393552" cy="2625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1540" t="4251" r="36502" b="2786"/>
          <a:stretch>
            <a:fillRect/>
          </a:stretch>
        </p:blipFill>
        <p:spPr>
          <a:xfrm>
            <a:off x="4649934" y="3723099"/>
            <a:ext cx="2720037" cy="3019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7964" t="18186" r="-2600" b="-6253"/>
          <a:stretch>
            <a:fillRect/>
          </a:stretch>
        </p:blipFill>
        <p:spPr>
          <a:xfrm>
            <a:off x="7937302" y="4084112"/>
            <a:ext cx="2947953" cy="28606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5334" t="85432" r="34000" b="374"/>
          <a:stretch>
            <a:fillRect/>
          </a:stretch>
        </p:blipFill>
        <p:spPr>
          <a:xfrm>
            <a:off x="4810235" y="2978674"/>
            <a:ext cx="2362603" cy="50671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9307" r="68933"/>
          <a:stretch>
            <a:fillRect/>
          </a:stretch>
        </p:blipFill>
        <p:spPr>
          <a:xfrm>
            <a:off x="3246850" y="1022132"/>
            <a:ext cx="5232788" cy="380175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3741" t="10332" r="27393" b="11222"/>
          <a:stretch>
            <a:fillRect/>
          </a:stretch>
        </p:blipFill>
        <p:spPr>
          <a:xfrm>
            <a:off x="3288881" y="1085177"/>
            <a:ext cx="5611062" cy="3875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334" t="85432" r="34000" b="374"/>
          <a:stretch>
            <a:fillRect/>
          </a:stretch>
        </p:blipFill>
        <p:spPr>
          <a:xfrm>
            <a:off x="3845783" y="4844900"/>
            <a:ext cx="4896546" cy="11978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3264" t="27581" r="-4331" b="-1119"/>
          <a:stretch>
            <a:fillRect/>
          </a:stretch>
        </p:blipFill>
        <p:spPr>
          <a:xfrm>
            <a:off x="2527080" y="547289"/>
            <a:ext cx="7134666" cy="5017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6313" r="70880"/>
          <a:stretch>
            <a:fillRect/>
          </a:stretch>
        </p:blipFill>
        <p:spPr>
          <a:xfrm>
            <a:off x="2626902" y="641857"/>
            <a:ext cx="7418371" cy="528427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1540" t="4251" r="36502" b="2786"/>
          <a:stretch>
            <a:fillRect/>
          </a:stretch>
        </p:blipFill>
        <p:spPr>
          <a:xfrm>
            <a:off x="1901877" y="662873"/>
            <a:ext cx="7586493" cy="5321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964" t="18186" r="-2600" b="-6253"/>
          <a:stretch>
            <a:fillRect/>
          </a:stretch>
        </p:blipFill>
        <p:spPr>
          <a:xfrm>
            <a:off x="2190836" y="806427"/>
            <a:ext cx="8521670" cy="568172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6543" r="68933"/>
          <a:stretch>
            <a:fillRect/>
          </a:stretch>
        </p:blipFill>
        <p:spPr>
          <a:xfrm>
            <a:off x="996351" y="837251"/>
            <a:ext cx="2393552" cy="2265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6313" r="70880"/>
          <a:stretch>
            <a:fillRect/>
          </a:stretch>
        </p:blipFill>
        <p:spPr>
          <a:xfrm>
            <a:off x="911436" y="3723099"/>
            <a:ext cx="2478467" cy="2718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5334" t="85432" r="34000" b="374"/>
          <a:stretch>
            <a:fillRect/>
          </a:stretch>
        </p:blipFill>
        <p:spPr>
          <a:xfrm>
            <a:off x="4827136" y="2062275"/>
            <a:ext cx="2362603" cy="5067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741" t="10332" r="27393" b="11222"/>
          <a:stretch>
            <a:fillRect/>
          </a:stretch>
        </p:blipFill>
        <p:spPr>
          <a:xfrm>
            <a:off x="4896073" y="271766"/>
            <a:ext cx="2048590" cy="19159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73264" t="27581" r="-4331" b="-1119"/>
          <a:stretch>
            <a:fillRect/>
          </a:stretch>
        </p:blipFill>
        <p:spPr>
          <a:xfrm>
            <a:off x="9063619" y="779498"/>
            <a:ext cx="2393552" cy="26252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31541" t="4251" r="37718" b="16739"/>
          <a:stretch>
            <a:fillRect/>
          </a:stretch>
        </p:blipFill>
        <p:spPr>
          <a:xfrm>
            <a:off x="4833184" y="4045501"/>
            <a:ext cx="1861935" cy="18262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7964" t="18186" r="-156" b="18262"/>
          <a:stretch>
            <a:fillRect/>
          </a:stretch>
        </p:blipFill>
        <p:spPr>
          <a:xfrm>
            <a:off x="8244541" y="3972950"/>
            <a:ext cx="2333617" cy="17581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4269" t="80772" r="37390" b="-684"/>
          <a:stretch>
            <a:fillRect/>
          </a:stretch>
        </p:blipFill>
        <p:spPr>
          <a:xfrm>
            <a:off x="4611132" y="5835582"/>
            <a:ext cx="2412180" cy="646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68564" t="81527" r="6216" b="99"/>
          <a:stretch>
            <a:fillRect/>
          </a:stretch>
        </p:blipFill>
        <p:spPr>
          <a:xfrm>
            <a:off x="8507233" y="5806878"/>
            <a:ext cx="2028898" cy="564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039" y="2979796"/>
            <a:ext cx="4493042" cy="1093152"/>
          </a:xfrm>
          <a:prstGeom prst="rect">
            <a:avLst/>
          </a:prstGeom>
        </p:spPr>
      </p:pic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3389903" y="1969922"/>
            <a:ext cx="3296261" cy="125396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59985" y="2503398"/>
            <a:ext cx="908293" cy="53912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3325678" y="4045501"/>
            <a:ext cx="1027474" cy="122374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694288" y="4045501"/>
            <a:ext cx="265697" cy="156522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63203" y="3848285"/>
            <a:ext cx="2043971" cy="1958593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414132" y="3755435"/>
            <a:ext cx="3678017" cy="211635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444947" y="2300160"/>
            <a:ext cx="3841777" cy="109249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5" y="1505473"/>
            <a:ext cx="8029660" cy="3592316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>
            <a:fillRect/>
          </a:stretch>
        </p:blipFill>
        <p:spPr>
          <a:xfrm>
            <a:off x="4374277" y="125224"/>
            <a:ext cx="3604410" cy="1380249"/>
          </a:xfrm>
          <a:prstGeom prst="rect">
            <a:avLst/>
          </a:prstGeom>
        </p:spPr>
      </p:pic>
      <p:sp>
        <p:nvSpPr>
          <p:cNvPr id="13" name="Freeform 34"/>
          <p:cNvSpPr/>
          <p:nvPr/>
        </p:nvSpPr>
        <p:spPr bwMode="auto">
          <a:xfrm>
            <a:off x="9563" y="5472803"/>
            <a:ext cx="12188825" cy="1371244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34354" y="337365"/>
            <a:ext cx="3942323" cy="4269362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3" y="1332880"/>
            <a:ext cx="2011988" cy="1295063"/>
          </a:xfrm>
          <a:prstGeom prst="rect">
            <a:avLst/>
          </a:prstGeom>
        </p:spPr>
      </p:pic>
      <p:pic>
        <p:nvPicPr>
          <p:cNvPr id="11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3720" y="4193619"/>
            <a:ext cx="7492826" cy="2498028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942" y="4595002"/>
            <a:ext cx="1871476" cy="2171522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9" y="4254321"/>
            <a:ext cx="1782470" cy="2376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360" y="2621219"/>
            <a:ext cx="752624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VIẾT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417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34322" r="14268" b="34956"/>
          <a:stretch>
            <a:fillRect/>
          </a:stretch>
        </p:blipFill>
        <p:spPr>
          <a:xfrm>
            <a:off x="888767" y="2527535"/>
            <a:ext cx="10328893" cy="162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6" y="239941"/>
            <a:ext cx="11232631" cy="637811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166985705136892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8729" y="92943"/>
            <a:ext cx="5653093" cy="6548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96" y="239941"/>
            <a:ext cx="11232631" cy="63781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>
            <a:fillRect/>
          </a:stretch>
        </p:blipFill>
        <p:spPr bwMode="auto">
          <a:xfrm>
            <a:off x="1096995" y="1227381"/>
            <a:ext cx="9912126" cy="51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0522" y="2591366"/>
            <a:ext cx="7479079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đ</a:t>
            </a:r>
            <a:r>
              <a:rPr lang="el-GR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Ψ</a:t>
            </a:r>
            <a:r>
              <a:rPr lang="vi-VN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 đĪ</a:t>
            </a:r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>
            <a:fillRect/>
          </a:stretch>
        </p:blipFill>
        <p:spPr bwMode="auto">
          <a:xfrm>
            <a:off x="1096995" y="1227381"/>
            <a:ext cx="9912126" cy="51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619694" y="2591366"/>
            <a:ext cx="3261961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4798" y="2591365"/>
            <a:ext cx="5447608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h</a:t>
            </a:r>
            <a:r>
              <a:rPr lang="el-GR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Φ</a:t>
            </a:r>
            <a:r>
              <a:rPr lang="vi-VN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 tổ</a:t>
            </a:r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603" y="4047964"/>
            <a:ext cx="170635" cy="16823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>
            <a:fillRect/>
          </a:stretch>
        </p:blipFill>
        <p:spPr bwMode="auto">
          <a:xfrm>
            <a:off x="1096995" y="1227381"/>
            <a:ext cx="9912126" cy="51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3218" y="2591366"/>
            <a:ext cx="3261961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Ψ</a:t>
            </a:r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10383" y="2591365"/>
            <a:ext cx="3261961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Ψ</a:t>
            </a:r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>
            <a:fillRect/>
          </a:stretch>
        </p:blipFill>
        <p:spPr bwMode="auto">
          <a:xfrm>
            <a:off x="1096995" y="1227381"/>
            <a:ext cx="9912126" cy="51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22178" y="2591364"/>
            <a:ext cx="3653746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Φ</a:t>
            </a:r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25143" y="2591365"/>
            <a:ext cx="3653746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795" b="1" dirty="0">
                <a:solidFill>
                  <a:schemeClr val="bg1"/>
                </a:solidFill>
                <a:latin typeface="HP001 4 hàng" panose="020B0603050302020204" pitchFamily="34" charset="0"/>
              </a:rPr>
              <a:t>Φ</a:t>
            </a:r>
            <a:endParaRPr lang="en-US" sz="13795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>
            <a:fillRect/>
          </a:stretch>
        </p:blipFill>
        <p:spPr>
          <a:xfrm>
            <a:off x="106044" y="258"/>
            <a:ext cx="12188825" cy="64245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4712" y="1944778"/>
            <a:ext cx="3509524" cy="2022713"/>
            <a:chOff x="3810000" y="1424287"/>
            <a:chExt cx="2209801" cy="1510383"/>
          </a:xfrm>
        </p:grpSpPr>
        <p:sp>
          <p:nvSpPr>
            <p:cNvPr id="12" name="Rectangle 11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  <a:r>
                <a:rPr lang="vi-VN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955" y="836221"/>
            <a:ext cx="5986724" cy="53394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70075" y="997591"/>
            <a:ext cx="6692848" cy="46636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>
                <a:solidFill>
                  <a:schemeClr val="tx1"/>
                </a:solidFill>
              </a:rPr>
              <a:t>đom đóm</a:t>
            </a:r>
          </a:p>
        </p:txBody>
      </p:sp>
      <p:pic>
        <p:nvPicPr>
          <p:cNvPr id="53" name="Picture 52" descr="A close up of a logo&#10;&#10;Description generated with very high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6818" y="2857293"/>
            <a:ext cx="241782" cy="196145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4904" y="2493769"/>
            <a:ext cx="963664" cy="9231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25" y="4934534"/>
            <a:ext cx="506158" cy="50615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>
            <a:fillRect/>
          </a:stretch>
        </p:blipFill>
        <p:spPr>
          <a:xfrm>
            <a:off x="7444708" y="6219099"/>
            <a:ext cx="1505855" cy="55802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108" y="925054"/>
            <a:ext cx="2632705" cy="340572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b="1">
              <a:solidFill>
                <a:srgbClr val="FF0000"/>
              </a:solidFill>
              <a:latin typeface="VNI-Zap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AutoShape 50" descr="Nội dung cuốn sách Mãi mãi tuổi 20"/>
          <p:cNvSpPr>
            <a:spLocks noChangeAspect="1" noChangeArrowheads="1"/>
          </p:cNvSpPr>
          <p:nvPr/>
        </p:nvSpPr>
        <p:spPr bwMode="auto">
          <a:xfrm>
            <a:off x="155534" y="-143532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/>
          <a:lstStyle/>
          <a:p>
            <a:endParaRPr 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5922"/>
            <a:ext cx="12188820" cy="6855007"/>
          </a:xfrm>
          <a:prstGeom prst="rect">
            <a:avLst/>
          </a:prstGeom>
        </p:spPr>
      </p:pic>
      <p:graphicFrame>
        <p:nvGraphicFramePr>
          <p:cNvPr id="6" name="1a">
            <a:hlinkClick r:id="rId9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044217"/>
              </p:ext>
            </p:extLst>
          </p:nvPr>
        </p:nvGraphicFramePr>
        <p:xfrm>
          <a:off x="4021201" y="1196805"/>
          <a:ext cx="3190044" cy="2228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Bitmap Image" r:id="rId10" imgW="3190875" imgH="2228850" progId="PBrush">
                  <p:embed/>
                </p:oleObj>
              </mc:Choice>
              <mc:Fallback>
                <p:oleObj name="Bitmap Image" r:id="rId10" imgW="3190875" imgH="2228850" progId="PBrush">
                  <p:embed/>
                  <p:pic>
                    <p:nvPicPr>
                      <p:cNvPr id="0" name="1a">
                        <a:hlinkClick r:id="rId9" action="ppaction://hlinksldjump"/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021201" y="1196805"/>
                        <a:ext cx="3190044" cy="2228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2a">
            <a:hlinkClick r:id="rId12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2251873"/>
              </p:ext>
            </p:extLst>
          </p:nvPr>
        </p:nvGraphicFramePr>
        <p:xfrm>
          <a:off x="7444708" y="1118047"/>
          <a:ext cx="3199568" cy="2237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Bitmap Image" r:id="rId13" imgW="3200400" imgH="2238480" progId="Paint.Picture">
                  <p:embed/>
                </p:oleObj>
              </mc:Choice>
              <mc:Fallback>
                <p:oleObj name="Bitmap Image" r:id="rId13" imgW="3200400" imgH="2238480" progId="Paint.Picture">
                  <p:embed/>
                  <p:pic>
                    <p:nvPicPr>
                      <p:cNvPr id="0" name="2a">
                        <a:hlinkClick r:id="rId12" action="ppaction://hlinksldjump"/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444708" y="1118047"/>
                        <a:ext cx="3199568" cy="22377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3a">
            <a:hlinkClick r:id="rId15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281545"/>
              </p:ext>
            </p:extLst>
          </p:nvPr>
        </p:nvGraphicFramePr>
        <p:xfrm>
          <a:off x="4071691" y="3510896"/>
          <a:ext cx="3142431" cy="2152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Bitmap Image" r:id="rId16" imgW="3143250" imgH="2152650" progId="PBrush">
                  <p:embed/>
                </p:oleObj>
              </mc:Choice>
              <mc:Fallback>
                <p:oleObj name="Bitmap Image" r:id="rId16" imgW="3143250" imgH="2152650" progId="PBrush">
                  <p:embed/>
                  <p:pic>
                    <p:nvPicPr>
                      <p:cNvPr id="0" name="3a">
                        <a:hlinkClick r:id="rId15" action="ppaction://hlinksldjump"/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071691" y="3510896"/>
                        <a:ext cx="3142431" cy="2152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4a">
            <a:hlinkClick r:id="rId18" action="ppaction://hlinksldjump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1833738"/>
              </p:ext>
            </p:extLst>
          </p:nvPr>
        </p:nvGraphicFramePr>
        <p:xfrm>
          <a:off x="7444708" y="3510896"/>
          <a:ext cx="3075773" cy="2190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Bitmap Image" r:id="rId19" imgW="3076575" imgH="2190750" progId="PBrush">
                  <p:embed/>
                </p:oleObj>
              </mc:Choice>
              <mc:Fallback>
                <p:oleObj name="Bitmap Image" r:id="rId19" imgW="3076575" imgH="2190750" progId="PBrush">
                  <p:embed/>
                  <p:pic>
                    <p:nvPicPr>
                      <p:cNvPr id="0" name="4a">
                        <a:hlinkClick r:id="rId18" action="ppaction://hlinksldjump"/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44708" y="3510896"/>
                        <a:ext cx="3075773" cy="21901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hlinkClick r:id="rId21" action="ppaction://hlinksldjump"/>
          </p:cNvPr>
          <p:cNvSpPr/>
          <p:nvPr/>
        </p:nvSpPr>
        <p:spPr>
          <a:xfrm>
            <a:off x="2472672" y="6210011"/>
            <a:ext cx="714665" cy="352303"/>
          </a:xfrm>
          <a:prstGeom prst="rect">
            <a:avLst/>
          </a:prstGeom>
          <a:solidFill>
            <a:srgbClr val="FF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438836" y="1102658"/>
            <a:ext cx="8861612" cy="427616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0"/>
                <a:solidFill>
                  <a:schemeClr val="tx1"/>
                </a:solidFill>
              </a:rPr>
              <a:t>Tạo tiếng mới chứa vần </a:t>
            </a:r>
            <a:r>
              <a:rPr lang="en-US" sz="5400">
                <a:ln w="0"/>
                <a:solidFill>
                  <a:srgbClr val="FF0000"/>
                </a:solidFill>
              </a:rPr>
              <a:t>ôm</a:t>
            </a:r>
            <a:r>
              <a:rPr lang="en-US" sz="5400">
                <a:ln w="0"/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69217" y="1785472"/>
            <a:ext cx="3509524" cy="2022713"/>
            <a:chOff x="3810000" y="1424287"/>
            <a:chExt cx="2209801" cy="1510383"/>
          </a:xfrm>
        </p:grpSpPr>
        <p:sp>
          <p:nvSpPr>
            <p:cNvPr id="6" name="Rectangle 5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vi-VN" sz="54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ôp</a:t>
              </a:r>
              <a:endParaRPr lang="en-US" sz="54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vi-VN" sz="5400" b="1" dirty="0">
                  <a:solidFill>
                    <a:srgbClr val="008000"/>
                  </a:solidFill>
                  <a:cs typeface="Times New Roman" panose="02020603050405020304" pitchFamily="18" charset="0"/>
                </a:rPr>
                <a:t>ô</a:t>
              </a:r>
              <a:endParaRPr lang="en-US" sz="5400" b="1" dirty="0">
                <a:solidFill>
                  <a:srgbClr val="008000"/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vi-VN" sz="5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p</a:t>
              </a:r>
              <a:endParaRPr lang="en-US" sz="5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069215" y="1878401"/>
            <a:ext cx="3509524" cy="2022713"/>
            <a:chOff x="3810000" y="1424287"/>
            <a:chExt cx="2209801" cy="1510383"/>
          </a:xfrm>
        </p:grpSpPr>
        <p:sp>
          <p:nvSpPr>
            <p:cNvPr id="17" name="Rectangle 16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FF0000"/>
                  </a:solidFill>
                  <a:cs typeface="Times New Roman" panose="02020603050405020304" pitchFamily="18" charset="0"/>
                </a:rPr>
                <a:t>hộp</a:t>
              </a:r>
              <a:endParaRPr lang="en-US" sz="54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008000"/>
                  </a:solidFill>
                  <a:cs typeface="Times New Roman" panose="02020603050405020304" pitchFamily="18" charset="0"/>
                </a:rPr>
                <a:t>h</a:t>
              </a:r>
              <a:r>
                <a:rPr lang="vi-VN" sz="5400" b="1">
                  <a:solidFill>
                    <a:srgbClr val="008000"/>
                  </a:solidFill>
                  <a:cs typeface="Times New Roman" panose="02020603050405020304" pitchFamily="18" charset="0"/>
                </a:rPr>
                <a:t>ô</a:t>
              </a:r>
              <a:r>
                <a:rPr lang="en-US" sz="5400" b="1">
                  <a:solidFill>
                    <a:srgbClr val="008000"/>
                  </a:solidFill>
                  <a:cs typeface="Times New Roman" panose="02020603050405020304" pitchFamily="18" charset="0"/>
                </a:rPr>
                <a:t>p</a:t>
              </a:r>
              <a:endParaRPr lang="en-US" sz="5400" b="1" dirty="0">
                <a:solidFill>
                  <a:srgbClr val="008000"/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 dirty="0">
                  <a:solidFill>
                    <a:srgbClr val="002060"/>
                  </a:solidFill>
                  <a:cs typeface="Times New Roman" panose="02020603050405020304" pitchFamily="18" charset="0"/>
                </a:rPr>
                <a:t>.</a:t>
              </a:r>
              <a:endParaRPr lang="en-US" sz="5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295457" y="4181590"/>
            <a:ext cx="3255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5400" b="1">
                <a:cs typeface="Times New Roman" panose="02020603050405020304" pitchFamily="18" charset="0"/>
              </a:rPr>
              <a:t>hộp</a:t>
            </a:r>
            <a:r>
              <a:rPr lang="vi-VN" sz="5400" b="1">
                <a:cs typeface="Times New Roman" panose="02020603050405020304" pitchFamily="18" charset="0"/>
              </a:rPr>
              <a:t> </a:t>
            </a:r>
            <a:r>
              <a:rPr lang="vi-VN" sz="5400" b="1" dirty="0">
                <a:cs typeface="Times New Roman" panose="02020603050405020304" pitchFamily="18" charset="0"/>
              </a:rPr>
              <a:t>sữa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392" y="794005"/>
            <a:ext cx="2440052" cy="293170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127" r="1380" b="14993"/>
          <a:stretch>
            <a:fillRect/>
          </a:stretch>
        </p:blipFill>
        <p:spPr>
          <a:xfrm>
            <a:off x="1583912" y="666206"/>
            <a:ext cx="8526739" cy="22468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-166" b="15828"/>
          <a:stretch>
            <a:fillRect/>
          </a:stretch>
        </p:blipFill>
        <p:spPr>
          <a:xfrm>
            <a:off x="1702654" y="3546494"/>
            <a:ext cx="8289253" cy="25474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1398" y="2971728"/>
            <a:ext cx="1810076" cy="574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lốp xe</a:t>
            </a:r>
          </a:p>
        </p:txBody>
      </p:sp>
      <p:sp>
        <p:nvSpPr>
          <p:cNvPr id="5" name="Rectangle 4"/>
          <p:cNvSpPr/>
          <p:nvPr/>
        </p:nvSpPr>
        <p:spPr>
          <a:xfrm>
            <a:off x="4786667" y="2971728"/>
            <a:ext cx="1810076" cy="574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cốm</a:t>
            </a:r>
          </a:p>
        </p:txBody>
      </p:sp>
      <p:sp>
        <p:nvSpPr>
          <p:cNvPr id="6" name="Rectangle 5"/>
          <p:cNvSpPr/>
          <p:nvPr/>
        </p:nvSpPr>
        <p:spPr>
          <a:xfrm>
            <a:off x="7764998" y="2971728"/>
            <a:ext cx="2345653" cy="574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đốm lửa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0160" y="6093895"/>
            <a:ext cx="2649403" cy="574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chôm chôm</a:t>
            </a:r>
          </a:p>
        </p:txBody>
      </p:sp>
      <p:sp>
        <p:nvSpPr>
          <p:cNvPr id="8" name="Rectangle 7"/>
          <p:cNvSpPr/>
          <p:nvPr/>
        </p:nvSpPr>
        <p:spPr>
          <a:xfrm>
            <a:off x="4522578" y="6067770"/>
            <a:ext cx="2649403" cy="574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tốp ca</a:t>
            </a:r>
          </a:p>
        </p:txBody>
      </p:sp>
      <p:sp>
        <p:nvSpPr>
          <p:cNvPr id="9" name="Rectangle 8"/>
          <p:cNvSpPr/>
          <p:nvPr/>
        </p:nvSpPr>
        <p:spPr>
          <a:xfrm>
            <a:off x="7613122" y="6080833"/>
            <a:ext cx="2649403" cy="574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 gốm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" y="0"/>
            <a:ext cx="12188825" cy="45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3180" r="624"/>
          <a:stretch>
            <a:fillRect/>
          </a:stretch>
        </p:blipFill>
        <p:spPr>
          <a:xfrm>
            <a:off x="1583912" y="820271"/>
            <a:ext cx="8592054" cy="2873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6796" r="321"/>
          <a:stretch>
            <a:fillRect/>
          </a:stretch>
        </p:blipFill>
        <p:spPr>
          <a:xfrm>
            <a:off x="1769148" y="3859306"/>
            <a:ext cx="8248912" cy="28207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" y="0"/>
            <a:ext cx="12188825" cy="450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13447"/>
            <a:ext cx="12209930" cy="8068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 1 gạch dưới tiếng có vần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ôm</a:t>
            </a:r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Gạch 2 gạch dưới tiếng có vần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64976" y="3720850"/>
            <a:ext cx="618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164976" y="3828426"/>
            <a:ext cx="618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59506" y="3667062"/>
            <a:ext cx="766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8713695" y="6645180"/>
            <a:ext cx="766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69147" y="6626258"/>
            <a:ext cx="21573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150223" y="6635719"/>
            <a:ext cx="618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50223" y="6743295"/>
            <a:ext cx="6185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30454" y="3667062"/>
            <a:ext cx="7664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5" y="1505473"/>
            <a:ext cx="8029660" cy="3592316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>
            <a:fillRect/>
          </a:stretch>
        </p:blipFill>
        <p:spPr>
          <a:xfrm>
            <a:off x="4374277" y="125224"/>
            <a:ext cx="3604410" cy="1380249"/>
          </a:xfrm>
          <a:prstGeom prst="rect">
            <a:avLst/>
          </a:prstGeom>
        </p:spPr>
      </p:pic>
      <p:sp>
        <p:nvSpPr>
          <p:cNvPr id="13" name="Freeform 34"/>
          <p:cNvSpPr/>
          <p:nvPr/>
        </p:nvSpPr>
        <p:spPr bwMode="auto">
          <a:xfrm>
            <a:off x="9562" y="5472803"/>
            <a:ext cx="12188825" cy="1371244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zh-CN" altLang="en-US" sz="180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34354" y="337365"/>
            <a:ext cx="3942323" cy="4269362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2" y="1332880"/>
            <a:ext cx="2011988" cy="1295063"/>
          </a:xfrm>
          <a:prstGeom prst="rect">
            <a:avLst/>
          </a:prstGeom>
        </p:spPr>
      </p:pic>
      <p:pic>
        <p:nvPicPr>
          <p:cNvPr id="11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765" y="4127681"/>
            <a:ext cx="7492826" cy="2498028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2" y="4462406"/>
            <a:ext cx="1871476" cy="2171522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9" y="4257303"/>
            <a:ext cx="1782470" cy="2376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360" y="2621220"/>
            <a:ext cx="7526241" cy="110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TẬP VIẾT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75"/>
            <a:ext cx="12054377" cy="682922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16275" r="66261" b="58508"/>
          <a:stretch>
            <a:fillRect/>
          </a:stretch>
        </p:blipFill>
        <p:spPr>
          <a:xfrm>
            <a:off x="0" y="1136469"/>
            <a:ext cx="7381702" cy="38666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1" t="56068" r="71047" b="18364"/>
          <a:stretch>
            <a:fillRect/>
          </a:stretch>
        </p:blipFill>
        <p:spPr>
          <a:xfrm>
            <a:off x="6675119" y="1277470"/>
            <a:ext cx="5064163" cy="3934609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705474888318052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4788" y="0"/>
            <a:ext cx="92392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/>
          <a:stretch>
            <a:fillRect/>
          </a:stretch>
        </p:blipFill>
        <p:spPr>
          <a:xfrm>
            <a:off x="0" y="445277"/>
            <a:ext cx="12188825" cy="641183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611878" y="5420451"/>
            <a:ext cx="4015830" cy="922020"/>
            <a:chOff x="4134227" y="4510071"/>
            <a:chExt cx="3255921" cy="922260"/>
          </a:xfrm>
        </p:grpSpPr>
        <p:sp>
          <p:nvSpPr>
            <p:cNvPr id="4" name="TextBox 3"/>
            <p:cNvSpPr txBox="1"/>
            <p:nvPr/>
          </p:nvSpPr>
          <p:spPr>
            <a:xfrm>
              <a:off x="4134227" y="4510071"/>
              <a:ext cx="3255921" cy="92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5400" b="1" dirty="0">
                  <a:cs typeface="Times New Roman" panose="02020603050405020304" pitchFamily="18" charset="0"/>
                </a:rPr>
                <a:t>đo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Times New Roman" panose="02020603050405020304" pitchFamily="18" charset="0"/>
                </a:rPr>
                <a:t>m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lang="vi-VN" sz="5400" b="1" dirty="0">
                  <a:cs typeface="Times New Roman" panose="02020603050405020304" pitchFamily="18" charset="0"/>
                </a:rPr>
                <a:t>đom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73379" y="4593567"/>
              <a:ext cx="203890" cy="180953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4611878" y="5414080"/>
            <a:ext cx="40158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m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đ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9" name="Ánh sáng đom đóm có từ đâu --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60557" y="639194"/>
            <a:ext cx="9446339" cy="43164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5" y="1505473"/>
            <a:ext cx="8029660" cy="3592316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>
            <a:fillRect/>
          </a:stretch>
        </p:blipFill>
        <p:spPr>
          <a:xfrm>
            <a:off x="4374277" y="125224"/>
            <a:ext cx="3604410" cy="1380249"/>
          </a:xfrm>
          <a:prstGeom prst="rect">
            <a:avLst/>
          </a:prstGeom>
        </p:spPr>
      </p:pic>
      <p:sp>
        <p:nvSpPr>
          <p:cNvPr id="13" name="Freeform 34"/>
          <p:cNvSpPr/>
          <p:nvPr/>
        </p:nvSpPr>
        <p:spPr bwMode="auto">
          <a:xfrm>
            <a:off x="9562" y="5472803"/>
            <a:ext cx="12188825" cy="1371244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914400">
              <a:defRPr/>
            </a:pPr>
            <a:endParaRPr lang="zh-CN" altLang="en-US" sz="1800">
              <a:solidFill>
                <a:prstClr val="black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34354" y="337365"/>
            <a:ext cx="3942323" cy="4269362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2" y="1332880"/>
            <a:ext cx="2011988" cy="1295063"/>
          </a:xfrm>
          <a:prstGeom prst="rect">
            <a:avLst/>
          </a:prstGeom>
        </p:spPr>
      </p:pic>
      <p:pic>
        <p:nvPicPr>
          <p:cNvPr id="11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765" y="4127681"/>
            <a:ext cx="7492826" cy="2498028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2" y="4462406"/>
            <a:ext cx="1871476" cy="2171522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9" y="4257303"/>
            <a:ext cx="1782470" cy="2376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360" y="2621220"/>
            <a:ext cx="7526241" cy="110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600" b="1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VẬN DỤNG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97180" y="2300972"/>
            <a:ext cx="613821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/>
                <a:sym typeface="Arial" panose="020B0604020202020204"/>
              </a:rPr>
              <a:t>CHÚC SỨC KHỎE QUÝ THẦY CÔ</a:t>
            </a:r>
            <a:endParaRPr kumimoji="0" lang="en-US" sz="3600" b="1" i="0" u="none" strike="noStrike" kern="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88199" y="3262530"/>
            <a:ext cx="555632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Arial" panose="020B0604020202020204"/>
                <a:sym typeface="Arial" panose="020B0604020202020204"/>
              </a:rPr>
              <a:t>CHÚC CÁC EM HỌC TẬP TỐT</a:t>
            </a:r>
            <a:endParaRPr kumimoji="0" lang="en-US" sz="3600" b="1" i="0" u="none" strike="noStrike" kern="0" cap="none" spc="0" normalizeH="0" baseline="0" noProof="0" dirty="0">
              <a:ln w="12700">
                <a:solidFill>
                  <a:srgbClr val="5B9BD5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39725"/>
            <a:ext cx="9274175" cy="521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pic>
        <p:nvPicPr>
          <p:cNvPr id="8397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88" y="3787775"/>
            <a:ext cx="377507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063" y="4008438"/>
            <a:ext cx="4113212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7005391" y="6026175"/>
            <a:ext cx="2163515" cy="639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3175" y="1365527"/>
            <a:ext cx="1009387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tiếng sau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716389" y="7087343"/>
            <a:ext cx="295929" cy="2000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2060475" y="2051025"/>
            <a:ext cx="8469670" cy="328318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yếm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76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endSnd/>
        </p:sndAc>
      </p:transition>
    </mc:Choice>
    <mc:Fallback>
      <p:transition spd="slow"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7168295" y="6049599"/>
            <a:ext cx="2239956" cy="639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52254" y="2336810"/>
            <a:ext cx="10447804" cy="14573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53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từ</a:t>
            </a:r>
            <a:r>
              <a:rPr kumimoji="0" lang="en-US" sz="53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53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53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chứa</a:t>
            </a:r>
            <a:r>
              <a:rPr kumimoji="0" lang="en-US" sz="53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vần</a:t>
            </a:r>
            <a:r>
              <a:rPr kumimoji="0" lang="en-US" sz="53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95" b="1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iêm</a:t>
            </a:r>
            <a:endParaRPr kumimoji="0" lang="en-US" sz="5395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AB"/>
          <p:cNvSpPr/>
          <p:nvPr/>
        </p:nvSpPr>
        <p:spPr>
          <a:xfrm flipH="1">
            <a:off x="10623978" y="5225686"/>
            <a:ext cx="612594" cy="52681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40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78103" y="6049599"/>
            <a:ext cx="2163515" cy="639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735454" y="962339"/>
            <a:ext cx="914162" cy="91416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10054" y="765456"/>
            <a:ext cx="10008496" cy="18637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9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Đọc từ sau:</a:t>
            </a:r>
            <a:endParaRPr kumimoji="0" lang="en-US" sz="5395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DAB"/>
          <p:cNvSpPr/>
          <p:nvPr/>
        </p:nvSpPr>
        <p:spPr>
          <a:xfrm flipH="1">
            <a:off x="3274418" y="3296137"/>
            <a:ext cx="5679766" cy="1448452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 thiếp</a:t>
            </a:r>
            <a:endParaRPr kumimoji="0" lang="en-US" sz="8795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19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6978103" y="6049599"/>
            <a:ext cx="2163515" cy="6399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DAB"/>
          <p:cNvSpPr/>
          <p:nvPr/>
        </p:nvSpPr>
        <p:spPr>
          <a:xfrm flipH="1">
            <a:off x="2294926" y="4358987"/>
            <a:ext cx="7303773" cy="1335430"/>
          </a:xfrm>
          <a:custGeom>
            <a:avLst/>
            <a:gdLst>
              <a:gd name="connsiteX0" fmla="*/ 4878672 w 5211513"/>
              <a:gd name="connsiteY0" fmla="*/ 73 h 680760"/>
              <a:gd name="connsiteX1" fmla="*/ 2006060 w 5211513"/>
              <a:gd name="connsiteY1" fmla="*/ 74 h 680760"/>
              <a:gd name="connsiteX2" fmla="*/ 332841 w 5211513"/>
              <a:gd name="connsiteY2" fmla="*/ 73 h 680760"/>
              <a:gd name="connsiteX3" fmla="*/ 38523 w 5211513"/>
              <a:gd name="connsiteY3" fmla="*/ 296251 h 680760"/>
              <a:gd name="connsiteX4" fmla="*/ 2694 w 5211513"/>
              <a:gd name="connsiteY4" fmla="*/ 338781 h 680760"/>
              <a:gd name="connsiteX5" fmla="*/ 0 w 5211513"/>
              <a:gd name="connsiteY5" fmla="*/ 338781 h 680760"/>
              <a:gd name="connsiteX6" fmla="*/ 1347 w 5211513"/>
              <a:gd name="connsiteY6" fmla="*/ 340380 h 680760"/>
              <a:gd name="connsiteX7" fmla="*/ 0 w 5211513"/>
              <a:gd name="connsiteY7" fmla="*/ 341979 h 680760"/>
              <a:gd name="connsiteX8" fmla="*/ 2694 w 5211513"/>
              <a:gd name="connsiteY8" fmla="*/ 341979 h 680760"/>
              <a:gd name="connsiteX9" fmla="*/ 38523 w 5211513"/>
              <a:gd name="connsiteY9" fmla="*/ 384509 h 680760"/>
              <a:gd name="connsiteX10" fmla="*/ 332841 w 5211513"/>
              <a:gd name="connsiteY10" fmla="*/ 680687 h 680760"/>
              <a:gd name="connsiteX11" fmla="*/ 3175001 w 5211513"/>
              <a:gd name="connsiteY11" fmla="*/ 672612 h 680760"/>
              <a:gd name="connsiteX12" fmla="*/ 4878672 w 5211513"/>
              <a:gd name="connsiteY12" fmla="*/ 680687 h 680760"/>
              <a:gd name="connsiteX13" fmla="*/ 5172990 w 5211513"/>
              <a:gd name="connsiteY13" fmla="*/ 384509 h 680760"/>
              <a:gd name="connsiteX14" fmla="*/ 5208819 w 5211513"/>
              <a:gd name="connsiteY14" fmla="*/ 341979 h 680760"/>
              <a:gd name="connsiteX15" fmla="*/ 5211513 w 5211513"/>
              <a:gd name="connsiteY15" fmla="*/ 341979 h 680760"/>
              <a:gd name="connsiteX16" fmla="*/ 5210166 w 5211513"/>
              <a:gd name="connsiteY16" fmla="*/ 340380 h 680760"/>
              <a:gd name="connsiteX17" fmla="*/ 5211513 w 5211513"/>
              <a:gd name="connsiteY17" fmla="*/ 338781 h 680760"/>
              <a:gd name="connsiteX18" fmla="*/ 5208819 w 5211513"/>
              <a:gd name="connsiteY18" fmla="*/ 338781 h 680760"/>
              <a:gd name="connsiteX19" fmla="*/ 5172990 w 5211513"/>
              <a:gd name="connsiteY19" fmla="*/ 296251 h 680760"/>
              <a:gd name="connsiteX20" fmla="*/ 4878672 w 5211513"/>
              <a:gd name="connsiteY20" fmla="*/ 73 h 68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211513" h="680760">
                <a:moveTo>
                  <a:pt x="4878672" y="73"/>
                </a:moveTo>
                <a:lnTo>
                  <a:pt x="2006060" y="74"/>
                </a:lnTo>
                <a:lnTo>
                  <a:pt x="332841" y="73"/>
                </a:lnTo>
                <a:cubicBezTo>
                  <a:pt x="203849" y="-4155"/>
                  <a:pt x="129765" y="174646"/>
                  <a:pt x="38523" y="296251"/>
                </a:cubicBezTo>
                <a:lnTo>
                  <a:pt x="2694" y="338781"/>
                </a:lnTo>
                <a:lnTo>
                  <a:pt x="0" y="338781"/>
                </a:lnTo>
                <a:lnTo>
                  <a:pt x="1347" y="340380"/>
                </a:lnTo>
                <a:lnTo>
                  <a:pt x="0" y="341979"/>
                </a:lnTo>
                <a:lnTo>
                  <a:pt x="2694" y="341979"/>
                </a:lnTo>
                <a:lnTo>
                  <a:pt x="38523" y="384509"/>
                </a:lnTo>
                <a:cubicBezTo>
                  <a:pt x="129765" y="506114"/>
                  <a:pt x="203849" y="684915"/>
                  <a:pt x="332841" y="680687"/>
                </a:cubicBezTo>
                <a:lnTo>
                  <a:pt x="3175001" y="672612"/>
                </a:lnTo>
                <a:lnTo>
                  <a:pt x="4878672" y="680687"/>
                </a:lnTo>
                <a:cubicBezTo>
                  <a:pt x="5007664" y="684915"/>
                  <a:pt x="5081748" y="506114"/>
                  <a:pt x="5172990" y="384509"/>
                </a:cubicBezTo>
                <a:lnTo>
                  <a:pt x="5208819" y="341979"/>
                </a:lnTo>
                <a:lnTo>
                  <a:pt x="5211513" y="341979"/>
                </a:lnTo>
                <a:lnTo>
                  <a:pt x="5210166" y="340380"/>
                </a:lnTo>
                <a:lnTo>
                  <a:pt x="5211513" y="338781"/>
                </a:lnTo>
                <a:lnTo>
                  <a:pt x="5208819" y="338781"/>
                </a:lnTo>
                <a:lnTo>
                  <a:pt x="5172990" y="296251"/>
                </a:lnTo>
                <a:cubicBezTo>
                  <a:pt x="5081748" y="174646"/>
                  <a:pt x="5007664" y="-4155"/>
                  <a:pt x="4878672" y="7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   Gà nhí nằm mơ thấy gì 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009015" y="1315085"/>
            <a:ext cx="10130790" cy="282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>
            <a:fillRect/>
          </a:stretch>
        </p:blipFill>
        <p:spPr>
          <a:xfrm>
            <a:off x="106044" y="258"/>
            <a:ext cx="12188825" cy="64245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4712" y="1944778"/>
            <a:ext cx="3509524" cy="2022713"/>
            <a:chOff x="3810000" y="1424287"/>
            <a:chExt cx="2209801" cy="1510383"/>
          </a:xfrm>
        </p:grpSpPr>
        <p:sp>
          <p:nvSpPr>
            <p:cNvPr id="12" name="Rectangle 11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vi-VN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901457" y="5097050"/>
            <a:ext cx="325507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vi-VN" sz="5400" b="1" dirty="0">
                <a:cs typeface="Times New Roman" panose="02020603050405020304" pitchFamily="18" charset="0"/>
              </a:rPr>
              <a:t>ọp</a:t>
            </a: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 tổ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01456" y="5097050"/>
            <a:ext cx="325507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vi-VN" sz="5400" b="1" dirty="0">
                <a:solidFill>
                  <a:srgbClr val="FF0000"/>
                </a:solidFill>
                <a:cs typeface="Times New Roman" panose="02020603050405020304" pitchFamily="18" charset="0"/>
              </a:rPr>
              <a:t>op</a:t>
            </a:r>
            <a:r>
              <a:rPr lang="vi-VN" sz="5400" b="1" dirty="0">
                <a:solidFill>
                  <a:prstClr val="black"/>
                </a:solidFill>
                <a:cs typeface="Times New Roman" panose="02020603050405020304" pitchFamily="18" charset="0"/>
              </a:rPr>
              <a:t> tổ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191" y="743444"/>
            <a:ext cx="5863245" cy="417500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6"/>
          <a:stretch>
            <a:fillRect/>
          </a:stretch>
        </p:blipFill>
        <p:spPr>
          <a:xfrm>
            <a:off x="106044" y="258"/>
            <a:ext cx="12188825" cy="642452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874712" y="1944778"/>
            <a:ext cx="3509524" cy="2022713"/>
            <a:chOff x="3810000" y="1424287"/>
            <a:chExt cx="2209801" cy="1510383"/>
          </a:xfrm>
        </p:grpSpPr>
        <p:sp>
          <p:nvSpPr>
            <p:cNvPr id="12" name="Rectangle 11"/>
            <p:cNvSpPr/>
            <p:nvPr/>
          </p:nvSpPr>
          <p:spPr>
            <a:xfrm>
              <a:off x="3810000" y="1424287"/>
              <a:ext cx="2209800" cy="8183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altLang="vi-VN" sz="5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alt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 dirty="0">
                  <a:solidFill>
                    <a:srgbClr val="008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r>
                <a:rPr lang="en-US" sz="54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1"/>
          <a:stretch>
            <a:fillRect/>
          </a:stretch>
        </p:blipFill>
        <p:spPr>
          <a:xfrm>
            <a:off x="0" y="445277"/>
            <a:ext cx="12188825" cy="64118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52530" y="2046186"/>
            <a:ext cx="161476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o</a:t>
            </a:r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m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995440" y="2914478"/>
            <a:ext cx="4300873" cy="1014730"/>
            <a:chOff x="1591281" y="1573361"/>
            <a:chExt cx="3255921" cy="1014994"/>
          </a:xfrm>
        </p:grpSpPr>
        <p:sp>
          <p:nvSpPr>
            <p:cNvPr id="22" name="TextBox 21"/>
            <p:cNvSpPr txBox="1"/>
            <p:nvPr/>
          </p:nvSpPr>
          <p:spPr>
            <a:xfrm>
              <a:off x="1591281" y="1573361"/>
              <a:ext cx="3255921" cy="1014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vi-VN" sz="60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đ</a:t>
              </a:r>
              <a:r>
                <a:rPr lang="vi-VN" sz="60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m</a:t>
              </a: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lang="vi-VN" sz="6000" b="1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đ</a:t>
              </a:r>
              <a:r>
                <a:rPr lang="vi-VN" sz="60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om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80335" y="1698706"/>
              <a:ext cx="175254" cy="155538"/>
            </a:xfrm>
            <a:prstGeom prst="rect">
              <a:avLst/>
            </a:prstGeom>
          </p:spPr>
        </p:pic>
      </p:grpSp>
      <p:sp>
        <p:nvSpPr>
          <p:cNvPr id="26" name="TextBox 25"/>
          <p:cNvSpPr txBox="1"/>
          <p:nvPr/>
        </p:nvSpPr>
        <p:spPr>
          <a:xfrm>
            <a:off x="7336581" y="3015430"/>
            <a:ext cx="325507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6000" b="1" dirty="0">
                <a:solidFill>
                  <a:prstClr val="black"/>
                </a:solidFill>
                <a:cs typeface="Times New Roman" panose="02020603050405020304" pitchFamily="18" charset="0"/>
              </a:rPr>
              <a:t>h</a:t>
            </a:r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ọp</a:t>
            </a:r>
            <a:r>
              <a:rPr lang="vi-VN" sz="6000" b="1" dirty="0">
                <a:solidFill>
                  <a:prstClr val="black"/>
                </a:solidFill>
                <a:cs typeface="Times New Roman" panose="02020603050405020304" pitchFamily="18" charset="0"/>
              </a:rPr>
              <a:t> tổ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828169" y="2046185"/>
            <a:ext cx="1260912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op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145" y="1505473"/>
            <a:ext cx="8029660" cy="3592316"/>
          </a:xfrm>
          <a:prstGeom prst="rect">
            <a:avLst/>
          </a:prstGeom>
        </p:spPr>
      </p:pic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>
            <a:fillRect/>
          </a:stretch>
        </p:blipFill>
        <p:spPr>
          <a:xfrm>
            <a:off x="4374277" y="125224"/>
            <a:ext cx="3604410" cy="1380249"/>
          </a:xfrm>
          <a:prstGeom prst="rect">
            <a:avLst/>
          </a:prstGeom>
        </p:spPr>
      </p:pic>
      <p:sp>
        <p:nvSpPr>
          <p:cNvPr id="13" name="Freeform 34"/>
          <p:cNvSpPr/>
          <p:nvPr/>
        </p:nvSpPr>
        <p:spPr bwMode="auto">
          <a:xfrm>
            <a:off x="9563" y="5472803"/>
            <a:ext cx="12188825" cy="1371244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4"/>
          <a:srcRect l="66309" t="17606" r="1991"/>
          <a:stretch>
            <a:fillRect/>
          </a:stretch>
        </p:blipFill>
        <p:spPr>
          <a:xfrm>
            <a:off x="8234354" y="337365"/>
            <a:ext cx="3942323" cy="4269362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3" y="1332880"/>
            <a:ext cx="2011988" cy="1295063"/>
          </a:xfrm>
          <a:prstGeom prst="rect">
            <a:avLst/>
          </a:prstGeom>
        </p:spPr>
      </p:pic>
      <p:pic>
        <p:nvPicPr>
          <p:cNvPr id="11" name="图片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6766" y="4127680"/>
            <a:ext cx="7492826" cy="2498028"/>
          </a:xfrm>
          <a:prstGeom prst="rect">
            <a:avLst/>
          </a:prstGeom>
        </p:spPr>
      </p:pic>
      <p:pic>
        <p:nvPicPr>
          <p:cNvPr id="17" name="图片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23" y="4462406"/>
            <a:ext cx="1871476" cy="2171522"/>
          </a:xfrm>
          <a:prstGeom prst="rect">
            <a:avLst/>
          </a:prstGeom>
        </p:spPr>
      </p:pic>
      <p:pic>
        <p:nvPicPr>
          <p:cNvPr id="18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079" y="4257303"/>
            <a:ext cx="1782470" cy="23766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13360" y="2621219"/>
            <a:ext cx="752624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THƯ GIÃN</a:t>
            </a:r>
            <a:endParaRPr lang="en-US" sz="6600" b="1" dirty="0">
              <a:solidFill>
                <a:srgbClr val="6F90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165</Words>
  <Application>Microsoft Office PowerPoint</Application>
  <PresentationFormat>Custom</PresentationFormat>
  <Paragraphs>55</Paragraphs>
  <Slides>45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等线</vt:lpstr>
      <vt:lpstr>Calibri Light</vt:lpstr>
      <vt:lpstr>HP001 4 hàng</vt:lpstr>
      <vt:lpstr>VNI-Zap</vt:lpstr>
      <vt:lpstr>Times New Roman</vt:lpstr>
      <vt:lpstr>Arial</vt:lpstr>
      <vt:lpstr>Calibri</vt:lpstr>
      <vt:lpstr>Tahoma</vt:lpstr>
      <vt:lpstr>UTM Avo</vt:lpstr>
      <vt:lpstr>Default Design</vt:lpstr>
      <vt:lpstr>Office Theme</vt:lpstr>
      <vt:lpstr>1_Office Theme</vt:lpstr>
      <vt:lpstr>2_Office Theme</vt:lpstr>
      <vt:lpstr>3_Office Theme</vt:lpstr>
      <vt:lpstr>4_Office Theme</vt:lpstr>
      <vt:lpstr>5_Office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Phạm Thị Duyên</cp:lastModifiedBy>
  <cp:revision>207</cp:revision>
  <dcterms:created xsi:type="dcterms:W3CDTF">2018-11-27T03:58:00Z</dcterms:created>
  <dcterms:modified xsi:type="dcterms:W3CDTF">2024-10-25T09:24:29Z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11EEB73468DB479C8AE881C4F87CE9D7_12</vt:lpwstr>
  </property>
  <property fmtid="{D5CDD505-2E9C-101B-9397-08002B2CF9AE}" pid="3" name="KSOProductBuildVer">
    <vt:lpwstr>1033-12.2.0.18607</vt:lpwstr>
  </property>
</Properties>
</file>