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8" r:id="rId2"/>
    <p:sldId id="306" r:id="rId3"/>
    <p:sldId id="290" r:id="rId4"/>
    <p:sldId id="291" r:id="rId5"/>
    <p:sldId id="292" r:id="rId6"/>
    <p:sldId id="293" r:id="rId7"/>
    <p:sldId id="294" r:id="rId8"/>
    <p:sldId id="256" r:id="rId9"/>
    <p:sldId id="281" r:id="rId10"/>
    <p:sldId id="304" r:id="rId11"/>
    <p:sldId id="283" r:id="rId12"/>
    <p:sldId id="296" r:id="rId13"/>
    <p:sldId id="297" r:id="rId14"/>
    <p:sldId id="284" r:id="rId15"/>
    <p:sldId id="300" r:id="rId16"/>
    <p:sldId id="289" r:id="rId17"/>
    <p:sldId id="301" r:id="rId18"/>
    <p:sldId id="302" r:id="rId19"/>
    <p:sldId id="303" r:id="rId20"/>
    <p:sldId id="271" r:id="rId21"/>
    <p:sldId id="273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24D814-5D0D-4081-B83F-C2F53D41CF42}">
          <p14:sldIdLst>
            <p14:sldId id="258"/>
            <p14:sldId id="306"/>
            <p14:sldId id="290"/>
            <p14:sldId id="291"/>
            <p14:sldId id="292"/>
            <p14:sldId id="293"/>
            <p14:sldId id="294"/>
            <p14:sldId id="256"/>
            <p14:sldId id="281"/>
            <p14:sldId id="304"/>
            <p14:sldId id="283"/>
            <p14:sldId id="296"/>
            <p14:sldId id="297"/>
            <p14:sldId id="284"/>
            <p14:sldId id="300"/>
            <p14:sldId id="289"/>
            <p14:sldId id="301"/>
            <p14:sldId id="302"/>
            <p14:sldId id="303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FF66"/>
    <a:srgbClr val="FFCCCC"/>
    <a:srgbClr val="D0E39B"/>
    <a:srgbClr val="FAC090"/>
    <a:srgbClr val="B2DCF6"/>
    <a:srgbClr val="FFECCC"/>
    <a:srgbClr val="C4CEE9"/>
    <a:srgbClr val="FFFF99"/>
    <a:srgbClr val="069E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4" d="100"/>
          <a:sy n="44" d="100"/>
        </p:scale>
        <p:origin x="28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A9049-0A3D-41AE-AA4D-60239DFC7D4E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64022-88BD-4F87-9EEF-4B37C7433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4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0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11" Type="http://schemas.openxmlformats.org/officeDocument/2006/relationships/image" Target="../media/image2.sv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11" Type="http://schemas.openxmlformats.org/officeDocument/2006/relationships/image" Target="../media/image2.sv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5.svg"/><Relationship Id="rId7" Type="http://schemas.openxmlformats.org/officeDocument/2006/relationships/image" Target="../media/image14.svg"/><Relationship Id="rId12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.sv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8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12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.svg"/><Relationship Id="rId5" Type="http://schemas.openxmlformats.org/officeDocument/2006/relationships/image" Target="../media/image14.svg"/><Relationship Id="rId4" Type="http://schemas.openxmlformats.org/officeDocument/2006/relationships/image" Target="../media/image27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svg"/><Relationship Id="rId7" Type="http://schemas.openxmlformats.org/officeDocument/2006/relationships/image" Target="../media/image16.svg"/><Relationship Id="rId12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.svg"/><Relationship Id="rId5" Type="http://schemas.openxmlformats.org/officeDocument/2006/relationships/image" Target="../media/image14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slide" Target="slide15.xml"/><Relationship Id="rId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slide" Target="slide15.xml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0.svg"/><Relationship Id="rId3" Type="http://schemas.openxmlformats.org/officeDocument/2006/relationships/image" Target="../media/image55.svg"/><Relationship Id="rId7" Type="http://schemas.openxmlformats.org/officeDocument/2006/relationships/image" Target="../media/image2.svg"/><Relationship Id="rId12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.svg"/><Relationship Id="rId5" Type="http://schemas.openxmlformats.org/officeDocument/2006/relationships/image" Target="../media/image4.sv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5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svg"/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12" Type="http://schemas.openxmlformats.org/officeDocument/2006/relationships/image" Target="../media/image2.png"/><Relationship Id="rId2" Type="http://schemas.openxmlformats.org/officeDocument/2006/relationships/image" Target="../media/image4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.svg"/><Relationship Id="rId5" Type="http://schemas.openxmlformats.org/officeDocument/2006/relationships/image" Target="../media/image19.svg"/><Relationship Id="rId1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63.svg"/><Relationship Id="rId1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3.bin"/><Relationship Id="rId18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12" Type="http://schemas.openxmlformats.org/officeDocument/2006/relationships/slide" Target="slide6.xml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slide" Target="slide4.xml"/><Relationship Id="rId11" Type="http://schemas.openxmlformats.org/officeDocument/2006/relationships/image" Target="../media/image14.wmf"/><Relationship Id="rId5" Type="http://schemas.openxmlformats.org/officeDocument/2006/relationships/image" Target="../media/image19.png"/><Relationship Id="rId15" Type="http://schemas.openxmlformats.org/officeDocument/2006/relationships/slide" Target="slide7.xml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8.png"/><Relationship Id="rId9" Type="http://schemas.openxmlformats.org/officeDocument/2006/relationships/slide" Target="slide5.xml"/><Relationship Id="rId1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1" Type="http://schemas.openxmlformats.org/officeDocument/2006/relationships/slide" Target="slide3.xml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9.svg"/><Relationship Id="rId5" Type="http://schemas.openxmlformats.org/officeDocument/2006/relationships/image" Target="../media/image27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svg"/><Relationship Id="rId7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.sv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0886" y="2280861"/>
            <a:ext cx="1074622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126010" y="69082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902458" y="7596241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3989" y="167874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98035" y="7516319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04800" y="2171813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666886" y="110845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868400" y="9110449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105616" y="2329116"/>
            <a:ext cx="786511" cy="1327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120846"/>
            <a:ext cx="7217379" cy="3770585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5991526" y="7792993"/>
            <a:ext cx="2021662" cy="2228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D12D54F-6C65-9A80-4834-7921493422FC}"/>
              </a:ext>
            </a:extLst>
          </p:cNvPr>
          <p:cNvSpPr/>
          <p:nvPr/>
        </p:nvSpPr>
        <p:spPr>
          <a:xfrm>
            <a:off x="3408497" y="2749932"/>
            <a:ext cx="133652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Facebook: Bùi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Liễu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Powerpoint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/>
            </a:r>
            <a:b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Zalo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: 0968142780</a:t>
            </a:r>
            <a:b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</a:b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Chính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chủ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soạn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tài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liệu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BC7E15F-85B7-8C60-75E1-065AA736871F}"/>
              </a:ext>
            </a:extLst>
          </p:cNvPr>
          <p:cNvSpPr/>
          <p:nvPr/>
        </p:nvSpPr>
        <p:spPr>
          <a:xfrm>
            <a:off x="5862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Bùi Liễu 0968142780</a:t>
            </a:r>
          </a:p>
        </p:txBody>
      </p:sp>
      <p:pic>
        <p:nvPicPr>
          <p:cNvPr id="39" name="Bùi Liễu 0968142780" descr="Cartoon bear on clock template Royalty Free Vector Image">
            <a:extLst>
              <a:ext uri="{FF2B5EF4-FFF2-40B4-BE49-F238E27FC236}">
                <a16:creationId xmlns:a16="http://schemas.microsoft.com/office/drawing/2014/main" id="{735DFD2B-065A-4C45-B91C-B2F18F82E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" b="9311"/>
          <a:stretch/>
        </p:blipFill>
        <p:spPr bwMode="auto">
          <a:xfrm>
            <a:off x="692929" y="-152297"/>
            <a:ext cx="3576294" cy="33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Bùi Liễu 0968142780">
            <a:extLst>
              <a:ext uri="{FF2B5EF4-FFF2-40B4-BE49-F238E27FC236}">
                <a16:creationId xmlns:a16="http://schemas.microsoft.com/office/drawing/2014/main" id="{1963B3A8-60B9-4BF4-AD85-AF265C4020FA}"/>
              </a:ext>
            </a:extLst>
          </p:cNvPr>
          <p:cNvGrpSpPr/>
          <p:nvPr/>
        </p:nvGrpSpPr>
        <p:grpSpPr>
          <a:xfrm>
            <a:off x="1455603" y="1817858"/>
            <a:ext cx="1785666" cy="1785665"/>
            <a:chOff x="2152324" y="3622111"/>
            <a:chExt cx="1076651" cy="1076651"/>
          </a:xfrm>
        </p:grpSpPr>
        <p:sp>
          <p:nvSpPr>
            <p:cNvPr id="41" name="Bùi Liễu 0968142780">
              <a:extLst>
                <a:ext uri="{FF2B5EF4-FFF2-40B4-BE49-F238E27FC236}">
                  <a16:creationId xmlns:a16="http://schemas.microsoft.com/office/drawing/2014/main" id="{1FBA9E41-230A-4F6D-B389-1FBB058F5D52}"/>
                </a:ext>
              </a:extLst>
            </p:cNvPr>
            <p:cNvSpPr/>
            <p:nvPr/>
          </p:nvSpPr>
          <p:spPr>
            <a:xfrm>
              <a:off x="2152324" y="3622111"/>
              <a:ext cx="1076651" cy="10766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27"/>
            </a:p>
          </p:txBody>
        </p:sp>
        <p:pic>
          <p:nvPicPr>
            <p:cNvPr id="42" name="Bùi Liễu 0968142780">
              <a:extLst>
                <a:ext uri="{FF2B5EF4-FFF2-40B4-BE49-F238E27FC236}">
                  <a16:creationId xmlns:a16="http://schemas.microsoft.com/office/drawing/2014/main" id="{02661805-52BD-499C-B866-AE6B5BD80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5878" y="3783806"/>
              <a:ext cx="90578" cy="426518"/>
            </a:xfrm>
            <a:prstGeom prst="rect">
              <a:avLst/>
            </a:prstGeom>
          </p:spPr>
        </p:pic>
      </p:grp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BEC9BDE6-D364-438B-AFD6-38B6A5A2D81E}"/>
              </a:ext>
            </a:extLst>
          </p:cNvPr>
          <p:cNvSpPr txBox="1"/>
          <p:nvPr/>
        </p:nvSpPr>
        <p:spPr>
          <a:xfrm>
            <a:off x="1883471" y="1646227"/>
            <a:ext cx="9299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smtClean="0"/>
              <a:t>120</a:t>
            </a:r>
            <a:endParaRPr lang="en-US" sz="3150" dirty="0"/>
          </a:p>
        </p:txBody>
      </p:sp>
      <p:pic>
        <p:nvPicPr>
          <p:cNvPr id="44" name="Bùi Liễu 0968142780" descr="Start button - Free multimedia icons">
            <a:extLst>
              <a:ext uri="{FF2B5EF4-FFF2-40B4-BE49-F238E27FC236}">
                <a16:creationId xmlns:a16="http://schemas.microsoft.com/office/drawing/2014/main" id="{8FA7F8D4-7D63-42A6-B910-5CEC4E59F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33" y="2296238"/>
            <a:ext cx="1992293" cy="199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Bùi Liễu 0968142780">
            <a:extLst>
              <a:ext uri="{FF2B5EF4-FFF2-40B4-BE49-F238E27FC236}">
                <a16:creationId xmlns:a16="http://schemas.microsoft.com/office/drawing/2014/main" id="{FAD5CC34-1984-46D7-B091-216332A20361}"/>
              </a:ext>
            </a:extLst>
          </p:cNvPr>
          <p:cNvGrpSpPr/>
          <p:nvPr/>
        </p:nvGrpSpPr>
        <p:grpSpPr>
          <a:xfrm rot="20763664">
            <a:off x="733763" y="1713920"/>
            <a:ext cx="3229335" cy="2701967"/>
            <a:chOff x="5926238" y="2072642"/>
            <a:chExt cx="2870521" cy="2870521"/>
          </a:xfrm>
        </p:grpSpPr>
        <p:sp>
          <p:nvSpPr>
            <p:cNvPr id="46" name="Bùi Liễu 0968142780">
              <a:extLst>
                <a:ext uri="{FF2B5EF4-FFF2-40B4-BE49-F238E27FC236}">
                  <a16:creationId xmlns:a16="http://schemas.microsoft.com/office/drawing/2014/main" id="{F6F8F0C2-553E-4F3D-AAB8-3DE04AE5740E}"/>
                </a:ext>
              </a:extLst>
            </p:cNvPr>
            <p:cNvSpPr/>
            <p:nvPr/>
          </p:nvSpPr>
          <p:spPr>
            <a:xfrm rot="2464871">
              <a:off x="5926238" y="2072642"/>
              <a:ext cx="2870521" cy="2870521"/>
            </a:xfrm>
            <a:prstGeom prst="irregularSeal2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27" dirty="0"/>
            </a:p>
          </p:txBody>
        </p:sp>
        <p:sp>
          <p:nvSpPr>
            <p:cNvPr id="47" name="Bùi Liễu 0968142780">
              <a:extLst>
                <a:ext uri="{FF2B5EF4-FFF2-40B4-BE49-F238E27FC236}">
                  <a16:creationId xmlns:a16="http://schemas.microsoft.com/office/drawing/2014/main" id="{1415D697-D46F-4206-97B2-656B00C534DF}"/>
                </a:ext>
              </a:extLst>
            </p:cNvPr>
            <p:cNvSpPr txBox="1"/>
            <p:nvPr/>
          </p:nvSpPr>
          <p:spPr>
            <a:xfrm rot="836336">
              <a:off x="6258489" y="3190991"/>
              <a:ext cx="2278687" cy="686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Time’s up!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BCB460B4-BE70-3FC8-CA6B-7A76E0E37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715" y="4185730"/>
            <a:ext cx="6742018" cy="54212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4ACF1C-3373-A978-1F5A-6CA875C21A39}"/>
              </a:ext>
            </a:extLst>
          </p:cNvPr>
          <p:cNvSpPr txBox="1"/>
          <p:nvPr/>
        </p:nvSpPr>
        <p:spPr>
          <a:xfrm>
            <a:off x="4467417" y="516447"/>
            <a:ext cx="12205141" cy="20454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mà em đã biết em hãy nêu các bộ phận chính của quạt treo tường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ACF1C-3373-A978-1F5A-6CA875C21A39}"/>
              </a:ext>
            </a:extLst>
          </p:cNvPr>
          <p:cNvSpPr txBox="1"/>
          <p:nvPr/>
        </p:nvSpPr>
        <p:spPr>
          <a:xfrm>
            <a:off x="2667241" y="6439524"/>
            <a:ext cx="346872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Lồng quạt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D7E61-69F3-689B-E5C9-608A55987279}"/>
              </a:ext>
            </a:extLst>
          </p:cNvPr>
          <p:cNvSpPr txBox="1"/>
          <p:nvPr/>
        </p:nvSpPr>
        <p:spPr>
          <a:xfrm>
            <a:off x="4959861" y="3743650"/>
            <a:ext cx="324192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86433F-582B-8872-3035-7402DCD7DC34}"/>
              </a:ext>
            </a:extLst>
          </p:cNvPr>
          <p:cNvSpPr txBox="1"/>
          <p:nvPr/>
        </p:nvSpPr>
        <p:spPr>
          <a:xfrm>
            <a:off x="10091121" y="3041436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Hộp động cơ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3B4DCE-FC11-5618-C13E-116A0646CDD2}"/>
              </a:ext>
            </a:extLst>
          </p:cNvPr>
          <p:cNvSpPr txBox="1"/>
          <p:nvPr/>
        </p:nvSpPr>
        <p:spPr>
          <a:xfrm>
            <a:off x="13214676" y="6205539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4. Thân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2DAABF-81BD-F0C1-FFCF-54AE9BA01BB0}"/>
              </a:ext>
            </a:extLst>
          </p:cNvPr>
          <p:cNvSpPr txBox="1"/>
          <p:nvPr/>
        </p:nvSpPr>
        <p:spPr>
          <a:xfrm>
            <a:off x="1884918" y="8775258"/>
            <a:ext cx="543736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C1D448-0E5F-6113-660F-41904C805831}"/>
              </a:ext>
            </a:extLst>
          </p:cNvPr>
          <p:cNvSpPr txBox="1"/>
          <p:nvPr/>
        </p:nvSpPr>
        <p:spPr>
          <a:xfrm>
            <a:off x="13214676" y="7766640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Đế quạt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1C798F-94B0-A52B-090F-52AE4EA6B898}"/>
              </a:ext>
            </a:extLst>
          </p:cNvPr>
          <p:cNvSpPr txBox="1"/>
          <p:nvPr/>
        </p:nvSpPr>
        <p:spPr>
          <a:xfrm>
            <a:off x="13269644" y="4568061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7. Dây nguồn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0287000" y="3695700"/>
            <a:ext cx="202736" cy="1124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201787" y="4451536"/>
            <a:ext cx="756937" cy="19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135970" y="6793467"/>
            <a:ext cx="7220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4" idx="3"/>
          </p:cNvCxnSpPr>
          <p:nvPr/>
        </p:nvCxnSpPr>
        <p:spPr>
          <a:xfrm>
            <a:off x="7322284" y="9129201"/>
            <a:ext cx="22027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11277600" y="8120583"/>
            <a:ext cx="1937076" cy="40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33" idx="1"/>
          </p:cNvCxnSpPr>
          <p:nvPr/>
        </p:nvCxnSpPr>
        <p:spPr>
          <a:xfrm flipH="1">
            <a:off x="11277601" y="6559482"/>
            <a:ext cx="1937075" cy="317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6" idx="1"/>
          </p:cNvCxnSpPr>
          <p:nvPr/>
        </p:nvCxnSpPr>
        <p:spPr>
          <a:xfrm flipH="1" flipV="1">
            <a:off x="11737286" y="4690950"/>
            <a:ext cx="1532358" cy="231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71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6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936159" y="180844"/>
            <a:ext cx="80954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quạt điện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00BBA7-9583-DF30-AA76-F77A76F996EC}"/>
              </a:ext>
            </a:extLst>
          </p:cNvPr>
          <p:cNvSpPr txBox="1"/>
          <p:nvPr/>
        </p:nvSpPr>
        <p:spPr>
          <a:xfrm>
            <a:off x="1357273" y="1342958"/>
            <a:ext cx="1551756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Quan sát đoạn hội thoại sau và cho biết cách bật, tắt, điều chỉnh hướng gió, tốc độ quạt.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2" name="New-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6696" y="3543134"/>
            <a:ext cx="8038523" cy="4808976"/>
          </a:xfrm>
          <a:prstGeom prst="rect">
            <a:avLst/>
          </a:prstGeom>
        </p:spPr>
      </p:pic>
      <p:grpSp>
        <p:nvGrpSpPr>
          <p:cNvPr id="16" name="Google Shape;1177;p45">
            <a:extLst>
              <a:ext uri="{FF2B5EF4-FFF2-40B4-BE49-F238E27FC236}">
                <a16:creationId xmlns:a16="http://schemas.microsoft.com/office/drawing/2014/main" id="{15655E2D-6D9E-97FB-3CDF-4D95FBAB407E}"/>
              </a:ext>
            </a:extLst>
          </p:cNvPr>
          <p:cNvGrpSpPr/>
          <p:nvPr/>
        </p:nvGrpSpPr>
        <p:grpSpPr>
          <a:xfrm>
            <a:off x="4254306" y="3497716"/>
            <a:ext cx="9284697" cy="7132184"/>
            <a:chOff x="2614450" y="7646325"/>
            <a:chExt cx="2236400" cy="1939825"/>
          </a:xfrm>
        </p:grpSpPr>
        <p:sp>
          <p:nvSpPr>
            <p:cNvPr id="17" name="Google Shape;1178;p45">
              <a:extLst>
                <a:ext uri="{FF2B5EF4-FFF2-40B4-BE49-F238E27FC236}">
                  <a16:creationId xmlns:a16="http://schemas.microsoft.com/office/drawing/2014/main" id="{002F4BB6-8C54-FB41-85ED-90B8AE59DF4E}"/>
                </a:ext>
              </a:extLst>
            </p:cNvPr>
            <p:cNvSpPr/>
            <p:nvPr/>
          </p:nvSpPr>
          <p:spPr>
            <a:xfrm>
              <a:off x="2614450" y="7646325"/>
              <a:ext cx="2236400" cy="1939825"/>
            </a:xfrm>
            <a:custGeom>
              <a:avLst/>
              <a:gdLst/>
              <a:ahLst/>
              <a:cxnLst/>
              <a:rect l="l" t="t" r="r" b="b"/>
              <a:pathLst>
                <a:path w="89456" h="77593" extrusionOk="0">
                  <a:moveTo>
                    <a:pt x="37841" y="4926"/>
                  </a:moveTo>
                  <a:cubicBezTo>
                    <a:pt x="39169" y="4926"/>
                    <a:pt x="40498" y="4928"/>
                    <a:pt x="41827" y="4933"/>
                  </a:cubicBezTo>
                  <a:cubicBezTo>
                    <a:pt x="53062" y="4988"/>
                    <a:pt x="64314" y="5905"/>
                    <a:pt x="75532" y="5905"/>
                  </a:cubicBezTo>
                  <a:cubicBezTo>
                    <a:pt x="75862" y="5905"/>
                    <a:pt x="76192" y="5904"/>
                    <a:pt x="76521" y="5903"/>
                  </a:cubicBezTo>
                  <a:cubicBezTo>
                    <a:pt x="76597" y="6112"/>
                    <a:pt x="76750" y="6264"/>
                    <a:pt x="76997" y="6264"/>
                  </a:cubicBezTo>
                  <a:cubicBezTo>
                    <a:pt x="80896" y="6454"/>
                    <a:pt x="80268" y="15755"/>
                    <a:pt x="80497" y="18513"/>
                  </a:cubicBezTo>
                  <a:cubicBezTo>
                    <a:pt x="80744" y="22146"/>
                    <a:pt x="80934" y="25798"/>
                    <a:pt x="81086" y="29431"/>
                  </a:cubicBezTo>
                  <a:cubicBezTo>
                    <a:pt x="81219" y="33064"/>
                    <a:pt x="81315" y="36735"/>
                    <a:pt x="81372" y="40368"/>
                  </a:cubicBezTo>
                  <a:cubicBezTo>
                    <a:pt x="81391" y="42023"/>
                    <a:pt x="81391" y="43659"/>
                    <a:pt x="81391" y="45333"/>
                  </a:cubicBezTo>
                  <a:cubicBezTo>
                    <a:pt x="81426" y="46387"/>
                    <a:pt x="81932" y="51658"/>
                    <a:pt x="80099" y="51658"/>
                  </a:cubicBezTo>
                  <a:cubicBezTo>
                    <a:pt x="79982" y="51658"/>
                    <a:pt x="79854" y="51636"/>
                    <a:pt x="79717" y="51590"/>
                  </a:cubicBezTo>
                  <a:cubicBezTo>
                    <a:pt x="79677" y="51577"/>
                    <a:pt x="79641" y="51571"/>
                    <a:pt x="79608" y="51571"/>
                  </a:cubicBezTo>
                  <a:cubicBezTo>
                    <a:pt x="79502" y="51571"/>
                    <a:pt x="79433" y="51636"/>
                    <a:pt x="79374" y="51724"/>
                  </a:cubicBezTo>
                  <a:cubicBezTo>
                    <a:pt x="73829" y="51544"/>
                    <a:pt x="68280" y="51471"/>
                    <a:pt x="62732" y="51471"/>
                  </a:cubicBezTo>
                  <a:cubicBezTo>
                    <a:pt x="56500" y="51471"/>
                    <a:pt x="50271" y="51564"/>
                    <a:pt x="44053" y="51705"/>
                  </a:cubicBezTo>
                  <a:cubicBezTo>
                    <a:pt x="38270" y="51819"/>
                    <a:pt x="32469" y="52009"/>
                    <a:pt x="26687" y="52237"/>
                  </a:cubicBezTo>
                  <a:cubicBezTo>
                    <a:pt x="21057" y="52427"/>
                    <a:pt x="15350" y="52465"/>
                    <a:pt x="9739" y="52998"/>
                  </a:cubicBezTo>
                  <a:cubicBezTo>
                    <a:pt x="9725" y="52898"/>
                    <a:pt x="9635" y="52819"/>
                    <a:pt x="9534" y="52819"/>
                  </a:cubicBezTo>
                  <a:cubicBezTo>
                    <a:pt x="9501" y="52819"/>
                    <a:pt x="9468" y="52827"/>
                    <a:pt x="9435" y="52846"/>
                  </a:cubicBezTo>
                  <a:cubicBezTo>
                    <a:pt x="9283" y="52941"/>
                    <a:pt x="9111" y="53017"/>
                    <a:pt x="8978" y="53055"/>
                  </a:cubicBezTo>
                  <a:lnTo>
                    <a:pt x="8332" y="53131"/>
                  </a:lnTo>
                  <a:cubicBezTo>
                    <a:pt x="8236" y="53131"/>
                    <a:pt x="8160" y="53188"/>
                    <a:pt x="8103" y="53226"/>
                  </a:cubicBezTo>
                  <a:cubicBezTo>
                    <a:pt x="6030" y="53055"/>
                    <a:pt x="6049" y="48395"/>
                    <a:pt x="6049" y="46911"/>
                  </a:cubicBezTo>
                  <a:cubicBezTo>
                    <a:pt x="6049" y="45066"/>
                    <a:pt x="6030" y="43240"/>
                    <a:pt x="6049" y="41433"/>
                  </a:cubicBezTo>
                  <a:cubicBezTo>
                    <a:pt x="6068" y="37610"/>
                    <a:pt x="6125" y="33806"/>
                    <a:pt x="6220" y="29964"/>
                  </a:cubicBezTo>
                  <a:cubicBezTo>
                    <a:pt x="6410" y="22337"/>
                    <a:pt x="6886" y="14709"/>
                    <a:pt x="7285" y="7101"/>
                  </a:cubicBezTo>
                  <a:cubicBezTo>
                    <a:pt x="7285" y="7006"/>
                    <a:pt x="7285" y="6930"/>
                    <a:pt x="7266" y="6892"/>
                  </a:cubicBezTo>
                  <a:cubicBezTo>
                    <a:pt x="7976" y="5387"/>
                    <a:pt x="10385" y="5124"/>
                    <a:pt x="12559" y="5124"/>
                  </a:cubicBezTo>
                  <a:cubicBezTo>
                    <a:pt x="13729" y="5124"/>
                    <a:pt x="14831" y="5200"/>
                    <a:pt x="15564" y="5200"/>
                  </a:cubicBezTo>
                  <a:cubicBezTo>
                    <a:pt x="15622" y="5200"/>
                    <a:pt x="15678" y="5200"/>
                    <a:pt x="15731" y="5199"/>
                  </a:cubicBezTo>
                  <a:cubicBezTo>
                    <a:pt x="18508" y="5142"/>
                    <a:pt x="21323" y="5085"/>
                    <a:pt x="24100" y="5028"/>
                  </a:cubicBezTo>
                  <a:cubicBezTo>
                    <a:pt x="28686" y="4954"/>
                    <a:pt x="33260" y="4926"/>
                    <a:pt x="37841" y="4926"/>
                  </a:cubicBezTo>
                  <a:close/>
                  <a:moveTo>
                    <a:pt x="60555" y="1"/>
                  </a:moveTo>
                  <a:cubicBezTo>
                    <a:pt x="52470" y="1"/>
                    <a:pt x="44382" y="85"/>
                    <a:pt x="36316" y="85"/>
                  </a:cubicBezTo>
                  <a:cubicBezTo>
                    <a:pt x="35484" y="85"/>
                    <a:pt x="34652" y="84"/>
                    <a:pt x="33820" y="82"/>
                  </a:cubicBezTo>
                  <a:cubicBezTo>
                    <a:pt x="25812" y="63"/>
                    <a:pt x="17823" y="63"/>
                    <a:pt x="9796" y="63"/>
                  </a:cubicBezTo>
                  <a:cubicBezTo>
                    <a:pt x="9411" y="63"/>
                    <a:pt x="9013" y="58"/>
                    <a:pt x="8608" y="58"/>
                  </a:cubicBezTo>
                  <a:cubicBezTo>
                    <a:pt x="6652" y="58"/>
                    <a:pt x="4541" y="176"/>
                    <a:pt x="3044" y="1547"/>
                  </a:cubicBezTo>
                  <a:cubicBezTo>
                    <a:pt x="2036" y="2460"/>
                    <a:pt x="1522" y="3677"/>
                    <a:pt x="1370" y="4990"/>
                  </a:cubicBezTo>
                  <a:cubicBezTo>
                    <a:pt x="1237" y="5085"/>
                    <a:pt x="1180" y="5218"/>
                    <a:pt x="1142" y="5408"/>
                  </a:cubicBezTo>
                  <a:cubicBezTo>
                    <a:pt x="96" y="14823"/>
                    <a:pt x="0" y="24448"/>
                    <a:pt x="0" y="33939"/>
                  </a:cubicBezTo>
                  <a:cubicBezTo>
                    <a:pt x="0" y="38866"/>
                    <a:pt x="134" y="43792"/>
                    <a:pt x="324" y="48718"/>
                  </a:cubicBezTo>
                  <a:cubicBezTo>
                    <a:pt x="438" y="51990"/>
                    <a:pt x="286" y="55718"/>
                    <a:pt x="1693" y="58799"/>
                  </a:cubicBezTo>
                  <a:cubicBezTo>
                    <a:pt x="2930" y="61462"/>
                    <a:pt x="5174" y="62565"/>
                    <a:pt x="7970" y="62946"/>
                  </a:cubicBezTo>
                  <a:cubicBezTo>
                    <a:pt x="10376" y="63258"/>
                    <a:pt x="12827" y="63326"/>
                    <a:pt x="15281" y="63326"/>
                  </a:cubicBezTo>
                  <a:cubicBezTo>
                    <a:pt x="17134" y="63326"/>
                    <a:pt x="18989" y="63287"/>
                    <a:pt x="20826" y="63287"/>
                  </a:cubicBezTo>
                  <a:cubicBezTo>
                    <a:pt x="20998" y="63287"/>
                    <a:pt x="21170" y="63288"/>
                    <a:pt x="21342" y="63288"/>
                  </a:cubicBezTo>
                  <a:cubicBezTo>
                    <a:pt x="26002" y="63288"/>
                    <a:pt x="30624" y="63307"/>
                    <a:pt x="35284" y="63307"/>
                  </a:cubicBezTo>
                  <a:cubicBezTo>
                    <a:pt x="34942" y="67359"/>
                    <a:pt x="32678" y="70174"/>
                    <a:pt x="28893" y="71791"/>
                  </a:cubicBezTo>
                  <a:cubicBezTo>
                    <a:pt x="28532" y="71943"/>
                    <a:pt x="28494" y="72266"/>
                    <a:pt x="28627" y="72551"/>
                  </a:cubicBezTo>
                  <a:cubicBezTo>
                    <a:pt x="28380" y="72913"/>
                    <a:pt x="28494" y="73407"/>
                    <a:pt x="28513" y="73864"/>
                  </a:cubicBezTo>
                  <a:cubicBezTo>
                    <a:pt x="28532" y="74530"/>
                    <a:pt x="28570" y="75214"/>
                    <a:pt x="28627" y="75880"/>
                  </a:cubicBezTo>
                  <a:cubicBezTo>
                    <a:pt x="28663" y="76151"/>
                    <a:pt x="28888" y="76319"/>
                    <a:pt x="29122" y="76319"/>
                  </a:cubicBezTo>
                  <a:cubicBezTo>
                    <a:pt x="29134" y="76319"/>
                    <a:pt x="29147" y="76318"/>
                    <a:pt x="29159" y="76317"/>
                  </a:cubicBezTo>
                  <a:cubicBezTo>
                    <a:pt x="33300" y="77407"/>
                    <a:pt x="37811" y="77592"/>
                    <a:pt x="42170" y="77592"/>
                  </a:cubicBezTo>
                  <a:cubicBezTo>
                    <a:pt x="43136" y="77592"/>
                    <a:pt x="44096" y="77583"/>
                    <a:pt x="45042" y="77573"/>
                  </a:cubicBezTo>
                  <a:cubicBezTo>
                    <a:pt x="50292" y="77497"/>
                    <a:pt x="55808" y="77269"/>
                    <a:pt x="60962" y="76070"/>
                  </a:cubicBezTo>
                  <a:cubicBezTo>
                    <a:pt x="61210" y="76032"/>
                    <a:pt x="61305" y="75842"/>
                    <a:pt x="61324" y="75633"/>
                  </a:cubicBezTo>
                  <a:cubicBezTo>
                    <a:pt x="61398" y="75693"/>
                    <a:pt x="61500" y="75726"/>
                    <a:pt x="61597" y="75726"/>
                  </a:cubicBezTo>
                  <a:cubicBezTo>
                    <a:pt x="61748" y="75726"/>
                    <a:pt x="61890" y="75646"/>
                    <a:pt x="61913" y="75462"/>
                  </a:cubicBezTo>
                  <a:cubicBezTo>
                    <a:pt x="62161" y="74206"/>
                    <a:pt x="62142" y="72970"/>
                    <a:pt x="61875" y="71695"/>
                  </a:cubicBezTo>
                  <a:cubicBezTo>
                    <a:pt x="61818" y="71543"/>
                    <a:pt x="61723" y="71410"/>
                    <a:pt x="61609" y="71372"/>
                  </a:cubicBezTo>
                  <a:cubicBezTo>
                    <a:pt x="61685" y="71125"/>
                    <a:pt x="61628" y="70840"/>
                    <a:pt x="61343" y="70649"/>
                  </a:cubicBezTo>
                  <a:cubicBezTo>
                    <a:pt x="58547" y="68728"/>
                    <a:pt x="57196" y="66446"/>
                    <a:pt x="56568" y="63307"/>
                  </a:cubicBezTo>
                  <a:lnTo>
                    <a:pt x="56568" y="63307"/>
                  </a:lnTo>
                  <a:cubicBezTo>
                    <a:pt x="59608" y="63314"/>
                    <a:pt x="62650" y="63327"/>
                    <a:pt x="65692" y="63327"/>
                  </a:cubicBezTo>
                  <a:cubicBezTo>
                    <a:pt x="71520" y="63327"/>
                    <a:pt x="77348" y="63278"/>
                    <a:pt x="83160" y="63041"/>
                  </a:cubicBezTo>
                  <a:cubicBezTo>
                    <a:pt x="83179" y="63041"/>
                    <a:pt x="83198" y="63022"/>
                    <a:pt x="83217" y="63022"/>
                  </a:cubicBezTo>
                  <a:cubicBezTo>
                    <a:pt x="83359" y="63039"/>
                    <a:pt x="83501" y="63047"/>
                    <a:pt x="83643" y="63047"/>
                  </a:cubicBezTo>
                  <a:cubicBezTo>
                    <a:pt x="84772" y="63047"/>
                    <a:pt x="85878" y="62527"/>
                    <a:pt x="86774" y="61767"/>
                  </a:cubicBezTo>
                  <a:cubicBezTo>
                    <a:pt x="88771" y="60055"/>
                    <a:pt x="89189" y="57335"/>
                    <a:pt x="89265" y="54824"/>
                  </a:cubicBezTo>
                  <a:cubicBezTo>
                    <a:pt x="89455" y="47235"/>
                    <a:pt x="88999" y="39588"/>
                    <a:pt x="88904" y="31999"/>
                  </a:cubicBezTo>
                  <a:cubicBezTo>
                    <a:pt x="88809" y="24296"/>
                    <a:pt x="88714" y="16592"/>
                    <a:pt x="88619" y="8908"/>
                  </a:cubicBezTo>
                  <a:cubicBezTo>
                    <a:pt x="88600" y="6492"/>
                    <a:pt x="88714" y="3601"/>
                    <a:pt x="87002" y="1661"/>
                  </a:cubicBezTo>
                  <a:cubicBezTo>
                    <a:pt x="86132" y="672"/>
                    <a:pt x="84997" y="150"/>
                    <a:pt x="83813" y="150"/>
                  </a:cubicBezTo>
                  <a:cubicBezTo>
                    <a:pt x="83288" y="150"/>
                    <a:pt x="82753" y="252"/>
                    <a:pt x="82228" y="463"/>
                  </a:cubicBezTo>
                  <a:cubicBezTo>
                    <a:pt x="82132" y="368"/>
                    <a:pt x="82018" y="330"/>
                    <a:pt x="81847" y="310"/>
                  </a:cubicBezTo>
                  <a:cubicBezTo>
                    <a:pt x="74763" y="66"/>
                    <a:pt x="67660" y="1"/>
                    <a:pt x="60555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79;p45">
              <a:extLst>
                <a:ext uri="{FF2B5EF4-FFF2-40B4-BE49-F238E27FC236}">
                  <a16:creationId xmlns:a16="http://schemas.microsoft.com/office/drawing/2014/main" id="{4000677D-6D5B-0D58-B97C-1F703AFA1771}"/>
                </a:ext>
              </a:extLst>
            </p:cNvPr>
            <p:cNvSpPr/>
            <p:nvPr/>
          </p:nvSpPr>
          <p:spPr>
            <a:xfrm>
              <a:off x="3703578" y="9025146"/>
              <a:ext cx="102361" cy="102362"/>
            </a:xfrm>
            <a:custGeom>
              <a:avLst/>
              <a:gdLst/>
              <a:ahLst/>
              <a:cxnLst/>
              <a:rect l="l" t="t" r="r" b="b"/>
              <a:pathLst>
                <a:path w="5175" h="5175" extrusionOk="0">
                  <a:moveTo>
                    <a:pt x="2587" y="0"/>
                  </a:moveTo>
                  <a:cubicBezTo>
                    <a:pt x="1161" y="0"/>
                    <a:pt x="1" y="1161"/>
                    <a:pt x="1" y="2587"/>
                  </a:cubicBezTo>
                  <a:cubicBezTo>
                    <a:pt x="1" y="4014"/>
                    <a:pt x="1161" y="5174"/>
                    <a:pt x="2587" y="5174"/>
                  </a:cubicBezTo>
                  <a:cubicBezTo>
                    <a:pt x="4014" y="5174"/>
                    <a:pt x="5174" y="4014"/>
                    <a:pt x="5174" y="2587"/>
                  </a:cubicBezTo>
                  <a:cubicBezTo>
                    <a:pt x="5174" y="1161"/>
                    <a:pt x="4014" y="0"/>
                    <a:pt x="2587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80;p45">
              <a:extLst>
                <a:ext uri="{FF2B5EF4-FFF2-40B4-BE49-F238E27FC236}">
                  <a16:creationId xmlns:a16="http://schemas.microsoft.com/office/drawing/2014/main" id="{44819A2E-373C-D49F-D9BC-50EE4ED8DAC5}"/>
                </a:ext>
              </a:extLst>
            </p:cNvPr>
            <p:cNvSpPr/>
            <p:nvPr/>
          </p:nvSpPr>
          <p:spPr>
            <a:xfrm>
              <a:off x="3329150" y="9447725"/>
              <a:ext cx="831250" cy="130800"/>
            </a:xfrm>
            <a:custGeom>
              <a:avLst/>
              <a:gdLst/>
              <a:ahLst/>
              <a:cxnLst/>
              <a:rect l="l" t="t" r="r" b="b"/>
              <a:pathLst>
                <a:path w="33250" h="5232" fill="none" extrusionOk="0">
                  <a:moveTo>
                    <a:pt x="1" y="476"/>
                  </a:moveTo>
                  <a:cubicBezTo>
                    <a:pt x="1" y="476"/>
                    <a:pt x="17861" y="5232"/>
                    <a:pt x="33249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81;p45">
              <a:extLst>
                <a:ext uri="{FF2B5EF4-FFF2-40B4-BE49-F238E27FC236}">
                  <a16:creationId xmlns:a16="http://schemas.microsoft.com/office/drawing/2014/main" id="{1EA40A89-0D45-B970-89FF-6C51374DE15E}"/>
                </a:ext>
              </a:extLst>
            </p:cNvPr>
            <p:cNvSpPr/>
            <p:nvPr/>
          </p:nvSpPr>
          <p:spPr>
            <a:xfrm>
              <a:off x="3496075" y="9220425"/>
              <a:ext cx="531175" cy="8125"/>
            </a:xfrm>
            <a:custGeom>
              <a:avLst/>
              <a:gdLst/>
              <a:ahLst/>
              <a:cxnLst/>
              <a:rect l="l" t="t" r="r" b="b"/>
              <a:pathLst>
                <a:path w="21247" h="325" fill="none" extrusionOk="0">
                  <a:moveTo>
                    <a:pt x="0" y="324"/>
                  </a:moveTo>
                  <a:lnTo>
                    <a:pt x="21246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Isosceles Triangle 2">
            <a:hlinkClick r:id="rId13" action="ppaction://hlinksldjump"/>
          </p:cNvPr>
          <p:cNvSpPr/>
          <p:nvPr/>
        </p:nvSpPr>
        <p:spPr>
          <a:xfrm rot="5400000">
            <a:off x="12462259" y="8415634"/>
            <a:ext cx="665921" cy="6297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2" name="New-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00956"/>
            <a:ext cx="18288000" cy="1050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859" b="38147"/>
          <a:stretch/>
        </p:blipFill>
        <p:spPr>
          <a:xfrm rot="-207452">
            <a:off x="4408201" y="1966312"/>
            <a:ext cx="14417433" cy="76381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1094222" y="747947"/>
            <a:ext cx="80954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quạt điện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68FB08-B114-141C-C109-42B126F8EEC1}"/>
              </a:ext>
            </a:extLst>
          </p:cNvPr>
          <p:cNvSpPr txBox="1"/>
          <p:nvPr/>
        </p:nvSpPr>
        <p:spPr>
          <a:xfrm>
            <a:off x="5237680" y="3649778"/>
            <a:ext cx="114917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uốn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bật/tắt quạt ta nhấn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nút bật/tắt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bảng điều khiển của quạt.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Muốn điều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chỉnh hướng gió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ta nhấn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nút chỉnh hướng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gió trên bảng điều khiển của quạt.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t="599" r="30266" b="-599"/>
          <a:stretch/>
        </p:blipFill>
        <p:spPr>
          <a:xfrm>
            <a:off x="-354218" y="1755948"/>
            <a:ext cx="5496749" cy="80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802370" y="321286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00BBA7-9583-DF30-AA76-F77A76F996EC}"/>
              </a:ext>
            </a:extLst>
          </p:cNvPr>
          <p:cNvSpPr txBox="1"/>
          <p:nvPr/>
        </p:nvSpPr>
        <p:spPr>
          <a:xfrm>
            <a:off x="5017683" y="389793"/>
            <a:ext cx="8541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79674" y="1146229"/>
            <a:ext cx="16341141" cy="2118148"/>
            <a:chOff x="679674" y="1146229"/>
            <a:chExt cx="16341141" cy="21181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944E-1C71-EA57-1B07-86F734B44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5" t="39071" r="21646" b="33295"/>
            <a:stretch/>
          </p:blipFill>
          <p:spPr>
            <a:xfrm>
              <a:off x="679674" y="1146229"/>
              <a:ext cx="1447801" cy="1751031"/>
            </a:xfrm>
            <a:prstGeom prst="rect">
              <a:avLst/>
            </a:prstGeom>
          </p:spPr>
        </p:pic>
        <p:sp>
          <p:nvSpPr>
            <p:cNvPr id="21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2127475" y="1510050"/>
              <a:ext cx="1489334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vi-VN" altLang="zh-CN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vi-VN" altLang="zh-CN" sz="5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 sắp xếp </a:t>
              </a:r>
              <a:r>
                <a:rPr lang="vi-VN" altLang="zh-CN" sz="5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 </a:t>
              </a:r>
              <a:r>
                <a:rPr lang="vi-VN" altLang="zh-CN" sz="540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bước </a:t>
              </a:r>
              <a:r>
                <a:rPr lang="vi-VN" altLang="zh-CN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theo thứ tự hợp lí khi sử dụng quạt điện</a:t>
              </a:r>
              <a:r>
                <a:rPr lang="vi-VN" altLang="zh-CN" sz="5400" dirty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endParaRPr lang="zh-CN" altLang="en-US" sz="540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0B9FD356-20B0-4F9A-9422-40C782953F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1200" y="5651448"/>
            <a:ext cx="4919689" cy="39947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B22BB4-87E6-AF63-DEE3-B57E6C045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7853" y="3757259"/>
            <a:ext cx="15790547" cy="17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892582" y="488002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1863679" y="1696577"/>
            <a:ext cx="1579190" cy="148500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5882801" y="1690654"/>
            <a:ext cx="1579190" cy="148500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10120672" y="1777396"/>
            <a:ext cx="1579190" cy="148500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14913181" y="1608081"/>
            <a:ext cx="1579190" cy="148500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B22BB4-87E6-AF63-DEE3-B57E6C045C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20" t="3065" r="73710" b="4262"/>
          <a:stretch/>
        </p:blipFill>
        <p:spPr>
          <a:xfrm>
            <a:off x="4691196" y="3484338"/>
            <a:ext cx="3962401" cy="23209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B22BB4-87E6-AF63-DEE3-B57E6C045C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5727" r="1456"/>
          <a:stretch/>
        </p:blipFill>
        <p:spPr>
          <a:xfrm>
            <a:off x="1109796" y="3420192"/>
            <a:ext cx="3581400" cy="2449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B22BB4-87E6-AF63-DEE3-B57E6C045C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4912" r="45651"/>
          <a:stretch/>
        </p:blipFill>
        <p:spPr>
          <a:xfrm>
            <a:off x="8910831" y="3511902"/>
            <a:ext cx="4648200" cy="22879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B22BB4-87E6-AF63-DEE3-B57E6C045CD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265" r="24054"/>
          <a:stretch/>
        </p:blipFill>
        <p:spPr>
          <a:xfrm>
            <a:off x="13816265" y="3419417"/>
            <a:ext cx="3581400" cy="226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" grpId="0" animBg="1"/>
      <p:bldP spid="27" grpId="0" animBg="1"/>
      <p:bldP spid="2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3687267" y="837906"/>
            <a:ext cx="10776068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1">
            <a:extLst>
              <a:ext uri="{FF2B5EF4-FFF2-40B4-BE49-F238E27FC236}">
                <a16:creationId xmlns:a16="http://schemas.microsoft.com/office/drawing/2014/main" id="{857D03C8-C198-4E9C-91E6-48FFE8F180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328" y="2998963"/>
            <a:ext cx="5388431" cy="6451747"/>
          </a:xfrm>
          <a:prstGeom prst="rect">
            <a:avLst/>
          </a:prstGeom>
        </p:spPr>
      </p:pic>
      <p:sp>
        <p:nvSpPr>
          <p:cNvPr id="17" name="对话气泡: 椭圆形 19">
            <a:extLst>
              <a:ext uri="{FF2B5EF4-FFF2-40B4-BE49-F238E27FC236}">
                <a16:creationId xmlns:a16="http://schemas.microsoft.com/office/drawing/2014/main" id="{558213C9-6FC2-42A9-BAB1-EE1A7D30B793}"/>
              </a:ext>
            </a:extLst>
          </p:cNvPr>
          <p:cNvSpPr/>
          <p:nvPr/>
        </p:nvSpPr>
        <p:spPr>
          <a:xfrm rot="20801722">
            <a:off x="4949234" y="2880445"/>
            <a:ext cx="8252134" cy="2339787"/>
          </a:xfrm>
          <a:prstGeom prst="wedgeEllipseCallout">
            <a:avLst>
              <a:gd name="adj1" fmla="val 38662"/>
              <a:gd name="adj2" fmla="val 88554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zh-CN" sz="4800" b="1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Thực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hành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quạt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điện</a:t>
            </a:r>
            <a:r>
              <a:rPr lang="en-US" altLang="zh-CN" sz="4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BA00C-601D-421A-A55C-9AC8C74583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104" y="4331827"/>
            <a:ext cx="3824049" cy="497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2400" y="4973656"/>
            <a:ext cx="9483436" cy="18462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>
              <a:defRPr/>
            </a:pP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Dây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nguồn</a:t>
            </a:r>
            <a:endParaRPr lang="vi-VN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79985" y="7885522"/>
            <a:ext cx="9677400" cy="15854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5306539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502" y="8094484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3962400" y="2400300"/>
            <a:ext cx="9483436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Đế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2733410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1143000" y="448831"/>
            <a:ext cx="16541861" cy="1415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algn="ctr" defTabSz="1825943"/>
            <a:r>
              <a:rPr lang="en-US" sz="800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r>
              <a:rPr lang="en-US" sz="800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phận </a:t>
            </a:r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nối</a:t>
            </a: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r>
              <a:rPr lang="en-US" sz="800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 </a:t>
            </a:r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nguồn</a:t>
            </a: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điện</a:t>
            </a:r>
            <a:r>
              <a:rPr lang="en-US" sz="8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ute Cartoon Flower – LINE stickers | LINE STOR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" y="8613724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0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4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86200" y="7875625"/>
            <a:ext cx="9862494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>
              <a:defRPr/>
            </a:pPr>
            <a:r>
              <a:rPr lang="vi-VN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endParaRPr lang="vi-VN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86200" y="5556462"/>
            <a:ext cx="986249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  <a:r>
              <a:rPr lang="en-US" sz="66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050" y="8208508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5916166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886200" y="3128537"/>
            <a:ext cx="986249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Đế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quạt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17633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600200" y="819335"/>
            <a:ext cx="15087600" cy="14154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algn="ctr" defTabSz="1825943"/>
            <a:r>
              <a:rPr lang="en-US" sz="8000" b="1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r>
              <a:rPr lang="en-US" sz="8000" b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phận </a:t>
            </a:r>
            <a:r>
              <a:rPr lang="en-US" sz="8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tạo</a:t>
            </a:r>
            <a:r>
              <a:rPr lang="en-US" sz="8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ra </a:t>
            </a:r>
            <a:r>
              <a:rPr lang="en-US" sz="8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gió</a:t>
            </a:r>
            <a:r>
              <a:rPr lang="en-US" sz="8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6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Flower – LINE stickers | LINE STOR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" y="8613724"/>
            <a:ext cx="1714500" cy="171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66037" y="3269426"/>
            <a:ext cx="10078113" cy="18398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>
              <a:defRPr/>
            </a:pPr>
            <a:r>
              <a:rPr lang="en-US" sz="66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Lồng quạt</a:t>
            </a:r>
            <a:endParaRPr lang="vi-VN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6037" y="5578217"/>
            <a:ext cx="10078114" cy="18869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Hộp động cơ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3602309"/>
            <a:ext cx="1197146" cy="11741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5934084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3966037" y="8001000"/>
            <a:ext cx="10078114" cy="18340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825943"/>
            <a:r>
              <a:rPr lang="en-US" sz="660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Thân quạt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8334249"/>
            <a:ext cx="1211334" cy="116752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766604" y="402468"/>
            <a:ext cx="14476980" cy="23311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82588" tIns="91293" rIns="182588" bIns="91293">
            <a:spAutoFit/>
          </a:bodyPr>
          <a:lstStyle/>
          <a:p>
            <a:pPr algn="ctr" defTabSz="1825943">
              <a:spcBef>
                <a:spcPts val="900"/>
              </a:spcBef>
            </a:pPr>
            <a:r>
              <a:rPr lang="en-US" sz="66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 phận nào của quạt điện bảo vệ </a:t>
            </a:r>
          </a:p>
          <a:p>
            <a:pPr algn="ctr" defTabSz="1825943">
              <a:spcBef>
                <a:spcPts val="900"/>
              </a:spcBef>
            </a:pPr>
            <a:r>
              <a:rPr lang="en-US" sz="6600" b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cánh quạt và người sử dụng?</a:t>
            </a:r>
            <a:endParaRPr lang="en-US" sz="66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go AI Work_20241025-141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58184" y="2512281"/>
            <a:ext cx="829643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58185" y="4659913"/>
            <a:ext cx="8296432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Ôn tập lại nội dung kiến thức của bài học ngày hôm nay.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4500" smtClean="0">
                <a:latin typeface="Arial" panose="020B0604020202020204" pitchFamily="34" charset="0"/>
                <a:cs typeface="Arial" panose="020B0604020202020204" pitchFamily="34" charset="0"/>
              </a:rPr>
              <a:t>Chuẩn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bị cho bài học mới.</a:t>
            </a:r>
            <a:endParaRPr lang="en-US" sz="4500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227413" y="-384241"/>
            <a:ext cx="13111349" cy="82413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463234" y="4508378"/>
            <a:ext cx="1086625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000" b="1" u="none" spc="179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1" y="7422676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8085C3-A086-4951-94F4-EA3280C811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551" y="6760546"/>
            <a:ext cx="4944370" cy="3394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C9F2D3-DBAD-76E3-2A09-AA8F8FB2D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65" y="-8034"/>
            <a:ext cx="9063898" cy="906389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11169968" y="9329738"/>
            <a:ext cx="2259371" cy="837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48"/>
          <a:stretch/>
        </p:blipFill>
        <p:spPr>
          <a:xfrm>
            <a:off x="0" y="22325"/>
            <a:ext cx="5181593" cy="10285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32351"/>
            <a:ext cx="18287993" cy="10285190"/>
          </a:xfrm>
          <a:prstGeom prst="rect">
            <a:avLst/>
          </a:prstGeom>
        </p:spPr>
      </p:pic>
      <p:graphicFrame>
        <p:nvGraphicFramePr>
          <p:cNvPr id="6" name="1a">
            <a:hlinkClick r:id="rId6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33690"/>
              </p:ext>
            </p:extLst>
          </p:nvPr>
        </p:nvGraphicFramePr>
        <p:xfrm>
          <a:off x="6001571" y="1552644"/>
          <a:ext cx="4786313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" name="Bitmap Image" r:id="rId7" imgW="3191040" imgH="2228760" progId="Paint.Picture">
                  <p:embed/>
                </p:oleObj>
              </mc:Choice>
              <mc:Fallback>
                <p:oleObj name="Bitmap Image" r:id="rId7" imgW="3191040" imgH="2228760" progId="Paint.Picture">
                  <p:embed/>
                  <p:pic>
                    <p:nvPicPr>
                      <p:cNvPr id="6" name="1a">
                        <a:hlinkClick r:id="" action="ppaction://noaction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01571" y="1552644"/>
                        <a:ext cx="4786313" cy="334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2a">
            <a:hlinkClick r:id="rId9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32830"/>
              </p:ext>
            </p:extLst>
          </p:nvPr>
        </p:nvGraphicFramePr>
        <p:xfrm>
          <a:off x="10993148" y="1552644"/>
          <a:ext cx="4800600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1" name="Bitmap Image" r:id="rId10" imgW="3200400" imgH="2238480" progId="Paint.Picture">
                  <p:embed/>
                </p:oleObj>
              </mc:Choice>
              <mc:Fallback>
                <p:oleObj name="Bitmap Image" r:id="rId10" imgW="3200400" imgH="2238480" progId="Paint.Picture">
                  <p:embed/>
                  <p:pic>
                    <p:nvPicPr>
                      <p:cNvPr id="12" name="2a">
                        <a:hlinkClick r:id="" action="ppaction://noaction"/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993148" y="1552644"/>
                        <a:ext cx="4800600" cy="3357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3a">
            <a:hlinkClick r:id="rId12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657309"/>
              </p:ext>
            </p:extLst>
          </p:nvPr>
        </p:nvGraphicFramePr>
        <p:xfrm>
          <a:off x="6073009" y="5174946"/>
          <a:ext cx="4714875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" name="Bitmap Image" r:id="rId13" imgW="3143160" imgH="2152800" progId="PBrush">
                  <p:embed/>
                </p:oleObj>
              </mc:Choice>
              <mc:Fallback>
                <p:oleObj name="Bitmap Image" r:id="rId13" imgW="3143160" imgH="2152800" progId="PBrush">
                  <p:embed/>
                  <p:pic>
                    <p:nvPicPr>
                      <p:cNvPr id="13" name="3a">
                        <a:hlinkClick r:id="" action="ppaction://noaction"/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73009" y="5174946"/>
                        <a:ext cx="4714875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4a">
            <a:hlinkClick r:id="rId15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136678"/>
              </p:ext>
            </p:extLst>
          </p:nvPr>
        </p:nvGraphicFramePr>
        <p:xfrm>
          <a:off x="11161300" y="5080345"/>
          <a:ext cx="4614863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" name="Bitmap Image" r:id="rId16" imgW="3076560" imgH="2190600" progId="PBrush">
                  <p:embed/>
                </p:oleObj>
              </mc:Choice>
              <mc:Fallback>
                <p:oleObj name="Bitmap Image" r:id="rId16" imgW="3076560" imgH="2190600" progId="PBrush">
                  <p:embed/>
                  <p:pic>
                    <p:nvPicPr>
                      <p:cNvPr id="14" name="4a">
                        <a:hlinkClick r:id="" action="ppaction://noaction"/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161300" y="5080345"/>
                        <a:ext cx="4614863" cy="328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520664" y="8686728"/>
            <a:ext cx="1371600" cy="111112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022391" y="6774085"/>
            <a:ext cx="1652079" cy="1321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4578382" y="10631105"/>
            <a:ext cx="44400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5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: Rounded Corners 37">
            <a:extLst>
              <a:ext uri="{FF2B5EF4-FFF2-40B4-BE49-F238E27FC236}">
                <a16:creationId xmlns:a16="http://schemas.microsoft.com/office/drawing/2014/main" id="{5F76F916-1727-9696-AABE-95F9E5DA71D4}"/>
              </a:ext>
            </a:extLst>
          </p:cNvPr>
          <p:cNvSpPr/>
          <p:nvPr/>
        </p:nvSpPr>
        <p:spPr>
          <a:xfrm>
            <a:off x="10179209" y="7054753"/>
            <a:ext cx="4399173" cy="1099232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5400" b="1" kern="0" smtClean="0">
                <a:ln w="0"/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Quạt trần</a:t>
            </a:r>
            <a:endParaRPr lang="en-US" sz="5400" b="1" kern="0">
              <a:ln w="0"/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926172" y="915429"/>
            <a:ext cx="12725401" cy="5728455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2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>
              <a:lnSpc>
                <a:spcPct val="150000"/>
              </a:lnSpc>
            </a:pP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tôi bằng sắt</a:t>
            </a:r>
            <a:b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Chân mắc trần nhà</a:t>
            </a:r>
            <a:b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Tôi có ba tay</a:t>
            </a:r>
            <a:b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Thay trời làm gió.</a:t>
            </a:r>
            <a:r>
              <a:rPr 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Đố b</a:t>
            </a:r>
            <a:r>
              <a:rPr lang="vi-VN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cái gì? </a:t>
            </a:r>
          </a:p>
          <a:p>
            <a:pPr algn="ctr"/>
            <a:endParaRPr lang="en-US" sz="3200"/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52833" y="7994580"/>
            <a:ext cx="1928080" cy="1990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72" y="7378038"/>
            <a:ext cx="5176823" cy="270453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6443344" y="8378432"/>
            <a:ext cx="1634330" cy="1801365"/>
          </a:xfrm>
          <a:prstGeom prst="rect">
            <a:avLst/>
          </a:prstGeom>
        </p:spPr>
      </p:pic>
      <p:sp>
        <p:nvSpPr>
          <p:cNvPr id="3" name="Right Arrow 2">
            <a:hlinkClick r:id="rId21" action="ppaction://hlinksldjump"/>
          </p:cNvPr>
          <p:cNvSpPr/>
          <p:nvPr/>
        </p:nvSpPr>
        <p:spPr>
          <a:xfrm>
            <a:off x="14835555" y="9179336"/>
            <a:ext cx="1219200" cy="87818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3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788579" y="5818425"/>
            <a:ext cx="1652079" cy="1321568"/>
          </a:xfrm>
          <a:prstGeom prst="rect">
            <a:avLst/>
          </a:prstGeom>
        </p:spPr>
      </p:pic>
      <p:sp>
        <p:nvSpPr>
          <p:cNvPr id="4" name="Rectangle: Rounded Corners 37">
            <a:extLst>
              <a:ext uri="{FF2B5EF4-FFF2-40B4-BE49-F238E27FC236}">
                <a16:creationId xmlns:a16="http://schemas.microsoft.com/office/drawing/2014/main" id="{D47BE9CC-F04D-047A-A39A-219C27EA7FD6}"/>
              </a:ext>
            </a:extLst>
          </p:cNvPr>
          <p:cNvSpPr/>
          <p:nvPr/>
        </p:nvSpPr>
        <p:spPr>
          <a:xfrm>
            <a:off x="7467600" y="5978304"/>
            <a:ext cx="7924800" cy="1099232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5400" b="1" kern="0" smtClean="0">
                <a:ln w="0"/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LÀM MÁT, THÔNG GIÓ</a:t>
            </a:r>
            <a:endParaRPr lang="en-US" sz="5400" b="1" kern="0">
              <a:ln w="0"/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>
          <a:xfrm>
            <a:off x="13490201" y="8496300"/>
            <a:ext cx="1292599" cy="106680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1803385" y="-73068"/>
            <a:ext cx="13985194" cy="5457153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có tác dụng chính là gì?</a:t>
            </a:r>
          </a:p>
          <a:p>
            <a:pPr algn="ctr"/>
            <a:endParaRPr lang="en-US" sz="4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52833" y="7994580"/>
            <a:ext cx="1928080" cy="1990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72" y="7378038"/>
            <a:ext cx="5176823" cy="2704535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6443344" y="8378432"/>
            <a:ext cx="1634330" cy="18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6002000" y="5990043"/>
            <a:ext cx="1652079" cy="132156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04642" y="1442546"/>
            <a:ext cx="1371600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" name="Rectangle: Rounded Corners 37">
            <a:extLst>
              <a:ext uri="{FF2B5EF4-FFF2-40B4-BE49-F238E27FC236}">
                <a16:creationId xmlns:a16="http://schemas.microsoft.com/office/drawing/2014/main" id="{8339C180-AE74-A504-5565-EBA431D6186B}"/>
              </a:ext>
            </a:extLst>
          </p:cNvPr>
          <p:cNvSpPr/>
          <p:nvPr/>
        </p:nvSpPr>
        <p:spPr>
          <a:xfrm>
            <a:off x="8382000" y="5777308"/>
            <a:ext cx="7079863" cy="1612004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5400" b="1" kern="0" smtClean="0">
                <a:ln w="0"/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Quạt trần, quạt cây, quạt hộp…</a:t>
            </a:r>
            <a:endParaRPr lang="en-US" sz="5400" b="1" kern="0">
              <a:ln w="0"/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14478000" y="9075420"/>
            <a:ext cx="1295400" cy="9601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52833" y="7994580"/>
            <a:ext cx="1928080" cy="1990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72" y="7378038"/>
            <a:ext cx="5176823" cy="270453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6443344" y="8378432"/>
            <a:ext cx="1634330" cy="1801365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371601" y="342901"/>
            <a:ext cx="14630400" cy="4419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5"/>
            <a:endParaRPr lang="en-US" sz="3600" smtClean="0"/>
          </a:p>
          <a:p>
            <a:pPr lvl="5" algn="ctr">
              <a:lnSpc>
                <a:spcPct val="150000"/>
              </a:lnSpc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các loại quạt điện mà gia đình em sử dụng?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4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97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10469880" y="9075420"/>
            <a:ext cx="3246120" cy="96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5445153" y="6717254"/>
            <a:ext cx="1652079" cy="1321568"/>
          </a:xfrm>
          <a:prstGeom prst="rect">
            <a:avLst/>
          </a:prstGeom>
        </p:spPr>
      </p:pic>
      <p:sp>
        <p:nvSpPr>
          <p:cNvPr id="3" name="Rectangle: Rounded Corners 37">
            <a:extLst>
              <a:ext uri="{FF2B5EF4-FFF2-40B4-BE49-F238E27FC236}">
                <a16:creationId xmlns:a16="http://schemas.microsoft.com/office/drawing/2014/main" id="{92158827-5286-3B89-BF82-16832688E732}"/>
              </a:ext>
            </a:extLst>
          </p:cNvPr>
          <p:cNvSpPr/>
          <p:nvPr/>
        </p:nvSpPr>
        <p:spPr>
          <a:xfrm>
            <a:off x="10896600" y="7058897"/>
            <a:ext cx="3776831" cy="979925"/>
          </a:xfrm>
          <a:prstGeom prst="roundRect">
            <a:avLst/>
          </a:prstGeom>
          <a:solidFill>
            <a:srgbClr val="FFFF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5400" b="1" kern="0" smtClean="0">
                <a:ln w="0"/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Điện</a:t>
            </a:r>
            <a:endParaRPr lang="en-US" sz="5400" b="1" kern="0">
              <a:ln w="0"/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4249400" y="9075420"/>
            <a:ext cx="1371600" cy="9601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52833" y="7994580"/>
            <a:ext cx="1928080" cy="1990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3C3E31-7460-946D-C961-EAFC2EA55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72" y="7378038"/>
            <a:ext cx="5176823" cy="2704535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33CD241-9861-B76C-A349-F07BE5675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733308">
            <a:off x="16443344" y="8378432"/>
            <a:ext cx="1634330" cy="18013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02222" y="876300"/>
            <a:ext cx="13347378" cy="434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 hoạt động được nhờ gì?</a:t>
            </a:r>
          </a:p>
          <a:p>
            <a:pPr algn="ctr">
              <a:lnSpc>
                <a:spcPct val="150000"/>
              </a:lnSpc>
            </a:pP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A. Điện			      B. Xăng	</a:t>
            </a:r>
          </a:p>
          <a:p>
            <a:pPr algn="ctr">
              <a:lnSpc>
                <a:spcPct val="150000"/>
              </a:lnSpc>
            </a:pPr>
            <a:r>
              <a:rPr lang="en-US" sz="4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Nước				D. Gió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784608" y="-36612"/>
            <a:ext cx="7295172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614111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81006" y="2693288"/>
            <a:ext cx="14246624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000" b="1" u="none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7000" b="1" u="none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QUẠT </a:t>
            </a:r>
            <a:r>
              <a:rPr lang="en-US" sz="7000" b="1" u="none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 (T3)</a:t>
            </a:r>
            <a:endParaRPr lang="en-US" sz="7000" b="1" u="none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7022380" y="6352302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D22F33-A9C8-AD33-3DBE-5D8911C3173E}"/>
              </a:ext>
            </a:extLst>
          </p:cNvPr>
          <p:cNvSpPr/>
          <p:nvPr/>
        </p:nvSpPr>
        <p:spPr>
          <a:xfrm>
            <a:off x="802370" y="639864"/>
            <a:ext cx="16458559" cy="90734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2400" y="37164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999684">
            <a:off x="8597920" y="9033102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0223" y="9090766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732016" y="8661870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6025" y="169132"/>
            <a:ext cx="1006913" cy="94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800DA-8C83-9DEE-0E7F-175BDA927EB3}"/>
              </a:ext>
            </a:extLst>
          </p:cNvPr>
          <p:cNvSpPr txBox="1"/>
          <p:nvPr/>
        </p:nvSpPr>
        <p:spPr>
          <a:xfrm>
            <a:off x="575062" y="1040512"/>
            <a:ext cx="1146426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5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chính của quạt điện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ACF1C-3373-A978-1F5A-6CA875C21A39}"/>
              </a:ext>
            </a:extLst>
          </p:cNvPr>
          <p:cNvSpPr txBox="1"/>
          <p:nvPr/>
        </p:nvSpPr>
        <p:spPr>
          <a:xfrm>
            <a:off x="2816402" y="3185709"/>
            <a:ext cx="346872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Lồng quạt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8AA68A-7F3C-EF26-7492-F84EDAA4986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6" t="21704" r="5674" b="8055"/>
          <a:stretch/>
        </p:blipFill>
        <p:spPr>
          <a:xfrm>
            <a:off x="6962730" y="2850879"/>
            <a:ext cx="3970985" cy="63884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FD7E61-69F3-689B-E5C9-608A55987279}"/>
              </a:ext>
            </a:extLst>
          </p:cNvPr>
          <p:cNvSpPr txBox="1"/>
          <p:nvPr/>
        </p:nvSpPr>
        <p:spPr>
          <a:xfrm>
            <a:off x="11917508" y="2624081"/>
            <a:ext cx="346872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Cánh quạt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6433F-582B-8872-3035-7402DCD7DC34}"/>
              </a:ext>
            </a:extLst>
          </p:cNvPr>
          <p:cNvSpPr txBox="1"/>
          <p:nvPr/>
        </p:nvSpPr>
        <p:spPr>
          <a:xfrm>
            <a:off x="11934235" y="4177352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Hộp động cơ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3B4DCE-FC11-5618-C13E-116A0646CDD2}"/>
              </a:ext>
            </a:extLst>
          </p:cNvPr>
          <p:cNvSpPr txBox="1"/>
          <p:nvPr/>
        </p:nvSpPr>
        <p:spPr>
          <a:xfrm>
            <a:off x="11998491" y="5868122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Thân quạt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DAABF-81BD-F0C1-FFCF-54AE9BA01BB0}"/>
              </a:ext>
            </a:extLst>
          </p:cNvPr>
          <p:cNvSpPr txBox="1"/>
          <p:nvPr/>
        </p:nvSpPr>
        <p:spPr>
          <a:xfrm>
            <a:off x="926776" y="5390020"/>
            <a:ext cx="5437366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Bộ phận điều khiển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C1D448-0E5F-6113-660F-41904C805831}"/>
              </a:ext>
            </a:extLst>
          </p:cNvPr>
          <p:cNvSpPr txBox="1"/>
          <p:nvPr/>
        </p:nvSpPr>
        <p:spPr>
          <a:xfrm>
            <a:off x="2583332" y="7598178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6. Đế quạt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1C798F-94B0-A52B-090F-52AE4EA6B898}"/>
              </a:ext>
            </a:extLst>
          </p:cNvPr>
          <p:cNvSpPr txBox="1"/>
          <p:nvPr/>
        </p:nvSpPr>
        <p:spPr>
          <a:xfrm>
            <a:off x="12039323" y="7952121"/>
            <a:ext cx="3701799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7. Dây nguồn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B23F66-D8BE-691C-A9A6-767F56989FFD}"/>
              </a:ext>
            </a:extLst>
          </p:cNvPr>
          <p:cNvCxnSpPr>
            <a:stCxn id="4" idx="3"/>
          </p:cNvCxnSpPr>
          <p:nvPr/>
        </p:nvCxnSpPr>
        <p:spPr>
          <a:xfrm>
            <a:off x="6285131" y="3539652"/>
            <a:ext cx="1411069" cy="1636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4EE8E0-363B-6ABB-C78B-7095C099B8A0}"/>
              </a:ext>
            </a:extLst>
          </p:cNvPr>
          <p:cNvCxnSpPr>
            <a:stCxn id="25" idx="3"/>
          </p:cNvCxnSpPr>
          <p:nvPr/>
        </p:nvCxnSpPr>
        <p:spPr>
          <a:xfrm>
            <a:off x="6364142" y="5743963"/>
            <a:ext cx="1408258" cy="1031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4C1D59-2CA5-8F19-AB74-B650081B13F8}"/>
              </a:ext>
            </a:extLst>
          </p:cNvPr>
          <p:cNvCxnSpPr>
            <a:stCxn id="26" idx="3"/>
          </p:cNvCxnSpPr>
          <p:nvPr/>
        </p:nvCxnSpPr>
        <p:spPr>
          <a:xfrm>
            <a:off x="6285131" y="7952121"/>
            <a:ext cx="1097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F8D333-FACF-2EC0-56D0-BF7C431DF44D}"/>
              </a:ext>
            </a:extLst>
          </p:cNvPr>
          <p:cNvCxnSpPr>
            <a:stCxn id="20" idx="1"/>
          </p:cNvCxnSpPr>
          <p:nvPr/>
        </p:nvCxnSpPr>
        <p:spPr>
          <a:xfrm flipH="1">
            <a:off x="9372600" y="2978024"/>
            <a:ext cx="2544908" cy="353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B8C24A4-028C-4801-8D68-F4A426DDAF8A}"/>
              </a:ext>
            </a:extLst>
          </p:cNvPr>
          <p:cNvCxnSpPr>
            <a:stCxn id="21" idx="1"/>
          </p:cNvCxnSpPr>
          <p:nvPr/>
        </p:nvCxnSpPr>
        <p:spPr>
          <a:xfrm flipH="1" flipV="1">
            <a:off x="9933196" y="3893595"/>
            <a:ext cx="2001039" cy="63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82C81-0A27-676C-7BE6-CC6CF6142A6F}"/>
              </a:ext>
            </a:extLst>
          </p:cNvPr>
          <p:cNvCxnSpPr>
            <a:endCxn id="24" idx="1"/>
          </p:cNvCxnSpPr>
          <p:nvPr/>
        </p:nvCxnSpPr>
        <p:spPr>
          <a:xfrm>
            <a:off x="9836322" y="5868122"/>
            <a:ext cx="2162169" cy="353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FDF57F-3F67-43EB-6AF0-0D9E7539399B}"/>
              </a:ext>
            </a:extLst>
          </p:cNvPr>
          <p:cNvCxnSpPr/>
          <p:nvPr/>
        </p:nvCxnSpPr>
        <p:spPr>
          <a:xfrm>
            <a:off x="10515602" y="8306064"/>
            <a:ext cx="1523721" cy="116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4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</TotalTime>
  <Words>390</Words>
  <Application>Microsoft Office PowerPoint</Application>
  <PresentationFormat>Custom</PresentationFormat>
  <Paragraphs>72</Paragraphs>
  <Slides>21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Aharoni</vt:lpstr>
      <vt:lpstr>Calibri</vt:lpstr>
      <vt:lpstr>Wingdings</vt:lpstr>
      <vt:lpstr>微软雅黑</vt:lpstr>
      <vt:lpstr>Arial-Rounded</vt:lpstr>
      <vt:lpstr>Tahoma</vt:lpstr>
      <vt:lpstr>Arial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Hoai Ham Hap</dc:creator>
  <cp:lastModifiedBy>ASUS</cp:lastModifiedBy>
  <cp:revision>88</cp:revision>
  <dcterms:created xsi:type="dcterms:W3CDTF">2006-08-16T00:00:00Z</dcterms:created>
  <dcterms:modified xsi:type="dcterms:W3CDTF">2024-10-28T02:47:42Z</dcterms:modified>
  <dc:identifier>DAFESsfIlE8</dc:identifier>
</cp:coreProperties>
</file>