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5" r:id="rId4"/>
    <p:sldId id="256" r:id="rId5"/>
    <p:sldId id="257" r:id="rId6"/>
    <p:sldId id="258" r:id="rId7"/>
    <p:sldId id="268" r:id="rId8"/>
    <p:sldId id="275" r:id="rId9"/>
    <p:sldId id="270" r:id="rId10"/>
    <p:sldId id="273" r:id="rId11"/>
    <p:sldId id="274" r:id="rId12"/>
    <p:sldId id="272" r:id="rId13"/>
    <p:sldId id="276" r:id="rId14"/>
    <p:sldId id="277" r:id="rId15"/>
    <p:sldId id="278" r:id="rId16"/>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9" autoAdjust="0"/>
    <p:restoredTop sz="94660"/>
  </p:normalViewPr>
  <p:slideViewPr>
    <p:cSldViewPr>
      <p:cViewPr varScale="1">
        <p:scale>
          <a:sx n="87" d="100"/>
          <a:sy n="87" d="100"/>
        </p:scale>
        <p:origin x="-97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2D152F-6F5E-48CF-A181-2BBC38F9FBBA}"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2213954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2D152F-6F5E-48CF-A181-2BBC38F9FBBA}"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373594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2D152F-6F5E-48CF-A181-2BBC38F9FBBA}"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801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2D152F-6F5E-48CF-A181-2BBC38F9FBBA}"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333042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2D152F-6F5E-48CF-A181-2BBC38F9FBBA}"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38419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2D152F-6F5E-48CF-A181-2BBC38F9FBBA}"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201934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2D152F-6F5E-48CF-A181-2BBC38F9FBBA}" type="datetimeFigureOut">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16073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2D152F-6F5E-48CF-A181-2BBC38F9FBBA}"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278301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D152F-6F5E-48CF-A181-2BBC38F9FBBA}"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254293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2D152F-6F5E-48CF-A181-2BBC38F9FBBA}"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272180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2D152F-6F5E-48CF-A181-2BBC38F9FBBA}"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110046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D152F-6F5E-48CF-A181-2BBC38F9FBBA}" type="datetimeFigureOut">
              <a:rPr lang="en-US" smtClean="0"/>
              <a:t>8/30/2023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90BE1-FDAB-420A-BDC8-F3D2682E8B3B}" type="slidenum">
              <a:rPr lang="en-US" smtClean="0"/>
              <a:t>‹#›</a:t>
            </a:fld>
            <a:endParaRPr lang="en-US"/>
          </a:p>
        </p:txBody>
      </p:sp>
    </p:spTree>
    <p:extLst>
      <p:ext uri="{BB962C8B-B14F-4D97-AF65-F5344CB8AC3E}">
        <p14:creationId xmlns:p14="http://schemas.microsoft.com/office/powerpoint/2010/main" val="687856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slideLayout" Target="../slideLayouts/slideLayout7.xml"/><Relationship Id="rId7" Type="http://schemas.openxmlformats.org/officeDocument/2006/relationships/image" Target="../media/image5.gi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1.jpe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slideLayout" Target="../slideLayouts/slideLayout7.xml"/><Relationship Id="rId7" Type="http://schemas.openxmlformats.org/officeDocument/2006/relationships/image" Target="../media/image11.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jpeg"/><Relationship Id="rId5" Type="http://schemas.openxmlformats.org/officeDocument/2006/relationships/image" Target="../media/image9.jp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2.gif"/><Relationship Id="rId5" Type="http://schemas.openxmlformats.org/officeDocument/2006/relationships/image" Target="../media/image15.gif"/><Relationship Id="rId10" Type="http://schemas.openxmlformats.org/officeDocument/2006/relationships/image" Target="../media/image17.jpeg"/><Relationship Id="rId4" Type="http://schemas.openxmlformats.org/officeDocument/2006/relationships/image" Target="../media/image14.jpg"/><Relationship Id="rId9"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2.gif"/><Relationship Id="rId5" Type="http://schemas.openxmlformats.org/officeDocument/2006/relationships/image" Target="../media/image15.gif"/><Relationship Id="rId10" Type="http://schemas.openxmlformats.org/officeDocument/2006/relationships/image" Target="../media/image17.jpeg"/><Relationship Id="rId4" Type="http://schemas.openxmlformats.org/officeDocument/2006/relationships/image" Target="../media/image14.jpg"/><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2.gif"/><Relationship Id="rId5" Type="http://schemas.openxmlformats.org/officeDocument/2006/relationships/image" Target="../media/image15.gif"/><Relationship Id="rId10" Type="http://schemas.openxmlformats.org/officeDocument/2006/relationships/image" Target="../media/image18.jpeg"/><Relationship Id="rId4" Type="http://schemas.openxmlformats.org/officeDocument/2006/relationships/image" Target="../media/image14.jpg"/><Relationship Id="rId9"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z4626609792771_7586890fdb55a73636859aa03c542b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44000" cy="68469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5656" y="1124744"/>
            <a:ext cx="5904656" cy="2308324"/>
          </a:xfrm>
          <a:prstGeom prst="rect">
            <a:avLst/>
          </a:prstGeom>
        </p:spPr>
        <p:txBody>
          <a:bodyPr wrap="square">
            <a:spAutoFit/>
          </a:bodyPr>
          <a:lstStyle/>
          <a:p>
            <a:pPr algn="ctr"/>
            <a:r>
              <a:rPr lang="en-US" sz="7200" b="1" smtClean="0">
                <a:solidFill>
                  <a:srgbClr val="00B050"/>
                </a:solidFill>
                <a:latin typeface="AVO"/>
              </a:rPr>
              <a:t>TỰ </a:t>
            </a:r>
            <a:r>
              <a:rPr lang="en-US" sz="7200" b="1">
                <a:solidFill>
                  <a:srgbClr val="00B050"/>
                </a:solidFill>
                <a:latin typeface="AVO"/>
              </a:rPr>
              <a:t>ĐÁNH GIÁ</a:t>
            </a:r>
            <a:endParaRPr lang="vi-VN" sz="7200">
              <a:solidFill>
                <a:srgbClr val="00B050"/>
              </a:solidFill>
              <a:latin typeface="AVO"/>
            </a:endParaRPr>
          </a:p>
        </p:txBody>
      </p:sp>
      <p:pic>
        <p:nvPicPr>
          <p:cNvPr id="4" name="Picture 3"/>
          <p:cNvPicPr/>
          <p:nvPr/>
        </p:nvPicPr>
        <p:blipFill>
          <a:blip r:embed="rId3" cstate="print">
            <a:extLst>
              <a:ext uri="{BEBA8EAE-BF5A-486C-A8C5-ECC9F3942E4B}">
                <a14:imgProps xmlns:a14="http://schemas.microsoft.com/office/drawing/2010/main">
                  <a14:imgLayer r:embed="rId4">
                    <a14:imgEffect>
                      <a14:backgroundRemoval t="0" b="97357" l="0" r="99605"/>
                    </a14:imgEffect>
                  </a14:imgLayer>
                </a14:imgProps>
              </a:ext>
              <a:ext uri="{28A0092B-C50C-407E-A947-70E740481C1C}">
                <a14:useLocalDpi xmlns:a14="http://schemas.microsoft.com/office/drawing/2010/main" val="0"/>
              </a:ext>
            </a:extLst>
          </a:blip>
          <a:stretch>
            <a:fillRect/>
          </a:stretch>
        </p:blipFill>
        <p:spPr>
          <a:xfrm>
            <a:off x="2627784" y="3645024"/>
            <a:ext cx="3888432" cy="2329264"/>
          </a:xfrm>
          <a:prstGeom prst="rect">
            <a:avLst/>
          </a:prstGeom>
        </p:spPr>
      </p:pic>
      <p:pic>
        <p:nvPicPr>
          <p:cNvPr id="5" name="Picture 4"/>
          <p:cNvPicPr/>
          <p:nvPr/>
        </p:nvPicPr>
        <p:blipFill>
          <a:blip r:embed="rId5"/>
          <a:srcRect/>
          <a:stretch>
            <a:fillRect/>
          </a:stretch>
        </p:blipFill>
        <p:spPr bwMode="auto">
          <a:xfrm>
            <a:off x="-36512" y="5597475"/>
            <a:ext cx="1431925" cy="1431925"/>
          </a:xfrm>
          <a:prstGeom prst="rect">
            <a:avLst/>
          </a:prstGeom>
          <a:noFill/>
          <a:ln w="9525">
            <a:noFill/>
            <a:miter lim="800000"/>
            <a:headEnd/>
            <a:tailEnd/>
          </a:ln>
        </p:spPr>
      </p:pic>
      <p:pic>
        <p:nvPicPr>
          <p:cNvPr id="7" name="Picture 6"/>
          <p:cNvPicPr/>
          <p:nvPr/>
        </p:nvPicPr>
        <p:blipFill>
          <a:blip r:embed="rId5"/>
          <a:srcRect/>
          <a:stretch>
            <a:fillRect/>
          </a:stretch>
        </p:blipFill>
        <p:spPr bwMode="auto">
          <a:xfrm>
            <a:off x="2436828" y="5597475"/>
            <a:ext cx="1431925" cy="1431925"/>
          </a:xfrm>
          <a:prstGeom prst="rect">
            <a:avLst/>
          </a:prstGeom>
          <a:noFill/>
          <a:ln w="9525">
            <a:noFill/>
            <a:miter lim="800000"/>
            <a:headEnd/>
            <a:tailEnd/>
          </a:ln>
        </p:spPr>
      </p:pic>
      <p:pic>
        <p:nvPicPr>
          <p:cNvPr id="9" name="Picture 8"/>
          <p:cNvPicPr/>
          <p:nvPr/>
        </p:nvPicPr>
        <p:blipFill>
          <a:blip r:embed="rId5"/>
          <a:srcRect/>
          <a:stretch>
            <a:fillRect/>
          </a:stretch>
        </p:blipFill>
        <p:spPr bwMode="auto">
          <a:xfrm>
            <a:off x="4932040" y="5597475"/>
            <a:ext cx="1431925" cy="1431925"/>
          </a:xfrm>
          <a:prstGeom prst="rect">
            <a:avLst/>
          </a:prstGeom>
          <a:noFill/>
          <a:ln w="9525">
            <a:noFill/>
            <a:miter lim="800000"/>
            <a:headEnd/>
            <a:tailEnd/>
          </a:ln>
        </p:spPr>
      </p:pic>
      <p:pic>
        <p:nvPicPr>
          <p:cNvPr id="10" name="Picture 9"/>
          <p:cNvPicPr/>
          <p:nvPr/>
        </p:nvPicPr>
        <p:blipFill>
          <a:blip r:embed="rId5"/>
          <a:srcRect/>
          <a:stretch>
            <a:fillRect/>
          </a:stretch>
        </p:blipFill>
        <p:spPr bwMode="auto">
          <a:xfrm>
            <a:off x="6156176" y="5597475"/>
            <a:ext cx="1431925" cy="1431925"/>
          </a:xfrm>
          <a:prstGeom prst="rect">
            <a:avLst/>
          </a:prstGeom>
          <a:noFill/>
          <a:ln w="9525">
            <a:noFill/>
            <a:miter lim="800000"/>
            <a:headEnd/>
            <a:tailEnd/>
          </a:ln>
        </p:spPr>
      </p:pic>
      <p:pic>
        <p:nvPicPr>
          <p:cNvPr id="11" name="Picture 10"/>
          <p:cNvPicPr/>
          <p:nvPr/>
        </p:nvPicPr>
        <p:blipFill>
          <a:blip r:embed="rId5"/>
          <a:srcRect/>
          <a:stretch>
            <a:fillRect/>
          </a:stretch>
        </p:blipFill>
        <p:spPr bwMode="auto">
          <a:xfrm>
            <a:off x="7273107" y="5597473"/>
            <a:ext cx="1431925" cy="1431925"/>
          </a:xfrm>
          <a:prstGeom prst="rect">
            <a:avLst/>
          </a:prstGeom>
          <a:noFill/>
          <a:ln w="9525">
            <a:noFill/>
            <a:miter lim="800000"/>
            <a:headEnd/>
            <a:tailEnd/>
          </a:ln>
        </p:spPr>
      </p:pic>
      <p:pic>
        <p:nvPicPr>
          <p:cNvPr id="12" name="Picture 11"/>
          <p:cNvPicPr/>
          <p:nvPr/>
        </p:nvPicPr>
        <p:blipFill>
          <a:blip r:embed="rId5"/>
          <a:srcRect/>
          <a:stretch>
            <a:fillRect/>
          </a:stretch>
        </p:blipFill>
        <p:spPr bwMode="auto">
          <a:xfrm>
            <a:off x="7936099" y="5597471"/>
            <a:ext cx="1431925" cy="1431925"/>
          </a:xfrm>
          <a:prstGeom prst="rect">
            <a:avLst/>
          </a:prstGeom>
          <a:noFill/>
          <a:ln w="9525">
            <a:noFill/>
            <a:miter lim="800000"/>
            <a:headEnd/>
            <a:tailEnd/>
          </a:ln>
        </p:spPr>
      </p:pic>
      <p:pic>
        <p:nvPicPr>
          <p:cNvPr id="13" name="Picture 12"/>
          <p:cNvPicPr/>
          <p:nvPr/>
        </p:nvPicPr>
        <p:blipFill>
          <a:blip r:embed="rId6"/>
          <a:srcRect/>
          <a:stretch>
            <a:fillRect/>
          </a:stretch>
        </p:blipFill>
        <p:spPr bwMode="auto">
          <a:xfrm>
            <a:off x="6979343" y="5708557"/>
            <a:ext cx="1217516" cy="974725"/>
          </a:xfrm>
          <a:prstGeom prst="rect">
            <a:avLst/>
          </a:prstGeom>
          <a:noFill/>
          <a:ln w="9525">
            <a:noFill/>
            <a:miter lim="800000"/>
            <a:headEnd/>
            <a:tailEnd/>
          </a:ln>
        </p:spPr>
      </p:pic>
      <p:pic>
        <p:nvPicPr>
          <p:cNvPr id="14" name="Picture 13"/>
          <p:cNvPicPr/>
          <p:nvPr/>
        </p:nvPicPr>
        <p:blipFill>
          <a:blip r:embed="rId7"/>
          <a:srcRect/>
          <a:stretch>
            <a:fillRect/>
          </a:stretch>
        </p:blipFill>
        <p:spPr bwMode="auto">
          <a:xfrm flipH="1">
            <a:off x="1640490" y="5523460"/>
            <a:ext cx="845292" cy="771384"/>
          </a:xfrm>
          <a:prstGeom prst="rect">
            <a:avLst/>
          </a:prstGeom>
          <a:noFill/>
          <a:ln w="9525">
            <a:noFill/>
            <a:miter lim="800000"/>
            <a:headEnd/>
            <a:tailEnd/>
          </a:ln>
        </p:spPr>
      </p:pic>
      <p:pic>
        <p:nvPicPr>
          <p:cNvPr id="15" name="Picture 14"/>
          <p:cNvPicPr/>
          <p:nvPr/>
        </p:nvPicPr>
        <p:blipFill>
          <a:blip r:embed="rId5"/>
          <a:srcRect/>
          <a:stretch>
            <a:fillRect/>
          </a:stretch>
        </p:blipFill>
        <p:spPr bwMode="auto">
          <a:xfrm>
            <a:off x="1064066" y="5523460"/>
            <a:ext cx="1431925" cy="1431925"/>
          </a:xfrm>
          <a:prstGeom prst="rect">
            <a:avLst/>
          </a:prstGeom>
          <a:noFill/>
          <a:ln w="9525">
            <a:noFill/>
            <a:miter lim="800000"/>
            <a:headEnd/>
            <a:tailEnd/>
          </a:ln>
        </p:spPr>
      </p:pic>
      <p:pic>
        <p:nvPicPr>
          <p:cNvPr id="16" name="Picture 15"/>
          <p:cNvPicPr/>
          <p:nvPr/>
        </p:nvPicPr>
        <p:blipFill>
          <a:blip r:embed="rId8"/>
          <a:srcRect/>
          <a:stretch>
            <a:fillRect/>
          </a:stretch>
        </p:blipFill>
        <p:spPr bwMode="auto">
          <a:xfrm rot="9137955">
            <a:off x="4051640" y="5559491"/>
            <a:ext cx="1115060" cy="1061782"/>
          </a:xfrm>
          <a:prstGeom prst="rect">
            <a:avLst/>
          </a:prstGeom>
          <a:noFill/>
        </p:spPr>
      </p:pic>
      <p:pic>
        <p:nvPicPr>
          <p:cNvPr id="17" name="Picture 16"/>
          <p:cNvPicPr/>
          <p:nvPr/>
        </p:nvPicPr>
        <p:blipFill>
          <a:blip r:embed="rId5"/>
          <a:srcRect/>
          <a:stretch>
            <a:fillRect/>
          </a:stretch>
        </p:blipFill>
        <p:spPr bwMode="auto">
          <a:xfrm>
            <a:off x="3712021" y="5597475"/>
            <a:ext cx="1431925" cy="1431925"/>
          </a:xfrm>
          <a:prstGeom prst="rect">
            <a:avLst/>
          </a:prstGeom>
          <a:noFill/>
          <a:ln w="9525">
            <a:noFill/>
            <a:miter lim="800000"/>
            <a:headEnd/>
            <a:tailEnd/>
          </a:ln>
        </p:spPr>
      </p:pic>
    </p:spTree>
    <p:extLst>
      <p:ext uri="{BB962C8B-B14F-4D97-AF65-F5344CB8AC3E}">
        <p14:creationId xmlns:p14="http://schemas.microsoft.com/office/powerpoint/2010/main" val="124864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màn hình 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916844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774442"/>
            <a:ext cx="9144000" cy="5016758"/>
          </a:xfrm>
          <a:prstGeom prst="rect">
            <a:avLst/>
          </a:prstGeom>
        </p:spPr>
        <p:txBody>
          <a:bodyPr wrap="square">
            <a:spAutoFit/>
          </a:bodyPr>
          <a:lstStyle/>
          <a:p>
            <a:pPr lvl="0" algn="ctr"/>
            <a:r>
              <a:rPr lang="vi-VN" sz="4000">
                <a:latin typeface="AVO"/>
              </a:rPr>
              <a:t>Mở bài tả: </a:t>
            </a:r>
            <a:r>
              <a:rPr lang="vi-VN" sz="4000" smtClean="0">
                <a:latin typeface="AVO"/>
              </a:rPr>
              <a:t>Tả </a:t>
            </a:r>
            <a:r>
              <a:rPr lang="vi-VN" sz="4000">
                <a:latin typeface="AVO"/>
              </a:rPr>
              <a:t>cây xoài</a:t>
            </a:r>
          </a:p>
          <a:p>
            <a:pPr lvl="0" algn="just"/>
            <a:r>
              <a:rPr lang="vi-VN" sz="4000" smtClean="0">
                <a:latin typeface="AVO"/>
              </a:rPr>
              <a:t>	Nhà </a:t>
            </a:r>
            <a:r>
              <a:rPr lang="vi-VN" sz="4000">
                <a:latin typeface="AVO"/>
              </a:rPr>
              <a:t>em có một khu vườn xanh tốt, với nhiều loại cây ăn trái khác nhau. Nào là bưởi, na rồi ổi, chanh leo, mít… Tất cả đều do một tay ông em trồng và chăm sóc. Trong đó, cao lớn nhất chính là cây xoài hạt lát được trồng ở góc vườn.</a:t>
            </a:r>
            <a:endParaRPr lang="vi-VN" sz="4000">
              <a:latin typeface="AVO"/>
            </a:endParaRPr>
          </a:p>
        </p:txBody>
      </p:sp>
    </p:spTree>
    <p:extLst>
      <p:ext uri="{BB962C8B-B14F-4D97-AF65-F5344CB8AC3E}">
        <p14:creationId xmlns:p14="http://schemas.microsoft.com/office/powerpoint/2010/main" val="277270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ownloads\màn hình 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844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11289"/>
            <a:ext cx="9181170" cy="5632311"/>
          </a:xfrm>
          <a:prstGeom prst="rect">
            <a:avLst/>
          </a:prstGeom>
        </p:spPr>
        <p:txBody>
          <a:bodyPr wrap="square">
            <a:spAutoFit/>
          </a:bodyPr>
          <a:lstStyle/>
          <a:p>
            <a:pPr lvl="0" algn="ctr"/>
            <a:r>
              <a:rPr lang="vi-VN" sz="4000" smtClean="0">
                <a:solidFill>
                  <a:srgbClr val="00B050"/>
                </a:solidFill>
                <a:latin typeface="AVO"/>
              </a:rPr>
              <a:t>	</a:t>
            </a:r>
            <a:r>
              <a:rPr lang="vi-VN" sz="4000" smtClean="0">
                <a:latin typeface="AVO"/>
              </a:rPr>
              <a:t>Kết </a:t>
            </a:r>
            <a:r>
              <a:rPr lang="vi-VN" sz="4000">
                <a:latin typeface="AVO"/>
              </a:rPr>
              <a:t>bài tả: Tả </a:t>
            </a:r>
            <a:r>
              <a:rPr lang="vi-VN" sz="4000">
                <a:latin typeface="AVO"/>
              </a:rPr>
              <a:t>cây </a:t>
            </a:r>
            <a:r>
              <a:rPr lang="vi-VN" sz="4000" smtClean="0">
                <a:latin typeface="AVO"/>
              </a:rPr>
              <a:t>phượng</a:t>
            </a:r>
            <a:endParaRPr lang="vi-VN" sz="4000">
              <a:latin typeface="AVO"/>
            </a:endParaRPr>
          </a:p>
          <a:p>
            <a:pPr algn="just"/>
            <a:r>
              <a:rPr lang="vi-VN" sz="4000" smtClean="0">
                <a:solidFill>
                  <a:srgbClr val="00B050"/>
                </a:solidFill>
                <a:latin typeface="AVO"/>
              </a:rPr>
              <a:t>	</a:t>
            </a:r>
            <a:r>
              <a:rPr lang="vi-VN" sz="4000" smtClean="0">
                <a:latin typeface="AVO"/>
              </a:rPr>
              <a:t>Cây </a:t>
            </a:r>
            <a:r>
              <a:rPr lang="vi-VN" sz="4000">
                <a:latin typeface="AVO"/>
              </a:rPr>
              <a:t>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p:txBody>
      </p:sp>
    </p:spTree>
    <p:extLst>
      <p:ext uri="{BB962C8B-B14F-4D97-AF65-F5344CB8AC3E}">
        <p14:creationId xmlns:p14="http://schemas.microsoft.com/office/powerpoint/2010/main" val="29954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màn hình 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844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63689"/>
            <a:ext cx="9106830" cy="5632311"/>
          </a:xfrm>
          <a:prstGeom prst="rect">
            <a:avLst/>
          </a:prstGeom>
        </p:spPr>
        <p:txBody>
          <a:bodyPr wrap="square">
            <a:spAutoFit/>
          </a:bodyPr>
          <a:lstStyle/>
          <a:p>
            <a:pPr lvl="0" algn="ctr"/>
            <a:r>
              <a:rPr lang="vi-VN" sz="4000">
                <a:latin typeface="AVO"/>
              </a:rPr>
              <a:t>	</a:t>
            </a:r>
            <a:r>
              <a:rPr lang="vi-VN" sz="4000" smtClean="0">
                <a:latin typeface="AVO"/>
              </a:rPr>
              <a:t>Kết </a:t>
            </a:r>
            <a:r>
              <a:rPr lang="vi-VN" sz="4000">
                <a:latin typeface="AVO"/>
              </a:rPr>
              <a:t>bài tả: Tả </a:t>
            </a:r>
            <a:r>
              <a:rPr lang="vi-VN" sz="4000">
                <a:latin typeface="AVO"/>
              </a:rPr>
              <a:t>cây </a:t>
            </a:r>
            <a:r>
              <a:rPr lang="vi-VN" sz="4000" smtClean="0">
                <a:latin typeface="AVO"/>
              </a:rPr>
              <a:t>hoa hồng</a:t>
            </a:r>
          </a:p>
          <a:p>
            <a:pPr lvl="0" algn="just"/>
            <a:r>
              <a:rPr lang="vi-VN" sz="4000" smtClean="0">
                <a:latin typeface="AVO"/>
              </a:rPr>
              <a:t>	Em yêu quí hồng nhung lắm. Em vẫn thường tưới và chăm sóc nó. Cây hồng đã giúp em nhận ra một chân lý giản dị trong cuộc sống: vẻ đẹp luôn đi cùng với gai. Cũng như cuộc đời của mỗi người có nhiều lúc tốt đẹp và cũng không ít lúc gặp khó khăn mà ta luôn phải vượt qua.</a:t>
            </a:r>
            <a:endParaRPr lang="vi-VN" sz="4000">
              <a:latin typeface="AVO"/>
            </a:endParaRPr>
          </a:p>
        </p:txBody>
      </p:sp>
    </p:spTree>
    <p:extLst>
      <p:ext uri="{BB962C8B-B14F-4D97-AF65-F5344CB8AC3E}">
        <p14:creationId xmlns:p14="http://schemas.microsoft.com/office/powerpoint/2010/main" val="361002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z4626609792771_7586890fdb55a73636859aa03c542b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44000" cy="68469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5656" y="1124744"/>
            <a:ext cx="5904656" cy="3416320"/>
          </a:xfrm>
          <a:prstGeom prst="rect">
            <a:avLst/>
          </a:prstGeom>
        </p:spPr>
        <p:txBody>
          <a:bodyPr wrap="square">
            <a:spAutoFit/>
          </a:bodyPr>
          <a:lstStyle/>
          <a:p>
            <a:pPr algn="ctr"/>
            <a:r>
              <a:rPr lang="en-US" sz="7200" b="1" smtClean="0">
                <a:solidFill>
                  <a:srgbClr val="00B050"/>
                </a:solidFill>
                <a:latin typeface="AVO"/>
              </a:rPr>
              <a:t>Học sinh tự </a:t>
            </a:r>
            <a:r>
              <a:rPr lang="en-US" sz="7200" b="1" smtClean="0">
                <a:solidFill>
                  <a:srgbClr val="00B050"/>
                </a:solidFill>
                <a:latin typeface="AVO"/>
              </a:rPr>
              <a:t>đánh giá</a:t>
            </a:r>
            <a:endParaRPr lang="en-US" sz="7200" b="1">
              <a:solidFill>
                <a:srgbClr val="00B050"/>
              </a:solidFill>
              <a:latin typeface="AVO"/>
            </a:endParaRPr>
          </a:p>
          <a:p>
            <a:pPr algn="ctr"/>
            <a:r>
              <a:rPr lang="en-US" sz="7200" b="1" smtClean="0">
                <a:solidFill>
                  <a:srgbClr val="00B050"/>
                </a:solidFill>
                <a:latin typeface="AVO"/>
              </a:rPr>
              <a:t>(Tiết   )</a:t>
            </a:r>
            <a:endParaRPr lang="vi-VN" sz="7200">
              <a:solidFill>
                <a:srgbClr val="00B050"/>
              </a:solidFill>
              <a:latin typeface="AVO"/>
            </a:endParaRPr>
          </a:p>
        </p:txBody>
      </p:sp>
      <p:pic>
        <p:nvPicPr>
          <p:cNvPr id="4" name="Picture 3"/>
          <p:cNvPicPr/>
          <p:nvPr/>
        </p:nvPicPr>
        <p:blipFill>
          <a:blip r:embed="rId3" cstate="print">
            <a:extLst>
              <a:ext uri="{BEBA8EAE-BF5A-486C-A8C5-ECC9F3942E4B}">
                <a14:imgProps xmlns:a14="http://schemas.microsoft.com/office/drawing/2010/main">
                  <a14:imgLayer r:embed="rId4">
                    <a14:imgEffect>
                      <a14:backgroundRemoval t="0" b="97357" l="0" r="99605"/>
                    </a14:imgEffect>
                  </a14:imgLayer>
                </a14:imgProps>
              </a:ext>
              <a:ext uri="{28A0092B-C50C-407E-A947-70E740481C1C}">
                <a14:useLocalDpi xmlns:a14="http://schemas.microsoft.com/office/drawing/2010/main" val="0"/>
              </a:ext>
            </a:extLst>
          </a:blip>
          <a:stretch>
            <a:fillRect/>
          </a:stretch>
        </p:blipFill>
        <p:spPr>
          <a:xfrm>
            <a:off x="2627784" y="3645024"/>
            <a:ext cx="3888432" cy="2329264"/>
          </a:xfrm>
          <a:prstGeom prst="rect">
            <a:avLst/>
          </a:prstGeom>
        </p:spPr>
      </p:pic>
      <p:pic>
        <p:nvPicPr>
          <p:cNvPr id="5" name="Picture 4"/>
          <p:cNvPicPr/>
          <p:nvPr/>
        </p:nvPicPr>
        <p:blipFill>
          <a:blip r:embed="rId5"/>
          <a:srcRect/>
          <a:stretch>
            <a:fillRect/>
          </a:stretch>
        </p:blipFill>
        <p:spPr bwMode="auto">
          <a:xfrm>
            <a:off x="-36512" y="5597475"/>
            <a:ext cx="1431925" cy="1431925"/>
          </a:xfrm>
          <a:prstGeom prst="rect">
            <a:avLst/>
          </a:prstGeom>
          <a:noFill/>
          <a:ln w="9525">
            <a:noFill/>
            <a:miter lim="800000"/>
            <a:headEnd/>
            <a:tailEnd/>
          </a:ln>
        </p:spPr>
      </p:pic>
      <p:pic>
        <p:nvPicPr>
          <p:cNvPr id="7" name="Picture 6"/>
          <p:cNvPicPr/>
          <p:nvPr/>
        </p:nvPicPr>
        <p:blipFill>
          <a:blip r:embed="rId5"/>
          <a:srcRect/>
          <a:stretch>
            <a:fillRect/>
          </a:stretch>
        </p:blipFill>
        <p:spPr bwMode="auto">
          <a:xfrm>
            <a:off x="2436828" y="5597475"/>
            <a:ext cx="1431925" cy="1431925"/>
          </a:xfrm>
          <a:prstGeom prst="rect">
            <a:avLst/>
          </a:prstGeom>
          <a:noFill/>
          <a:ln w="9525">
            <a:noFill/>
            <a:miter lim="800000"/>
            <a:headEnd/>
            <a:tailEnd/>
          </a:ln>
        </p:spPr>
      </p:pic>
      <p:pic>
        <p:nvPicPr>
          <p:cNvPr id="9" name="Picture 8"/>
          <p:cNvPicPr/>
          <p:nvPr/>
        </p:nvPicPr>
        <p:blipFill>
          <a:blip r:embed="rId5"/>
          <a:srcRect/>
          <a:stretch>
            <a:fillRect/>
          </a:stretch>
        </p:blipFill>
        <p:spPr bwMode="auto">
          <a:xfrm>
            <a:off x="4932040" y="5597475"/>
            <a:ext cx="1431925" cy="1431925"/>
          </a:xfrm>
          <a:prstGeom prst="rect">
            <a:avLst/>
          </a:prstGeom>
          <a:noFill/>
          <a:ln w="9525">
            <a:noFill/>
            <a:miter lim="800000"/>
            <a:headEnd/>
            <a:tailEnd/>
          </a:ln>
        </p:spPr>
      </p:pic>
      <p:pic>
        <p:nvPicPr>
          <p:cNvPr id="10" name="Picture 9"/>
          <p:cNvPicPr/>
          <p:nvPr/>
        </p:nvPicPr>
        <p:blipFill>
          <a:blip r:embed="rId5"/>
          <a:srcRect/>
          <a:stretch>
            <a:fillRect/>
          </a:stretch>
        </p:blipFill>
        <p:spPr bwMode="auto">
          <a:xfrm>
            <a:off x="6156176" y="5597475"/>
            <a:ext cx="1431925" cy="1431925"/>
          </a:xfrm>
          <a:prstGeom prst="rect">
            <a:avLst/>
          </a:prstGeom>
          <a:noFill/>
          <a:ln w="9525">
            <a:noFill/>
            <a:miter lim="800000"/>
            <a:headEnd/>
            <a:tailEnd/>
          </a:ln>
        </p:spPr>
      </p:pic>
      <p:pic>
        <p:nvPicPr>
          <p:cNvPr id="11" name="Picture 10"/>
          <p:cNvPicPr/>
          <p:nvPr/>
        </p:nvPicPr>
        <p:blipFill>
          <a:blip r:embed="rId5"/>
          <a:srcRect/>
          <a:stretch>
            <a:fillRect/>
          </a:stretch>
        </p:blipFill>
        <p:spPr bwMode="auto">
          <a:xfrm>
            <a:off x="7273107" y="5597473"/>
            <a:ext cx="1431925" cy="1431925"/>
          </a:xfrm>
          <a:prstGeom prst="rect">
            <a:avLst/>
          </a:prstGeom>
          <a:noFill/>
          <a:ln w="9525">
            <a:noFill/>
            <a:miter lim="800000"/>
            <a:headEnd/>
            <a:tailEnd/>
          </a:ln>
        </p:spPr>
      </p:pic>
      <p:pic>
        <p:nvPicPr>
          <p:cNvPr id="12" name="Picture 11"/>
          <p:cNvPicPr/>
          <p:nvPr/>
        </p:nvPicPr>
        <p:blipFill>
          <a:blip r:embed="rId5"/>
          <a:srcRect/>
          <a:stretch>
            <a:fillRect/>
          </a:stretch>
        </p:blipFill>
        <p:spPr bwMode="auto">
          <a:xfrm>
            <a:off x="7936099" y="5597471"/>
            <a:ext cx="1431925" cy="1431925"/>
          </a:xfrm>
          <a:prstGeom prst="rect">
            <a:avLst/>
          </a:prstGeom>
          <a:noFill/>
          <a:ln w="9525">
            <a:noFill/>
            <a:miter lim="800000"/>
            <a:headEnd/>
            <a:tailEnd/>
          </a:ln>
        </p:spPr>
      </p:pic>
      <p:pic>
        <p:nvPicPr>
          <p:cNvPr id="13" name="Picture 12"/>
          <p:cNvPicPr/>
          <p:nvPr/>
        </p:nvPicPr>
        <p:blipFill>
          <a:blip r:embed="rId6"/>
          <a:srcRect/>
          <a:stretch>
            <a:fillRect/>
          </a:stretch>
        </p:blipFill>
        <p:spPr bwMode="auto">
          <a:xfrm>
            <a:off x="6979343" y="5708557"/>
            <a:ext cx="1217516" cy="974725"/>
          </a:xfrm>
          <a:prstGeom prst="rect">
            <a:avLst/>
          </a:prstGeom>
          <a:noFill/>
          <a:ln w="9525">
            <a:noFill/>
            <a:miter lim="800000"/>
            <a:headEnd/>
            <a:tailEnd/>
          </a:ln>
        </p:spPr>
      </p:pic>
      <p:pic>
        <p:nvPicPr>
          <p:cNvPr id="14" name="Picture 13"/>
          <p:cNvPicPr/>
          <p:nvPr/>
        </p:nvPicPr>
        <p:blipFill>
          <a:blip r:embed="rId7"/>
          <a:srcRect/>
          <a:stretch>
            <a:fillRect/>
          </a:stretch>
        </p:blipFill>
        <p:spPr bwMode="auto">
          <a:xfrm flipH="1">
            <a:off x="1640490" y="5523460"/>
            <a:ext cx="845292" cy="771384"/>
          </a:xfrm>
          <a:prstGeom prst="rect">
            <a:avLst/>
          </a:prstGeom>
          <a:noFill/>
          <a:ln w="9525">
            <a:noFill/>
            <a:miter lim="800000"/>
            <a:headEnd/>
            <a:tailEnd/>
          </a:ln>
        </p:spPr>
      </p:pic>
      <p:pic>
        <p:nvPicPr>
          <p:cNvPr id="15" name="Picture 14"/>
          <p:cNvPicPr/>
          <p:nvPr/>
        </p:nvPicPr>
        <p:blipFill>
          <a:blip r:embed="rId5"/>
          <a:srcRect/>
          <a:stretch>
            <a:fillRect/>
          </a:stretch>
        </p:blipFill>
        <p:spPr bwMode="auto">
          <a:xfrm>
            <a:off x="1064066" y="5523460"/>
            <a:ext cx="1431925" cy="1431925"/>
          </a:xfrm>
          <a:prstGeom prst="rect">
            <a:avLst/>
          </a:prstGeom>
          <a:noFill/>
          <a:ln w="9525">
            <a:noFill/>
            <a:miter lim="800000"/>
            <a:headEnd/>
            <a:tailEnd/>
          </a:ln>
        </p:spPr>
      </p:pic>
      <p:pic>
        <p:nvPicPr>
          <p:cNvPr id="16" name="Picture 15"/>
          <p:cNvPicPr/>
          <p:nvPr/>
        </p:nvPicPr>
        <p:blipFill>
          <a:blip r:embed="rId8"/>
          <a:srcRect/>
          <a:stretch>
            <a:fillRect/>
          </a:stretch>
        </p:blipFill>
        <p:spPr bwMode="auto">
          <a:xfrm rot="9137955">
            <a:off x="4051640" y="5559491"/>
            <a:ext cx="1115060" cy="1061782"/>
          </a:xfrm>
          <a:prstGeom prst="rect">
            <a:avLst/>
          </a:prstGeom>
          <a:noFill/>
        </p:spPr>
      </p:pic>
      <p:pic>
        <p:nvPicPr>
          <p:cNvPr id="17" name="Picture 16"/>
          <p:cNvPicPr/>
          <p:nvPr/>
        </p:nvPicPr>
        <p:blipFill>
          <a:blip r:embed="rId5"/>
          <a:srcRect/>
          <a:stretch>
            <a:fillRect/>
          </a:stretch>
        </p:blipFill>
        <p:spPr bwMode="auto">
          <a:xfrm>
            <a:off x="3712021" y="5597475"/>
            <a:ext cx="1431925" cy="1431925"/>
          </a:xfrm>
          <a:prstGeom prst="rect">
            <a:avLst/>
          </a:prstGeom>
          <a:noFill/>
          <a:ln w="9525">
            <a:noFill/>
            <a:miter lim="800000"/>
            <a:headEnd/>
            <a:tailEnd/>
          </a:ln>
        </p:spPr>
      </p:pic>
    </p:spTree>
    <p:extLst>
      <p:ext uri="{BB962C8B-B14F-4D97-AF65-F5344CB8AC3E}">
        <p14:creationId xmlns:p14="http://schemas.microsoft.com/office/powerpoint/2010/main" val="294006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92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butterflies_flowers_md_wht"/>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744017"/>
            <a:ext cx="27432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53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fltVal val="0"/>
                                          </p:val>
                                        </p:tav>
                                        <p:tav tm="100000">
                                          <p:val>
                                            <p:strVal val="#ppt_w"/>
                                          </p:val>
                                        </p:tav>
                                      </p:tavLst>
                                    </p:anim>
                                    <p:anim calcmode="lin" valueType="num">
                                      <p:cBhvr>
                                        <p:cTn id="8" dur="1000" fill="hold"/>
                                        <p:tgtEl>
                                          <p:spTgt spid="2051"/>
                                        </p:tgtEl>
                                        <p:attrNameLst>
                                          <p:attrName>ppt_h</p:attrName>
                                        </p:attrNameLst>
                                      </p:cBhvr>
                                      <p:tavLst>
                                        <p:tav tm="0">
                                          <p:val>
                                            <p:fltVal val="0"/>
                                          </p:val>
                                        </p:tav>
                                        <p:tav tm="100000">
                                          <p:val>
                                            <p:strVal val="#ppt_h"/>
                                          </p:val>
                                        </p:tav>
                                      </p:tavLst>
                                    </p:anim>
                                    <p:anim calcmode="lin" valueType="num">
                                      <p:cBhvr>
                                        <p:cTn id="9" dur="1000" fill="hold"/>
                                        <p:tgtEl>
                                          <p:spTgt spid="2051"/>
                                        </p:tgtEl>
                                        <p:attrNameLst>
                                          <p:attrName>style.rotation</p:attrName>
                                        </p:attrNameLst>
                                      </p:cBhvr>
                                      <p:tavLst>
                                        <p:tav tm="0">
                                          <p:val>
                                            <p:fltVal val="90"/>
                                          </p:val>
                                        </p:tav>
                                        <p:tav tm="100000">
                                          <p:val>
                                            <p:fltVal val="0"/>
                                          </p:val>
                                        </p:tav>
                                      </p:tavLst>
                                    </p:anim>
                                    <p:animEffect transition="in" filter="fade">
                                      <p:cBhvr>
                                        <p:cTn id="10"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z4626609792771_7586890fdb55a73636859aa03c542b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020"/>
            <a:ext cx="9144000" cy="68469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32106" y="990600"/>
            <a:ext cx="5904656" cy="3416320"/>
          </a:xfrm>
          <a:prstGeom prst="rect">
            <a:avLst/>
          </a:prstGeom>
        </p:spPr>
        <p:txBody>
          <a:bodyPr wrap="square">
            <a:spAutoFit/>
          </a:bodyPr>
          <a:lstStyle/>
          <a:p>
            <a:pPr algn="ctr"/>
            <a:r>
              <a:rPr lang="en-US" sz="7200" b="1" smtClean="0">
                <a:solidFill>
                  <a:srgbClr val="00B050"/>
                </a:solidFill>
                <a:latin typeface="AVO"/>
              </a:rPr>
              <a:t>Hẹn gặp lại các con ở tiết học sau</a:t>
            </a:r>
            <a:endParaRPr lang="vi-VN" sz="7200">
              <a:solidFill>
                <a:srgbClr val="00B050"/>
              </a:solidFill>
              <a:latin typeface="AVO"/>
            </a:endParaRPr>
          </a:p>
        </p:txBody>
      </p:sp>
      <p:pic>
        <p:nvPicPr>
          <p:cNvPr id="5" name="Picture 4"/>
          <p:cNvPicPr/>
          <p:nvPr/>
        </p:nvPicPr>
        <p:blipFill>
          <a:blip r:embed="rId5"/>
          <a:srcRect/>
          <a:stretch>
            <a:fillRect/>
          </a:stretch>
        </p:blipFill>
        <p:spPr bwMode="auto">
          <a:xfrm>
            <a:off x="-36512" y="5597475"/>
            <a:ext cx="1431925" cy="1431925"/>
          </a:xfrm>
          <a:prstGeom prst="rect">
            <a:avLst/>
          </a:prstGeom>
          <a:noFill/>
          <a:ln w="9525">
            <a:noFill/>
            <a:miter lim="800000"/>
            <a:headEnd/>
            <a:tailEnd/>
          </a:ln>
        </p:spPr>
      </p:pic>
      <p:pic>
        <p:nvPicPr>
          <p:cNvPr id="7" name="Picture 6"/>
          <p:cNvPicPr/>
          <p:nvPr/>
        </p:nvPicPr>
        <p:blipFill>
          <a:blip r:embed="rId5"/>
          <a:srcRect/>
          <a:stretch>
            <a:fillRect/>
          </a:stretch>
        </p:blipFill>
        <p:spPr bwMode="auto">
          <a:xfrm>
            <a:off x="2436828" y="5597475"/>
            <a:ext cx="1431925" cy="1431925"/>
          </a:xfrm>
          <a:prstGeom prst="rect">
            <a:avLst/>
          </a:prstGeom>
          <a:noFill/>
          <a:ln w="9525">
            <a:noFill/>
            <a:miter lim="800000"/>
            <a:headEnd/>
            <a:tailEnd/>
          </a:ln>
        </p:spPr>
      </p:pic>
      <p:pic>
        <p:nvPicPr>
          <p:cNvPr id="9" name="Picture 8"/>
          <p:cNvPicPr/>
          <p:nvPr/>
        </p:nvPicPr>
        <p:blipFill>
          <a:blip r:embed="rId5"/>
          <a:srcRect/>
          <a:stretch>
            <a:fillRect/>
          </a:stretch>
        </p:blipFill>
        <p:spPr bwMode="auto">
          <a:xfrm>
            <a:off x="4932040" y="5597475"/>
            <a:ext cx="1431925" cy="1431925"/>
          </a:xfrm>
          <a:prstGeom prst="rect">
            <a:avLst/>
          </a:prstGeom>
          <a:noFill/>
          <a:ln w="9525">
            <a:noFill/>
            <a:miter lim="800000"/>
            <a:headEnd/>
            <a:tailEnd/>
          </a:ln>
        </p:spPr>
      </p:pic>
      <p:pic>
        <p:nvPicPr>
          <p:cNvPr id="10" name="Picture 9"/>
          <p:cNvPicPr/>
          <p:nvPr/>
        </p:nvPicPr>
        <p:blipFill>
          <a:blip r:embed="rId5"/>
          <a:srcRect/>
          <a:stretch>
            <a:fillRect/>
          </a:stretch>
        </p:blipFill>
        <p:spPr bwMode="auto">
          <a:xfrm>
            <a:off x="6156176" y="5597475"/>
            <a:ext cx="1431925" cy="1431925"/>
          </a:xfrm>
          <a:prstGeom prst="rect">
            <a:avLst/>
          </a:prstGeom>
          <a:noFill/>
          <a:ln w="9525">
            <a:noFill/>
            <a:miter lim="800000"/>
            <a:headEnd/>
            <a:tailEnd/>
          </a:ln>
        </p:spPr>
      </p:pic>
      <p:pic>
        <p:nvPicPr>
          <p:cNvPr id="11" name="Picture 10"/>
          <p:cNvPicPr/>
          <p:nvPr/>
        </p:nvPicPr>
        <p:blipFill>
          <a:blip r:embed="rId5"/>
          <a:srcRect/>
          <a:stretch>
            <a:fillRect/>
          </a:stretch>
        </p:blipFill>
        <p:spPr bwMode="auto">
          <a:xfrm>
            <a:off x="7273107" y="5597473"/>
            <a:ext cx="1431925" cy="1431925"/>
          </a:xfrm>
          <a:prstGeom prst="rect">
            <a:avLst/>
          </a:prstGeom>
          <a:noFill/>
          <a:ln w="9525">
            <a:noFill/>
            <a:miter lim="800000"/>
            <a:headEnd/>
            <a:tailEnd/>
          </a:ln>
        </p:spPr>
      </p:pic>
      <p:pic>
        <p:nvPicPr>
          <p:cNvPr id="12" name="Picture 11"/>
          <p:cNvPicPr/>
          <p:nvPr/>
        </p:nvPicPr>
        <p:blipFill>
          <a:blip r:embed="rId5"/>
          <a:srcRect/>
          <a:stretch>
            <a:fillRect/>
          </a:stretch>
        </p:blipFill>
        <p:spPr bwMode="auto">
          <a:xfrm>
            <a:off x="7936099" y="5597471"/>
            <a:ext cx="1431925" cy="1431925"/>
          </a:xfrm>
          <a:prstGeom prst="rect">
            <a:avLst/>
          </a:prstGeom>
          <a:noFill/>
          <a:ln w="9525">
            <a:noFill/>
            <a:miter lim="800000"/>
            <a:headEnd/>
            <a:tailEnd/>
          </a:ln>
        </p:spPr>
      </p:pic>
      <p:pic>
        <p:nvPicPr>
          <p:cNvPr id="13" name="Picture 12"/>
          <p:cNvPicPr/>
          <p:nvPr/>
        </p:nvPicPr>
        <p:blipFill>
          <a:blip r:embed="rId6"/>
          <a:srcRect/>
          <a:stretch>
            <a:fillRect/>
          </a:stretch>
        </p:blipFill>
        <p:spPr bwMode="auto">
          <a:xfrm>
            <a:off x="6979343" y="5708557"/>
            <a:ext cx="1217516" cy="974725"/>
          </a:xfrm>
          <a:prstGeom prst="rect">
            <a:avLst/>
          </a:prstGeom>
          <a:noFill/>
          <a:ln w="9525">
            <a:noFill/>
            <a:miter lim="800000"/>
            <a:headEnd/>
            <a:tailEnd/>
          </a:ln>
        </p:spPr>
      </p:pic>
      <p:pic>
        <p:nvPicPr>
          <p:cNvPr id="14" name="Picture 13"/>
          <p:cNvPicPr/>
          <p:nvPr/>
        </p:nvPicPr>
        <p:blipFill>
          <a:blip r:embed="rId7"/>
          <a:srcRect/>
          <a:stretch>
            <a:fillRect/>
          </a:stretch>
        </p:blipFill>
        <p:spPr bwMode="auto">
          <a:xfrm flipH="1">
            <a:off x="1640490" y="5523460"/>
            <a:ext cx="845292" cy="771384"/>
          </a:xfrm>
          <a:prstGeom prst="rect">
            <a:avLst/>
          </a:prstGeom>
          <a:noFill/>
          <a:ln w="9525">
            <a:noFill/>
            <a:miter lim="800000"/>
            <a:headEnd/>
            <a:tailEnd/>
          </a:ln>
        </p:spPr>
      </p:pic>
      <p:pic>
        <p:nvPicPr>
          <p:cNvPr id="15" name="Picture 14"/>
          <p:cNvPicPr/>
          <p:nvPr/>
        </p:nvPicPr>
        <p:blipFill>
          <a:blip r:embed="rId5"/>
          <a:srcRect/>
          <a:stretch>
            <a:fillRect/>
          </a:stretch>
        </p:blipFill>
        <p:spPr bwMode="auto">
          <a:xfrm>
            <a:off x="1064066" y="5523460"/>
            <a:ext cx="1431925" cy="1431925"/>
          </a:xfrm>
          <a:prstGeom prst="rect">
            <a:avLst/>
          </a:prstGeom>
          <a:noFill/>
          <a:ln w="9525">
            <a:noFill/>
            <a:miter lim="800000"/>
            <a:headEnd/>
            <a:tailEnd/>
          </a:ln>
        </p:spPr>
      </p:pic>
      <p:pic>
        <p:nvPicPr>
          <p:cNvPr id="16" name="Picture 15"/>
          <p:cNvPicPr/>
          <p:nvPr/>
        </p:nvPicPr>
        <p:blipFill>
          <a:blip r:embed="rId8"/>
          <a:srcRect/>
          <a:stretch>
            <a:fillRect/>
          </a:stretch>
        </p:blipFill>
        <p:spPr bwMode="auto">
          <a:xfrm rot="9137955">
            <a:off x="4051640" y="5559491"/>
            <a:ext cx="1115060" cy="1061782"/>
          </a:xfrm>
          <a:prstGeom prst="rect">
            <a:avLst/>
          </a:prstGeom>
          <a:noFill/>
        </p:spPr>
      </p:pic>
      <p:pic>
        <p:nvPicPr>
          <p:cNvPr id="17" name="Picture 16"/>
          <p:cNvPicPr/>
          <p:nvPr/>
        </p:nvPicPr>
        <p:blipFill>
          <a:blip r:embed="rId5"/>
          <a:srcRect/>
          <a:stretch>
            <a:fillRect/>
          </a:stretch>
        </p:blipFill>
        <p:spPr bwMode="auto">
          <a:xfrm>
            <a:off x="3712021" y="5597475"/>
            <a:ext cx="1431925" cy="1431925"/>
          </a:xfrm>
          <a:prstGeom prst="rect">
            <a:avLst/>
          </a:prstGeom>
          <a:noFill/>
          <a:ln w="9525">
            <a:noFill/>
            <a:miter lim="800000"/>
            <a:headEnd/>
            <a:tailEnd/>
          </a:ln>
        </p:spPr>
      </p:pic>
      <p:pic>
        <p:nvPicPr>
          <p:cNvPr id="3" name="LK Nhạc Thiếu Nhi Sôi Động Đàn Gà Con ♫ Bống Ba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753600" y="3429000"/>
            <a:ext cx="609600" cy="609600"/>
          </a:xfrm>
          <a:prstGeom prst="rect">
            <a:avLst/>
          </a:prstGeom>
        </p:spPr>
      </p:pic>
    </p:spTree>
    <p:extLst>
      <p:ext uri="{BB962C8B-B14F-4D97-AF65-F5344CB8AC3E}">
        <p14:creationId xmlns:p14="http://schemas.microsoft.com/office/powerpoint/2010/main" val="312191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11104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56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inVertical)">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8000" r="-8000"/>
          </a:stretch>
        </a:blipFill>
        <a:effectLst/>
      </p:bgPr>
    </p:bg>
    <p:spTree>
      <p:nvGrpSpPr>
        <p:cNvPr id="1" name=""/>
        <p:cNvGrpSpPr/>
        <p:nvPr/>
      </p:nvGrpSpPr>
      <p:grpSpPr>
        <a:xfrm>
          <a:off x="0" y="0"/>
          <a:ext cx="0" cy="0"/>
          <a:chOff x="0" y="0"/>
          <a:chExt cx="0" cy="0"/>
        </a:xfrm>
      </p:grpSpPr>
      <p:sp>
        <p:nvSpPr>
          <p:cNvPr id="3" name="Wave 2"/>
          <p:cNvSpPr/>
          <p:nvPr/>
        </p:nvSpPr>
        <p:spPr>
          <a:xfrm>
            <a:off x="6927" y="0"/>
            <a:ext cx="2736273" cy="1981200"/>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415637" y="451991"/>
            <a:ext cx="3581400"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      </a:t>
            </a:r>
            <a:r>
              <a:rPr lang="en-US" sz="3200" smtClean="0">
                <a:solidFill>
                  <a:srgbClr val="FF0000"/>
                </a:solidFill>
                <a:latin typeface="Times New Roman" pitchFamily="18" charset="0"/>
                <a:cs typeface="Times New Roman" pitchFamily="18" charset="0"/>
              </a:rPr>
              <a:t>ONG NHỎ </a:t>
            </a:r>
          </a:p>
          <a:p>
            <a:r>
              <a:rPr lang="en-US" sz="3200" smtClean="0">
                <a:solidFill>
                  <a:srgbClr val="FF0000"/>
                </a:solidFill>
                <a:latin typeface="Times New Roman" pitchFamily="18" charset="0"/>
                <a:cs typeface="Times New Roman" pitchFamily="18" charset="0"/>
              </a:rPr>
              <a:t>   VÀ MẬT HOA</a:t>
            </a:r>
            <a:endParaRPr lang="en-US" sz="320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467" y="3429000"/>
            <a:ext cx="2643187" cy="3338512"/>
          </a:xfrm>
          <a:prstGeom prst="rect">
            <a:avLst/>
          </a:prstGeom>
        </p:spPr>
      </p:pic>
      <p:pic>
        <p:nvPicPr>
          <p:cNvPr id="6" name="Picture 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0" y="3969268"/>
            <a:ext cx="2209800" cy="2714742"/>
          </a:xfrm>
          <a:prstGeom prst="rect">
            <a:avLst/>
          </a:prstGeom>
        </p:spPr>
      </p:pic>
      <p:pic>
        <p:nvPicPr>
          <p:cNvPr id="7" name="Picture 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9986" y="152400"/>
            <a:ext cx="1952408" cy="1938337"/>
          </a:xfrm>
          <a:prstGeom prst="rect">
            <a:avLst/>
          </a:prstGeom>
        </p:spPr>
      </p:pic>
      <p:pic>
        <p:nvPicPr>
          <p:cNvPr id="9" name="Picture 8"/>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34806" y="1132454"/>
            <a:ext cx="4743450" cy="4743450"/>
          </a:xfrm>
          <a:prstGeom prst="rect">
            <a:avLst/>
          </a:prstGeom>
        </p:spPr>
      </p:pic>
      <p:sp>
        <p:nvSpPr>
          <p:cNvPr id="10" name="Right Arrow 9">
            <a:hlinkClick r:id="rId9" action="ppaction://hlinksldjump"/>
          </p:cNvPr>
          <p:cNvSpPr/>
          <p:nvPr/>
        </p:nvSpPr>
        <p:spPr>
          <a:xfrm>
            <a:off x="7620000" y="5486400"/>
            <a:ext cx="1524000" cy="11976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9" action="ppaction://hlinksldjump"/>
          </p:cNvPr>
          <p:cNvSpPr txBox="1"/>
          <p:nvPr/>
        </p:nvSpPr>
        <p:spPr>
          <a:xfrm>
            <a:off x="7710054" y="5875904"/>
            <a:ext cx="1343891" cy="369332"/>
          </a:xfrm>
          <a:prstGeom prst="rect">
            <a:avLst/>
          </a:prstGeom>
          <a:noFill/>
        </p:spPr>
        <p:txBody>
          <a:bodyPr wrap="square" rtlCol="0">
            <a:spAutoFit/>
          </a:bodyPr>
          <a:lstStyle/>
          <a:p>
            <a:r>
              <a:rPr lang="en-US" b="1" smtClean="0">
                <a:latin typeface="Times New Roman" pitchFamily="18" charset="0"/>
                <a:cs typeface="Times New Roman" pitchFamily="18" charset="0"/>
              </a:rPr>
              <a:t>BẮT ĐẦU</a:t>
            </a:r>
            <a:endParaRPr lang="en-US" b="1">
              <a:latin typeface="Times New Roman" pitchFamily="18" charset="0"/>
              <a:cs typeface="Times New Roman" pitchFamily="18" charset="0"/>
            </a:endParaRPr>
          </a:p>
        </p:txBody>
      </p:sp>
      <p:pic>
        <p:nvPicPr>
          <p:cNvPr id="2" name="ChiOngNauVaEmBeBeat-VA-52627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0" y="0"/>
            <a:ext cx="609600" cy="609600"/>
          </a:xfrm>
          <a:prstGeom prst="rect">
            <a:avLst/>
          </a:prstGeom>
        </p:spPr>
      </p:pic>
    </p:spTree>
    <p:extLst>
      <p:ext uri="{BB962C8B-B14F-4D97-AF65-F5344CB8AC3E}">
        <p14:creationId xmlns:p14="http://schemas.microsoft.com/office/powerpoint/2010/main" val="374264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1987" y="2128495"/>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7227" y="5466360"/>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0214" y="4393377"/>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0215" y="3273180"/>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2285996" y="2308092"/>
            <a:ext cx="6019804"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A</a:t>
            </a:r>
            <a:r>
              <a:rPr lang="en-US" sz="2800" smtClean="0">
                <a:latin typeface="Times New Roman" pitchFamily="18" charset="0"/>
                <a:cs typeface="Times New Roman" pitchFamily="18" charset="0"/>
              </a:rPr>
              <a:t>. </a:t>
            </a:r>
            <a:r>
              <a:rPr lang="en-US" sz="2800" smtClean="0">
                <a:latin typeface="Times New Roman" pitchFamily="18" charset="0"/>
                <a:cs typeface="Times New Roman" pitchFamily="18" charset="0"/>
              </a:rPr>
              <a:t>Truyện </a:t>
            </a:r>
            <a:r>
              <a:rPr lang="en-US" sz="2800" smtClean="0">
                <a:latin typeface="Times New Roman" pitchFamily="18" charset="0"/>
                <a:cs typeface="Times New Roman" pitchFamily="18" charset="0"/>
              </a:rPr>
              <a:t>về đất nước Việt Nam</a:t>
            </a:r>
            <a:endParaRPr lang="en-US" sz="2800" dirty="0">
              <a:latin typeface="Times New Roman" pitchFamily="18" charset="0"/>
              <a:cs typeface="Times New Roman" pitchFamily="18" charset="0"/>
            </a:endParaRPr>
          </a:p>
        </p:txBody>
      </p:sp>
      <p:sp>
        <p:nvSpPr>
          <p:cNvPr id="17" name="dapanb"/>
          <p:cNvSpPr txBox="1"/>
          <p:nvPr/>
        </p:nvSpPr>
        <p:spPr>
          <a:xfrm>
            <a:off x="2285996" y="3452776"/>
            <a:ext cx="6096004" cy="954107"/>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B</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T</a:t>
            </a:r>
            <a:r>
              <a:rPr lang="en-US" sz="2800" smtClean="0">
                <a:latin typeface="Times New Roman" pitchFamily="18" charset="0"/>
                <a:cs typeface="Times New Roman" pitchFamily="18" charset="0"/>
              </a:rPr>
              <a:t>ruyện </a:t>
            </a:r>
            <a:r>
              <a:rPr lang="en-US" sz="2800">
                <a:latin typeface="Times New Roman" pitchFamily="18" charset="0"/>
                <a:cs typeface="Times New Roman" pitchFamily="18" charset="0"/>
              </a:rPr>
              <a:t>về </a:t>
            </a:r>
            <a:r>
              <a:rPr lang="en-US" sz="2800" smtClean="0">
                <a:latin typeface="Times New Roman" pitchFamily="18" charset="0"/>
                <a:cs typeface="Times New Roman" pitchFamily="18" charset="0"/>
              </a:rPr>
              <a:t>tài trí và sức khỏe con người</a:t>
            </a:r>
            <a:endParaRPr lang="en-US" sz="2800" dirty="0">
              <a:latin typeface="Times New Roman" pitchFamily="18" charset="0"/>
              <a:cs typeface="Times New Roman" pitchFamily="18" charset="0"/>
            </a:endParaRPr>
          </a:p>
        </p:txBody>
      </p:sp>
      <p:sp>
        <p:nvSpPr>
          <p:cNvPr id="18" name="dapanc"/>
          <p:cNvSpPr txBox="1"/>
          <p:nvPr/>
        </p:nvSpPr>
        <p:spPr>
          <a:xfrm>
            <a:off x="2368131" y="4535570"/>
            <a:ext cx="601386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C</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T</a:t>
            </a:r>
            <a:r>
              <a:rPr lang="en-US" sz="2800" smtClean="0">
                <a:latin typeface="Times New Roman" pitchFamily="18" charset="0"/>
                <a:cs typeface="Times New Roman" pitchFamily="18" charset="0"/>
              </a:rPr>
              <a:t>ruyện </a:t>
            </a:r>
            <a:r>
              <a:rPr lang="en-US" sz="2800">
                <a:latin typeface="Times New Roman" pitchFamily="18" charset="0"/>
                <a:cs typeface="Times New Roman" pitchFamily="18" charset="0"/>
              </a:rPr>
              <a:t>về </a:t>
            </a:r>
            <a:r>
              <a:rPr lang="en-US" sz="2800" smtClean="0">
                <a:latin typeface="Times New Roman" pitchFamily="18" charset="0"/>
                <a:cs typeface="Times New Roman" pitchFamily="18" charset="0"/>
              </a:rPr>
              <a:t>nguồn gốc của các con vật </a:t>
            </a:r>
            <a:endParaRPr lang="en-US" sz="2800" dirty="0">
              <a:latin typeface="Times New Roman" pitchFamily="18" charset="0"/>
              <a:cs typeface="Times New Roman" pitchFamily="18" charset="0"/>
            </a:endParaRPr>
          </a:p>
        </p:txBody>
      </p:sp>
      <p:sp>
        <p:nvSpPr>
          <p:cNvPr id="19" name="dapand"/>
          <p:cNvSpPr txBox="1"/>
          <p:nvPr/>
        </p:nvSpPr>
        <p:spPr>
          <a:xfrm>
            <a:off x="2376051" y="5513453"/>
            <a:ext cx="600594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D</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T</a:t>
            </a:r>
            <a:r>
              <a:rPr lang="en-US" sz="2800" smtClean="0">
                <a:latin typeface="Times New Roman" pitchFamily="18" charset="0"/>
                <a:cs typeface="Times New Roman" pitchFamily="18" charset="0"/>
              </a:rPr>
              <a:t>ruyện </a:t>
            </a:r>
            <a:r>
              <a:rPr lang="en-US" sz="2800">
                <a:latin typeface="Times New Roman" pitchFamily="18" charset="0"/>
                <a:cs typeface="Times New Roman" pitchFamily="18" charset="0"/>
              </a:rPr>
              <a:t>về nguồn gốc của các </a:t>
            </a:r>
            <a:r>
              <a:rPr lang="en-US" sz="2800" smtClean="0">
                <a:latin typeface="Times New Roman" pitchFamily="18" charset="0"/>
                <a:cs typeface="Times New Roman" pitchFamily="18" charset="0"/>
              </a:rPr>
              <a:t>đồ vật</a:t>
            </a:r>
            <a:endParaRPr lang="en-US" sz="2800" dirty="0">
              <a:latin typeface="Times New Roman" pitchFamily="18" charset="0"/>
              <a:cs typeface="Times New Roman" pitchFamily="18" charset="0"/>
            </a:endParaRPr>
          </a:p>
        </p:txBody>
      </p:sp>
      <p:sp>
        <p:nvSpPr>
          <p:cNvPr id="22" name="cauhoi"/>
          <p:cNvSpPr/>
          <p:nvPr/>
        </p:nvSpPr>
        <p:spPr>
          <a:xfrm>
            <a:off x="1337227" y="0"/>
            <a:ext cx="6019800" cy="2057399"/>
          </a:xfrm>
          <a:prstGeom prst="cloud">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240772" y="317542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203759" y="546636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251987" y="433998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uhoi"/>
          <p:cNvSpPr txBox="1"/>
          <p:nvPr/>
        </p:nvSpPr>
        <p:spPr>
          <a:xfrm>
            <a:off x="1371600" y="685800"/>
            <a:ext cx="6159205" cy="492443"/>
          </a:xfrm>
          <a:prstGeom prst="rect">
            <a:avLst/>
          </a:prstGeom>
          <a:noFill/>
        </p:spPr>
        <p:txBody>
          <a:bodyPr wrap="square" rtlCol="0">
            <a:spAutoFit/>
          </a:bodyPr>
          <a:lstStyle/>
          <a:p>
            <a:r>
              <a:rPr lang="en-US" sz="2600" smtClean="0">
                <a:latin typeface="AVO"/>
                <a:cs typeface="Times New Roman" pitchFamily="18" charset="0"/>
              </a:rPr>
              <a:t>Bạn nhỏ cần tìm loại truyện cổ tích nào</a:t>
            </a:r>
            <a:r>
              <a:rPr lang="en-US" sz="260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906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11070" y="0"/>
            <a:ext cx="1137802" cy="1137802"/>
          </a:xfrm>
          <a:prstGeom prst="rect">
            <a:avLst/>
          </a:prstGeom>
        </p:spPr>
      </p:pic>
      <p:pic>
        <p:nvPicPr>
          <p:cNvPr id="3" name="Picture 2">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9106" y="5086549"/>
            <a:ext cx="1567186" cy="1979454"/>
          </a:xfrm>
          <a:prstGeom prst="rect">
            <a:avLst/>
          </a:prstGeom>
        </p:spPr>
      </p:pic>
    </p:spTree>
    <p:extLst>
      <p:ext uri="{BB962C8B-B14F-4D97-AF65-F5344CB8AC3E}">
        <p14:creationId xmlns:p14="http://schemas.microsoft.com/office/powerpoint/2010/main" val="417672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2" fill="hold" display="0">
                  <p:stCondLst>
                    <p:cond delay="indefinite"/>
                  </p:stCondLst>
                  <p:endCondLst>
                    <p:cond evt="onStopAudio" delay="0">
                      <p:tgtEl>
                        <p:sldTgt/>
                      </p:tgtEl>
                    </p:cond>
                  </p:endCondLst>
                </p:cTn>
                <p:tgtEl>
                  <p:spTgt spid="32"/>
                </p:tgtEl>
              </p:cMediaNode>
            </p:audio>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67" dur="2000" fill="hold"/>
                                        <p:tgtEl>
                                          <p:spTgt spid="8"/>
                                        </p:tgtEl>
                                        <p:attrNameLst>
                                          <p:attrName>ppt_x</p:attrName>
                                          <p:attrName>ppt_y</p:attrName>
                                        </p:attrNameLst>
                                      </p:cBhvr>
                                      <p:rCtr x="10955" y="-2520"/>
                                    </p:animMotion>
                                  </p:childTnLst>
                                </p:cTn>
                              </p:par>
                              <p:par>
                                <p:cTn id="68" presetID="1" presetClass="mediacall" presetSubtype="0" fill="hold" nodeType="withEffect">
                                  <p:stCondLst>
                                    <p:cond delay="0"/>
                                  </p:stCondLst>
                                  <p:childTnLst>
                                    <p:cmd type="call" cmd="playFrom(0.0)">
                                      <p:cBhvr>
                                        <p:cTn id="69" dur="4744" fill="hold"/>
                                        <p:tgtEl>
                                          <p:spTgt spid="32"/>
                                        </p:tgtEl>
                                      </p:cBhvr>
                                    </p:cmd>
                                  </p:childTnLst>
                                </p:cTn>
                              </p:par>
                            </p:childTnLst>
                          </p:cTn>
                        </p:par>
                      </p:childTnLst>
                    </p:cTn>
                  </p:par>
                </p:childTnLst>
              </p:cTn>
              <p:nextCondLst>
                <p:cond evt="onClick" delay="0">
                  <p:tgtEl>
                    <p:spTgt spid="16"/>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05556E-6 0.01387 L -0.00226 1.00439 " pathEditMode="relative" rAng="0" ptsTypes="AA">
                                      <p:cBhvr>
                                        <p:cTn id="74"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75" restart="whenNotActive" fill="hold" evtFilter="cancelBubble" nodeType="interactiveSeq">
                <p:stCondLst>
                  <p:cond evt="onClick" delay="0">
                    <p:tgtEl>
                      <p:spTgt spid="17"/>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childTnLst>
                          </p:cTn>
                        </p:par>
                      </p:childTnLst>
                    </p:cTn>
                  </p:par>
                </p:childTnLst>
              </p:cTn>
              <p:nextCondLst>
                <p:cond evt="onClick" delay="0">
                  <p:tgtEl>
                    <p:spTgt spid="18"/>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2" grpId="0" animBg="1"/>
      <p:bldP spid="24" grpId="0" animBg="1"/>
      <p:bldP spid="26" grpId="0" animBg="1"/>
      <p:bldP spid="27"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1987" y="2128495"/>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7227" y="5466360"/>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0214" y="4393377"/>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0215" y="3273180"/>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2285996" y="4376965"/>
            <a:ext cx="5257804"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C</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Đ</a:t>
            </a:r>
            <a:r>
              <a:rPr lang="en-US" sz="2800" smtClean="0">
                <a:latin typeface="Times New Roman" pitchFamily="18" charset="0"/>
                <a:cs typeface="Times New Roman" pitchFamily="18" charset="0"/>
              </a:rPr>
              <a:t>ọc </a:t>
            </a:r>
            <a:r>
              <a:rPr lang="en-US" sz="2800" smtClean="0">
                <a:latin typeface="Times New Roman" pitchFamily="18" charset="0"/>
                <a:cs typeface="Times New Roman" pitchFamily="18" charset="0"/>
              </a:rPr>
              <a:t>mục lục sách</a:t>
            </a:r>
            <a:endParaRPr lang="en-US" sz="2800" dirty="0">
              <a:latin typeface="Times New Roman" pitchFamily="18" charset="0"/>
              <a:cs typeface="Times New Roman" pitchFamily="18" charset="0"/>
            </a:endParaRPr>
          </a:p>
        </p:txBody>
      </p:sp>
      <p:sp>
        <p:nvSpPr>
          <p:cNvPr id="17" name="dapanb"/>
          <p:cNvSpPr txBox="1"/>
          <p:nvPr/>
        </p:nvSpPr>
        <p:spPr>
          <a:xfrm>
            <a:off x="2309252" y="3452776"/>
            <a:ext cx="5234548"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B</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Đ</a:t>
            </a:r>
            <a:r>
              <a:rPr lang="en-US" sz="2800" smtClean="0">
                <a:latin typeface="Times New Roman" pitchFamily="18" charset="0"/>
                <a:cs typeface="Times New Roman" pitchFamily="18" charset="0"/>
              </a:rPr>
              <a:t>ọc </a:t>
            </a:r>
            <a:r>
              <a:rPr lang="en-US" sz="2800" smtClean="0">
                <a:latin typeface="Times New Roman" pitchFamily="18" charset="0"/>
                <a:cs typeface="Times New Roman" pitchFamily="18" charset="0"/>
              </a:rPr>
              <a:t>từng truyện trong sách</a:t>
            </a:r>
            <a:endParaRPr lang="en-US" sz="2800" dirty="0">
              <a:latin typeface="Times New Roman" pitchFamily="18" charset="0"/>
              <a:cs typeface="Times New Roman" pitchFamily="18" charset="0"/>
            </a:endParaRPr>
          </a:p>
        </p:txBody>
      </p:sp>
      <p:sp>
        <p:nvSpPr>
          <p:cNvPr id="18" name="dapanc"/>
          <p:cNvSpPr txBox="1"/>
          <p:nvPr/>
        </p:nvSpPr>
        <p:spPr>
          <a:xfrm>
            <a:off x="2331023" y="2255580"/>
            <a:ext cx="5212777" cy="954107"/>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A</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Đ</a:t>
            </a:r>
            <a:r>
              <a:rPr lang="en-US" sz="2800" smtClean="0">
                <a:latin typeface="Times New Roman" pitchFamily="18" charset="0"/>
                <a:cs typeface="Times New Roman" pitchFamily="18" charset="0"/>
              </a:rPr>
              <a:t>ọc </a:t>
            </a:r>
            <a:r>
              <a:rPr lang="en-US" sz="2800" smtClean="0">
                <a:latin typeface="Times New Roman" pitchFamily="18" charset="0"/>
                <a:cs typeface="Times New Roman" pitchFamily="18" charset="0"/>
              </a:rPr>
              <a:t>tên truyện ở từng trang sách</a:t>
            </a:r>
            <a:endParaRPr lang="en-US" sz="2800" dirty="0">
              <a:latin typeface="Times New Roman" pitchFamily="18" charset="0"/>
              <a:cs typeface="Times New Roman" pitchFamily="18" charset="0"/>
            </a:endParaRPr>
          </a:p>
        </p:txBody>
      </p:sp>
      <p:sp>
        <p:nvSpPr>
          <p:cNvPr id="19" name="dapand"/>
          <p:cNvSpPr txBox="1"/>
          <p:nvPr/>
        </p:nvSpPr>
        <p:spPr>
          <a:xfrm>
            <a:off x="2331023" y="5513453"/>
            <a:ext cx="5212777"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D</a:t>
            </a:r>
            <a:r>
              <a:rPr lang="en-US" sz="2800" smtClean="0">
                <a:latin typeface="Times New Roman" pitchFamily="18" charset="0"/>
                <a:cs typeface="Times New Roman" pitchFamily="18" charset="0"/>
              </a:rPr>
              <a:t>: </a:t>
            </a:r>
            <a:r>
              <a:rPr lang="en-US" sz="2800" smtClean="0">
                <a:latin typeface="Times New Roman" pitchFamily="18" charset="0"/>
                <a:cs typeface="Times New Roman" pitchFamily="18" charset="0"/>
              </a:rPr>
              <a:t>Nhờ </a:t>
            </a:r>
            <a:r>
              <a:rPr lang="en-US" sz="2800" smtClean="0">
                <a:latin typeface="Times New Roman" pitchFamily="18" charset="0"/>
                <a:cs typeface="Times New Roman" pitchFamily="18" charset="0"/>
              </a:rPr>
              <a:t>mẹ tìm giúp</a:t>
            </a:r>
            <a:endParaRPr lang="en-US" sz="2800" dirty="0">
              <a:latin typeface="Times New Roman" pitchFamily="18" charset="0"/>
              <a:cs typeface="Times New Roman" pitchFamily="18" charset="0"/>
            </a:endParaRPr>
          </a:p>
        </p:txBody>
      </p:sp>
      <p:sp>
        <p:nvSpPr>
          <p:cNvPr id="22" name="cauhoi"/>
          <p:cNvSpPr/>
          <p:nvPr/>
        </p:nvSpPr>
        <p:spPr>
          <a:xfrm>
            <a:off x="1369884" y="29022"/>
            <a:ext cx="6019800" cy="1582044"/>
          </a:xfrm>
          <a:prstGeom prst="cloud">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203760" y="321647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275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203759" y="205999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uhoi"/>
          <p:cNvSpPr txBox="1"/>
          <p:nvPr/>
        </p:nvSpPr>
        <p:spPr>
          <a:xfrm>
            <a:off x="2155172" y="304800"/>
            <a:ext cx="4724400" cy="954107"/>
          </a:xfrm>
          <a:prstGeom prst="rect">
            <a:avLst/>
          </a:prstGeom>
          <a:noFill/>
        </p:spPr>
        <p:txBody>
          <a:bodyPr wrap="square" rtlCol="0">
            <a:spAutoFit/>
          </a:bodyPr>
          <a:lstStyle/>
          <a:p>
            <a:r>
              <a:rPr lang="en-US" sz="2800">
                <a:latin typeface="AVO"/>
                <a:cs typeface="Times New Roman" pitchFamily="18" charset="0"/>
              </a:rPr>
              <a:t>Bạn nhỏ </a:t>
            </a:r>
            <a:r>
              <a:rPr lang="en-US" sz="2800" smtClean="0">
                <a:latin typeface="AVO"/>
                <a:cs typeface="Times New Roman" pitchFamily="18" charset="0"/>
              </a:rPr>
              <a:t>cần tìm </a:t>
            </a:r>
            <a:r>
              <a:rPr lang="en-US" sz="2800">
                <a:latin typeface="AVO"/>
                <a:cs typeface="Times New Roman" pitchFamily="18" charset="0"/>
              </a:rPr>
              <a:t>truyện </a:t>
            </a:r>
            <a:r>
              <a:rPr lang="en-US" sz="2800" smtClean="0">
                <a:latin typeface="AVO"/>
                <a:cs typeface="Times New Roman" pitchFamily="18" charset="0"/>
              </a:rPr>
              <a:t>trong sách bằng cách nào</a:t>
            </a:r>
            <a:endParaRPr lang="en-US" sz="2800" dirty="0">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906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11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8683" y="4638575"/>
            <a:ext cx="1567186" cy="1979454"/>
          </a:xfrm>
          <a:prstGeom prst="rect">
            <a:avLst/>
          </a:prstGeom>
        </p:spPr>
      </p:pic>
    </p:spTree>
    <p:extLst>
      <p:ext uri="{BB962C8B-B14F-4D97-AF65-F5344CB8AC3E}">
        <p14:creationId xmlns:p14="http://schemas.microsoft.com/office/powerpoint/2010/main" val="361531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25619 C 0.09583 0.24301 0.10833 0.23283 0.1191 0.22405 C 0.1217 0.21596 0.13403 0.19792 0.14149 0.19168 C 0.15035 0.1637 0.20399 0.15445 0.23438 0.15122 C 0.24948 0.15191 0.26528 0.14937 0.27969 0.15307 C 0.28542 0.15445 0.28628 0.16139 0.28976 0.16555 C 0.2941 0.17087 0.2974 0.18266 0.29983 0.1896 C 0.30156 0.19492 0.30503 0.20578 0.30503 0.20601 C 0.30417 0.22197 0.30382 0.23815 0.30243 0.25434 C 0.30174 0.25989 0.29774 0.26174 0.29497 0.26636 C 0.27882 0.29226 0.24965 0.30197 0.21458 0.30682 C 0.19392 0.30497 0.19479 0.30798 0.18177 0.29873 C 0.17569 0.29434 0.16424 0.28463 0.16424 0.28486 C 0.16042 0.27538 0.15677 0.25619 0.15677 0.25642 C 0.15955 0.21642 0.15156 0.22752 0.1691 0.20786 C 0.18056 0.19492 0.16719 0.20347 0.18177 0.19584 C 0.19306 0.18243 0.20712 0.16994 0.22431 0.16139 C 0.2276 0.15977 0.23108 0.15815 0.23438 0.15723 C 0.24115 0.15538 0.25451 0.15307 0.25451 0.1533 C 0.26215 0.15376 0.26979 0.15353 0.27726 0.15515 C 0.27969 0.15561 0.28056 0.15815 0.28229 0.15954 C 0.29375 0.1674 0.30069 0.1748 0.30729 0.18567 C 0.31215 0.21226 0.32691 0.26705 0.30503 0.28463 C 0.28628 0.29966 0.25747 0.30937 0.23212 0.31283 C 0.21458 0.31098 0.21059 0.31168 0.19931 0.30266 C 0.19184 0.28994 0.18924 0.27792 0.18698 0.26428 C 0.18837 0.23052 0.1809 0.2111 0.20451 0.18775 C 0.21146 0.18104 0.21337 0.17642 0.22431 0.17364 C 0.23212 0.16948 0.23854 0.16763 0.24705 0.16555 C 0.27309 0.1674 0.26389 0.1674 0.27465 0.1674 L 0.25208 0.18174 L 0.27222 0.16139 " pathEditMode="relative" rAng="0" ptsTypes="fffffffffffffffffffffffffffffAAA">
                                      <p:cBhvr>
                                        <p:cTn id="52" dur="2000" fill="hold"/>
                                        <p:tgtEl>
                                          <p:spTgt spid="8"/>
                                        </p:tgtEl>
                                        <p:attrNameLst>
                                          <p:attrName>ppt_x</p:attrName>
                                          <p:attrName>ppt_y</p:attrName>
                                        </p:attrNameLst>
                                      </p:cBhvr>
                                      <p:rCtr x="10955" y="-252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1987" y="2128495"/>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7227" y="5466360"/>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0214" y="4393377"/>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0215" y="3273180"/>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2264224" y="2057400"/>
            <a:ext cx="6692646" cy="954107"/>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A</a:t>
            </a:r>
            <a:r>
              <a:rPr lang="en-US" sz="2800" smtClean="0">
                <a:latin typeface="Times New Roman" pitchFamily="18" charset="0"/>
                <a:cs typeface="Times New Roman" pitchFamily="18" charset="0"/>
              </a:rPr>
              <a:t>. Dùng để đánh dấu tên sách, tên mục trong sách và lời nói của nhân vật.</a:t>
            </a:r>
            <a:endParaRPr lang="en-US" sz="2800" dirty="0">
              <a:latin typeface="Times New Roman" pitchFamily="18" charset="0"/>
              <a:cs typeface="Times New Roman" pitchFamily="18" charset="0"/>
            </a:endParaRPr>
          </a:p>
        </p:txBody>
      </p:sp>
      <p:sp>
        <p:nvSpPr>
          <p:cNvPr id="17" name="dapanb"/>
          <p:cNvSpPr txBox="1"/>
          <p:nvPr/>
        </p:nvSpPr>
        <p:spPr>
          <a:xfrm>
            <a:off x="2285995" y="3452776"/>
            <a:ext cx="4572005"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B</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Dùng để đánh dấu tên sách</a:t>
            </a:r>
            <a:endParaRPr lang="en-US" sz="2800" dirty="0">
              <a:latin typeface="Times New Roman" pitchFamily="18" charset="0"/>
              <a:cs typeface="Times New Roman" pitchFamily="18" charset="0"/>
            </a:endParaRPr>
          </a:p>
        </p:txBody>
      </p:sp>
      <p:sp>
        <p:nvSpPr>
          <p:cNvPr id="18" name="dapanc"/>
          <p:cNvSpPr txBox="1"/>
          <p:nvPr/>
        </p:nvSpPr>
        <p:spPr>
          <a:xfrm>
            <a:off x="2376052" y="4547863"/>
            <a:ext cx="6767948"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smtClean="0">
                <a:latin typeface="Times New Roman" pitchFamily="18" charset="0"/>
                <a:cs typeface="Times New Roman" pitchFamily="18" charset="0"/>
              </a:rPr>
              <a:t>C</a:t>
            </a:r>
            <a:r>
              <a:rPr lang="en-US" sz="2800">
                <a:latin typeface="Times New Roman" pitchFamily="18" charset="0"/>
                <a:cs typeface="Times New Roman" pitchFamily="18" charset="0"/>
              </a:rPr>
              <a:t>: Dùng để đánh dấu </a:t>
            </a:r>
            <a:r>
              <a:rPr lang="en-US" sz="2800" smtClean="0">
                <a:latin typeface="Times New Roman" pitchFamily="18" charset="0"/>
                <a:cs typeface="Times New Roman" pitchFamily="18" charset="0"/>
              </a:rPr>
              <a:t>số thứ tự của trang sách</a:t>
            </a:r>
            <a:endParaRPr lang="en-US" sz="2800" dirty="0">
              <a:latin typeface="Times New Roman" pitchFamily="18" charset="0"/>
              <a:cs typeface="Times New Roman" pitchFamily="18" charset="0"/>
            </a:endParaRPr>
          </a:p>
        </p:txBody>
      </p:sp>
      <p:sp>
        <p:nvSpPr>
          <p:cNvPr id="19" name="dapand"/>
          <p:cNvSpPr txBox="1"/>
          <p:nvPr/>
        </p:nvSpPr>
        <p:spPr>
          <a:xfrm>
            <a:off x="2376051" y="5513453"/>
            <a:ext cx="658081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D</a:t>
            </a:r>
            <a:r>
              <a:rPr lang="en-US" sz="2800" smtClean="0">
                <a:latin typeface="Times New Roman" pitchFamily="18" charset="0"/>
                <a:cs typeface="Times New Roman" pitchFamily="18" charset="0"/>
              </a:rPr>
              <a:t>: Dùng </a:t>
            </a:r>
            <a:r>
              <a:rPr lang="en-US" sz="2800">
                <a:latin typeface="Times New Roman" pitchFamily="18" charset="0"/>
                <a:cs typeface="Times New Roman" pitchFamily="18" charset="0"/>
              </a:rPr>
              <a:t>để đánh </a:t>
            </a:r>
            <a:r>
              <a:rPr lang="en-US" sz="2800" smtClean="0">
                <a:latin typeface="Times New Roman" pitchFamily="18" charset="0"/>
                <a:cs typeface="Times New Roman" pitchFamily="18" charset="0"/>
              </a:rPr>
              <a:t>dấu </a:t>
            </a:r>
            <a:r>
              <a:rPr lang="en-US" sz="2800">
                <a:latin typeface="Times New Roman" pitchFamily="18" charset="0"/>
                <a:cs typeface="Times New Roman" pitchFamily="18" charset="0"/>
              </a:rPr>
              <a:t>tên mục trong sách </a:t>
            </a:r>
            <a:endParaRPr lang="en-US" sz="2800" dirty="0">
              <a:latin typeface="Times New Roman" pitchFamily="18" charset="0"/>
              <a:cs typeface="Times New Roman" pitchFamily="18" charset="0"/>
            </a:endParaRPr>
          </a:p>
        </p:txBody>
      </p:sp>
      <p:sp>
        <p:nvSpPr>
          <p:cNvPr id="22" name="cauhoi"/>
          <p:cNvSpPr/>
          <p:nvPr/>
        </p:nvSpPr>
        <p:spPr>
          <a:xfrm>
            <a:off x="1369884" y="29022"/>
            <a:ext cx="6019800" cy="1582044"/>
          </a:xfrm>
          <a:prstGeom prst="cloud">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203760" y="321647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275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288999" y="433998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uhoi"/>
          <p:cNvSpPr txBox="1"/>
          <p:nvPr/>
        </p:nvSpPr>
        <p:spPr>
          <a:xfrm>
            <a:off x="2155172" y="342989"/>
            <a:ext cx="4702828" cy="954107"/>
          </a:xfrm>
          <a:prstGeom prst="rect">
            <a:avLst/>
          </a:prstGeom>
          <a:noFill/>
        </p:spPr>
        <p:txBody>
          <a:bodyPr wrap="square" rtlCol="0">
            <a:spAutoFit/>
          </a:bodyPr>
          <a:lstStyle/>
          <a:p>
            <a:pPr algn="ctr"/>
            <a:r>
              <a:rPr lang="en-US" sz="2800" smtClean="0">
                <a:latin typeface="Times New Roman" pitchFamily="18" charset="0"/>
                <a:cs typeface="Times New Roman" pitchFamily="18" charset="0"/>
              </a:rPr>
              <a:t>Dấu ngoặc kép trong truyện dùng để làm gì?</a:t>
            </a:r>
            <a:endParaRPr lang="en-US" sz="2800" dirty="0">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906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11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117710"/>
            <a:ext cx="1246976" cy="1837925"/>
          </a:xfrm>
          <a:prstGeom prst="rect">
            <a:avLst/>
          </a:prstGeom>
        </p:spPr>
      </p:pic>
    </p:spTree>
    <p:extLst>
      <p:ext uri="{BB962C8B-B14F-4D97-AF65-F5344CB8AC3E}">
        <p14:creationId xmlns:p14="http://schemas.microsoft.com/office/powerpoint/2010/main" val="361531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32"/>
                </p:tgtEl>
              </p:cMediaNode>
            </p:audio>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59" dur="2000" fill="hold"/>
                                        <p:tgtEl>
                                          <p:spTgt spid="8"/>
                                        </p:tgtEl>
                                        <p:attrNameLst>
                                          <p:attrName>ppt_x</p:attrName>
                                          <p:attrName>ppt_y</p:attrName>
                                        </p:attrNameLst>
                                      </p:cBhvr>
                                      <p:rCtr x="10955" y="-2520"/>
                                    </p:animMotion>
                                  </p:childTnLst>
                                </p:cTn>
                              </p:par>
                              <p:par>
                                <p:cTn id="60" presetID="1" presetClass="mediacall" presetSubtype="0" fill="hold" nodeType="withEffect">
                                  <p:stCondLst>
                                    <p:cond delay="0"/>
                                  </p:stCondLst>
                                  <p:childTnLst>
                                    <p:cmd type="call" cmd="playFrom(0.0)">
                                      <p:cBhvr>
                                        <p:cTn id="61" dur="4744" fill="hold"/>
                                        <p:tgtEl>
                                          <p:spTgt spid="32"/>
                                        </p:tgtEl>
                                      </p:cBhvr>
                                    </p:cmd>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3.05556E-6 0.01387 L -0.00226 1.00439 " pathEditMode="relative" rAng="0" ptsTypes="AA">
                                      <p:cBhvr>
                                        <p:cTn id="66"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7" restart="whenNotActive" fill="hold" evtFilter="cancelBubble" nodeType="interactiveSeq">
                <p:stCondLst>
                  <p:cond evt="onClick" delay="0">
                    <p:tgtEl>
                      <p:spTgt spid="17"/>
                    </p:tgtEl>
                  </p:cond>
                </p:stCondLst>
                <p:endSync evt="end" delay="0">
                  <p:rtn val="all"/>
                </p:endSync>
                <p:childTnLst>
                  <p:par>
                    <p:cTn id="68" fill="hold">
                      <p:stCondLst>
                        <p:cond delay="0"/>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childTnLst>
                          </p:cTn>
                        </p:par>
                      </p:childTnLst>
                    </p:cTn>
                  </p:par>
                </p:childTnLst>
              </p:cTn>
              <p:nextCondLst>
                <p:cond evt="onClick" delay="0">
                  <p:tgtEl>
                    <p:spTgt spid="17"/>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Effect transition="in" filter="fade">
                                      <p:cBhvr>
                                        <p:cTn id="82" dur="500"/>
                                        <p:tgtEl>
                                          <p:spTgt spid="27"/>
                                        </p:tgtEl>
                                      </p:cBhvr>
                                    </p:animEffect>
                                  </p:childTnLst>
                                </p:cTn>
                              </p:par>
                            </p:childTnLst>
                          </p:cTn>
                        </p:par>
                      </p:childTnLst>
                    </p:cTn>
                  </p:par>
                </p:childTnLst>
              </p:cTn>
              <p:nextCondLst>
                <p:cond evt="onClick" delay="0">
                  <p:tgtEl>
                    <p:spTgt spid="18"/>
                  </p:tgtEl>
                </p:cond>
              </p:nextCondLst>
            </p:seq>
            <p:seq concurrent="1" nextAc="seek">
              <p:cTn id="83" restart="whenNotActive" fill="hold" evtFilter="cancelBubble" nodeType="interactiveSeq">
                <p:stCondLst>
                  <p:cond evt="onClick" delay="0">
                    <p:tgtEl>
                      <p:spTgt spid="19"/>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z4626609792771_7586890fdb55a73636859aa03c542b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70" y="-65180"/>
            <a:ext cx="9144000" cy="68469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5656" y="1124744"/>
            <a:ext cx="5904656" cy="1200329"/>
          </a:xfrm>
          <a:prstGeom prst="rect">
            <a:avLst/>
          </a:prstGeom>
        </p:spPr>
        <p:txBody>
          <a:bodyPr wrap="square">
            <a:spAutoFit/>
          </a:bodyPr>
          <a:lstStyle/>
          <a:p>
            <a:pPr algn="ctr"/>
            <a:endParaRPr lang="vi-VN" sz="7200">
              <a:solidFill>
                <a:srgbClr val="00B050"/>
              </a:solidFill>
              <a:latin typeface="AVO"/>
            </a:endParaRPr>
          </a:p>
        </p:txBody>
      </p:sp>
      <p:pic>
        <p:nvPicPr>
          <p:cNvPr id="4" name="Picture 3"/>
          <p:cNvPicPr/>
          <p:nvPr/>
        </p:nvPicPr>
        <p:blipFill>
          <a:blip r:embed="rId3" cstate="print">
            <a:extLst>
              <a:ext uri="{BEBA8EAE-BF5A-486C-A8C5-ECC9F3942E4B}">
                <a14:imgProps xmlns:a14="http://schemas.microsoft.com/office/drawing/2010/main">
                  <a14:imgLayer r:embed="rId4">
                    <a14:imgEffect>
                      <a14:backgroundRemoval t="0" b="97357" l="0" r="99605"/>
                    </a14:imgEffect>
                  </a14:imgLayer>
                </a14:imgProps>
              </a:ext>
              <a:ext uri="{28A0092B-C50C-407E-A947-70E740481C1C}">
                <a14:useLocalDpi xmlns:a14="http://schemas.microsoft.com/office/drawing/2010/main" val="0"/>
              </a:ext>
            </a:extLst>
          </a:blip>
          <a:stretch>
            <a:fillRect/>
          </a:stretch>
        </p:blipFill>
        <p:spPr>
          <a:xfrm>
            <a:off x="2664954" y="3645024"/>
            <a:ext cx="3888432" cy="2329264"/>
          </a:xfrm>
          <a:prstGeom prst="rect">
            <a:avLst/>
          </a:prstGeom>
        </p:spPr>
      </p:pic>
      <p:pic>
        <p:nvPicPr>
          <p:cNvPr id="5" name="Picture 4"/>
          <p:cNvPicPr/>
          <p:nvPr/>
        </p:nvPicPr>
        <p:blipFill>
          <a:blip r:embed="rId5"/>
          <a:srcRect/>
          <a:stretch>
            <a:fillRect/>
          </a:stretch>
        </p:blipFill>
        <p:spPr bwMode="auto">
          <a:xfrm>
            <a:off x="-36512" y="5597475"/>
            <a:ext cx="1431925" cy="1431925"/>
          </a:xfrm>
          <a:prstGeom prst="rect">
            <a:avLst/>
          </a:prstGeom>
          <a:noFill/>
          <a:ln w="9525">
            <a:noFill/>
            <a:miter lim="800000"/>
            <a:headEnd/>
            <a:tailEnd/>
          </a:ln>
        </p:spPr>
      </p:pic>
      <p:pic>
        <p:nvPicPr>
          <p:cNvPr id="7" name="Picture 6"/>
          <p:cNvPicPr/>
          <p:nvPr/>
        </p:nvPicPr>
        <p:blipFill>
          <a:blip r:embed="rId5"/>
          <a:srcRect/>
          <a:stretch>
            <a:fillRect/>
          </a:stretch>
        </p:blipFill>
        <p:spPr bwMode="auto">
          <a:xfrm>
            <a:off x="2436828" y="5597475"/>
            <a:ext cx="1431925" cy="1431925"/>
          </a:xfrm>
          <a:prstGeom prst="rect">
            <a:avLst/>
          </a:prstGeom>
          <a:noFill/>
          <a:ln w="9525">
            <a:noFill/>
            <a:miter lim="800000"/>
            <a:headEnd/>
            <a:tailEnd/>
          </a:ln>
        </p:spPr>
      </p:pic>
      <p:pic>
        <p:nvPicPr>
          <p:cNvPr id="9" name="Picture 8"/>
          <p:cNvPicPr/>
          <p:nvPr/>
        </p:nvPicPr>
        <p:blipFill>
          <a:blip r:embed="rId5"/>
          <a:srcRect/>
          <a:stretch>
            <a:fillRect/>
          </a:stretch>
        </p:blipFill>
        <p:spPr bwMode="auto">
          <a:xfrm>
            <a:off x="4932040" y="5597475"/>
            <a:ext cx="1431925" cy="1431925"/>
          </a:xfrm>
          <a:prstGeom prst="rect">
            <a:avLst/>
          </a:prstGeom>
          <a:noFill/>
          <a:ln w="9525">
            <a:noFill/>
            <a:miter lim="800000"/>
            <a:headEnd/>
            <a:tailEnd/>
          </a:ln>
        </p:spPr>
      </p:pic>
      <p:pic>
        <p:nvPicPr>
          <p:cNvPr id="10" name="Picture 9"/>
          <p:cNvPicPr/>
          <p:nvPr/>
        </p:nvPicPr>
        <p:blipFill>
          <a:blip r:embed="rId5"/>
          <a:srcRect/>
          <a:stretch>
            <a:fillRect/>
          </a:stretch>
        </p:blipFill>
        <p:spPr bwMode="auto">
          <a:xfrm>
            <a:off x="6156176" y="5597475"/>
            <a:ext cx="1431925" cy="1431925"/>
          </a:xfrm>
          <a:prstGeom prst="rect">
            <a:avLst/>
          </a:prstGeom>
          <a:noFill/>
          <a:ln w="9525">
            <a:noFill/>
            <a:miter lim="800000"/>
            <a:headEnd/>
            <a:tailEnd/>
          </a:ln>
        </p:spPr>
      </p:pic>
      <p:pic>
        <p:nvPicPr>
          <p:cNvPr id="11" name="Picture 10"/>
          <p:cNvPicPr/>
          <p:nvPr/>
        </p:nvPicPr>
        <p:blipFill>
          <a:blip r:embed="rId5"/>
          <a:srcRect/>
          <a:stretch>
            <a:fillRect/>
          </a:stretch>
        </p:blipFill>
        <p:spPr bwMode="auto">
          <a:xfrm>
            <a:off x="7273107" y="5597473"/>
            <a:ext cx="1431925" cy="1431925"/>
          </a:xfrm>
          <a:prstGeom prst="rect">
            <a:avLst/>
          </a:prstGeom>
          <a:noFill/>
          <a:ln w="9525">
            <a:noFill/>
            <a:miter lim="800000"/>
            <a:headEnd/>
            <a:tailEnd/>
          </a:ln>
        </p:spPr>
      </p:pic>
      <p:pic>
        <p:nvPicPr>
          <p:cNvPr id="12" name="Picture 11"/>
          <p:cNvPicPr/>
          <p:nvPr/>
        </p:nvPicPr>
        <p:blipFill>
          <a:blip r:embed="rId5"/>
          <a:srcRect/>
          <a:stretch>
            <a:fillRect/>
          </a:stretch>
        </p:blipFill>
        <p:spPr bwMode="auto">
          <a:xfrm>
            <a:off x="7936099" y="5597471"/>
            <a:ext cx="1431925" cy="1431925"/>
          </a:xfrm>
          <a:prstGeom prst="rect">
            <a:avLst/>
          </a:prstGeom>
          <a:noFill/>
          <a:ln w="9525">
            <a:noFill/>
            <a:miter lim="800000"/>
            <a:headEnd/>
            <a:tailEnd/>
          </a:ln>
        </p:spPr>
      </p:pic>
      <p:pic>
        <p:nvPicPr>
          <p:cNvPr id="13" name="Picture 12"/>
          <p:cNvPicPr/>
          <p:nvPr/>
        </p:nvPicPr>
        <p:blipFill>
          <a:blip r:embed="rId6"/>
          <a:srcRect/>
          <a:stretch>
            <a:fillRect/>
          </a:stretch>
        </p:blipFill>
        <p:spPr bwMode="auto">
          <a:xfrm>
            <a:off x="6979343" y="5708557"/>
            <a:ext cx="1217516" cy="974725"/>
          </a:xfrm>
          <a:prstGeom prst="rect">
            <a:avLst/>
          </a:prstGeom>
          <a:noFill/>
          <a:ln w="9525">
            <a:noFill/>
            <a:miter lim="800000"/>
            <a:headEnd/>
            <a:tailEnd/>
          </a:ln>
        </p:spPr>
      </p:pic>
      <p:pic>
        <p:nvPicPr>
          <p:cNvPr id="14" name="Picture 13"/>
          <p:cNvPicPr/>
          <p:nvPr/>
        </p:nvPicPr>
        <p:blipFill>
          <a:blip r:embed="rId7"/>
          <a:srcRect/>
          <a:stretch>
            <a:fillRect/>
          </a:stretch>
        </p:blipFill>
        <p:spPr bwMode="auto">
          <a:xfrm flipH="1">
            <a:off x="1640490" y="5523460"/>
            <a:ext cx="845292" cy="771384"/>
          </a:xfrm>
          <a:prstGeom prst="rect">
            <a:avLst/>
          </a:prstGeom>
          <a:noFill/>
          <a:ln w="9525">
            <a:noFill/>
            <a:miter lim="800000"/>
            <a:headEnd/>
            <a:tailEnd/>
          </a:ln>
        </p:spPr>
      </p:pic>
      <p:pic>
        <p:nvPicPr>
          <p:cNvPr id="15" name="Picture 14"/>
          <p:cNvPicPr/>
          <p:nvPr/>
        </p:nvPicPr>
        <p:blipFill>
          <a:blip r:embed="rId5"/>
          <a:srcRect/>
          <a:stretch>
            <a:fillRect/>
          </a:stretch>
        </p:blipFill>
        <p:spPr bwMode="auto">
          <a:xfrm>
            <a:off x="1064066" y="5523460"/>
            <a:ext cx="1431925" cy="1431925"/>
          </a:xfrm>
          <a:prstGeom prst="rect">
            <a:avLst/>
          </a:prstGeom>
          <a:noFill/>
          <a:ln w="9525">
            <a:noFill/>
            <a:miter lim="800000"/>
            <a:headEnd/>
            <a:tailEnd/>
          </a:ln>
        </p:spPr>
      </p:pic>
      <p:pic>
        <p:nvPicPr>
          <p:cNvPr id="16" name="Picture 15"/>
          <p:cNvPicPr/>
          <p:nvPr/>
        </p:nvPicPr>
        <p:blipFill>
          <a:blip r:embed="rId8"/>
          <a:srcRect/>
          <a:stretch>
            <a:fillRect/>
          </a:stretch>
        </p:blipFill>
        <p:spPr bwMode="auto">
          <a:xfrm rot="9137955">
            <a:off x="4051640" y="5559491"/>
            <a:ext cx="1115060" cy="1061782"/>
          </a:xfrm>
          <a:prstGeom prst="rect">
            <a:avLst/>
          </a:prstGeom>
          <a:noFill/>
        </p:spPr>
      </p:pic>
      <p:pic>
        <p:nvPicPr>
          <p:cNvPr id="17" name="Picture 16"/>
          <p:cNvPicPr/>
          <p:nvPr/>
        </p:nvPicPr>
        <p:blipFill>
          <a:blip r:embed="rId5"/>
          <a:srcRect/>
          <a:stretch>
            <a:fillRect/>
          </a:stretch>
        </p:blipFill>
        <p:spPr bwMode="auto">
          <a:xfrm>
            <a:off x="3712021" y="5597475"/>
            <a:ext cx="1431925" cy="1431925"/>
          </a:xfrm>
          <a:prstGeom prst="rect">
            <a:avLst/>
          </a:prstGeom>
          <a:noFill/>
          <a:ln w="9525">
            <a:noFill/>
            <a:miter lim="800000"/>
            <a:headEnd/>
            <a:tailEnd/>
          </a:ln>
        </p:spPr>
      </p:pic>
      <p:sp>
        <p:nvSpPr>
          <p:cNvPr id="8" name="Rectangle 7"/>
          <p:cNvSpPr/>
          <p:nvPr/>
        </p:nvSpPr>
        <p:spPr>
          <a:xfrm>
            <a:off x="37170" y="1310332"/>
            <a:ext cx="8196859" cy="2062103"/>
          </a:xfrm>
          <a:prstGeom prst="rect">
            <a:avLst/>
          </a:prstGeom>
        </p:spPr>
        <p:txBody>
          <a:bodyPr wrap="square">
            <a:spAutoFit/>
          </a:bodyPr>
          <a:lstStyle/>
          <a:p>
            <a:pPr marL="514350" lvl="0" indent="-514350">
              <a:buAutoNum type="alphaLcPeriod"/>
            </a:pPr>
            <a:r>
              <a:rPr lang="en-US" sz="3200" b="1" smtClean="0">
                <a:solidFill>
                  <a:srgbClr val="00B050"/>
                </a:solidFill>
                <a:latin typeface="AVO"/>
              </a:rPr>
              <a:t>Viết lại đoạn mở bài tả cây cối mà em viết ở tuần trước cho hay hơn.</a:t>
            </a:r>
          </a:p>
          <a:p>
            <a:pPr marL="514350" indent="-514350">
              <a:buFontTx/>
              <a:buAutoNum type="alphaLcPeriod"/>
            </a:pPr>
            <a:r>
              <a:rPr lang="en-US" sz="3200" b="1" smtClean="0">
                <a:solidFill>
                  <a:srgbClr val="00B050"/>
                </a:solidFill>
                <a:latin typeface="AVO"/>
              </a:rPr>
              <a:t>Viết lại đoạn kết bài tả cây cối mà em viết ở tuần trước cho hay hơn.</a:t>
            </a:r>
            <a:endParaRPr lang="en-US" sz="3200" b="1">
              <a:solidFill>
                <a:srgbClr val="00B050"/>
              </a:solidFill>
              <a:latin typeface="AVO"/>
            </a:endParaRPr>
          </a:p>
        </p:txBody>
      </p:sp>
      <p:sp>
        <p:nvSpPr>
          <p:cNvPr id="19" name="Rectangle 18"/>
          <p:cNvSpPr/>
          <p:nvPr/>
        </p:nvSpPr>
        <p:spPr>
          <a:xfrm>
            <a:off x="0" y="419037"/>
            <a:ext cx="5257800" cy="584775"/>
          </a:xfrm>
          <a:prstGeom prst="rect">
            <a:avLst/>
          </a:prstGeom>
        </p:spPr>
        <p:txBody>
          <a:bodyPr wrap="square">
            <a:spAutoFit/>
          </a:bodyPr>
          <a:lstStyle/>
          <a:p>
            <a:pPr lvl="0" algn="ctr"/>
            <a:r>
              <a:rPr lang="en-US" sz="3200" b="1">
                <a:solidFill>
                  <a:srgbClr val="00B050"/>
                </a:solidFill>
                <a:latin typeface="AVO"/>
              </a:rPr>
              <a:t>Chọn 1 trong 2 đề sau:</a:t>
            </a:r>
          </a:p>
        </p:txBody>
      </p:sp>
    </p:spTree>
    <p:extLst>
      <p:ext uri="{BB962C8B-B14F-4D97-AF65-F5344CB8AC3E}">
        <p14:creationId xmlns:p14="http://schemas.microsoft.com/office/powerpoint/2010/main" val="235176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z4626609792771_7586890fdb55a73636859aa03c542b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44000" cy="68469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5656" y="1124744"/>
            <a:ext cx="5904656" cy="2308324"/>
          </a:xfrm>
          <a:prstGeom prst="rect">
            <a:avLst/>
          </a:prstGeom>
        </p:spPr>
        <p:txBody>
          <a:bodyPr wrap="square">
            <a:spAutoFit/>
          </a:bodyPr>
          <a:lstStyle/>
          <a:p>
            <a:pPr algn="ctr"/>
            <a:r>
              <a:rPr lang="en-US" sz="7200" b="1" smtClean="0">
                <a:solidFill>
                  <a:srgbClr val="00B050"/>
                </a:solidFill>
                <a:latin typeface="AVO"/>
              </a:rPr>
              <a:t>Học sinh tự làm bài</a:t>
            </a:r>
            <a:endParaRPr lang="vi-VN" sz="7200">
              <a:solidFill>
                <a:srgbClr val="00B050"/>
              </a:solidFill>
              <a:latin typeface="AVO"/>
            </a:endParaRPr>
          </a:p>
        </p:txBody>
      </p:sp>
      <p:pic>
        <p:nvPicPr>
          <p:cNvPr id="4" name="Picture 3"/>
          <p:cNvPicPr/>
          <p:nvPr/>
        </p:nvPicPr>
        <p:blipFill>
          <a:blip r:embed="rId3" cstate="print">
            <a:extLst>
              <a:ext uri="{BEBA8EAE-BF5A-486C-A8C5-ECC9F3942E4B}">
                <a14:imgProps xmlns:a14="http://schemas.microsoft.com/office/drawing/2010/main">
                  <a14:imgLayer r:embed="rId4">
                    <a14:imgEffect>
                      <a14:backgroundRemoval t="0" b="97357" l="0" r="99605"/>
                    </a14:imgEffect>
                  </a14:imgLayer>
                </a14:imgProps>
              </a:ext>
              <a:ext uri="{28A0092B-C50C-407E-A947-70E740481C1C}">
                <a14:useLocalDpi xmlns:a14="http://schemas.microsoft.com/office/drawing/2010/main" val="0"/>
              </a:ext>
            </a:extLst>
          </a:blip>
          <a:stretch>
            <a:fillRect/>
          </a:stretch>
        </p:blipFill>
        <p:spPr>
          <a:xfrm>
            <a:off x="2627784" y="3645024"/>
            <a:ext cx="3888432" cy="2329264"/>
          </a:xfrm>
          <a:prstGeom prst="rect">
            <a:avLst/>
          </a:prstGeom>
        </p:spPr>
      </p:pic>
      <p:pic>
        <p:nvPicPr>
          <p:cNvPr id="5" name="Picture 4"/>
          <p:cNvPicPr/>
          <p:nvPr/>
        </p:nvPicPr>
        <p:blipFill>
          <a:blip r:embed="rId5"/>
          <a:srcRect/>
          <a:stretch>
            <a:fillRect/>
          </a:stretch>
        </p:blipFill>
        <p:spPr bwMode="auto">
          <a:xfrm>
            <a:off x="-36512" y="5597475"/>
            <a:ext cx="1431925" cy="1431925"/>
          </a:xfrm>
          <a:prstGeom prst="rect">
            <a:avLst/>
          </a:prstGeom>
          <a:noFill/>
          <a:ln w="9525">
            <a:noFill/>
            <a:miter lim="800000"/>
            <a:headEnd/>
            <a:tailEnd/>
          </a:ln>
        </p:spPr>
      </p:pic>
      <p:pic>
        <p:nvPicPr>
          <p:cNvPr id="7" name="Picture 6"/>
          <p:cNvPicPr/>
          <p:nvPr/>
        </p:nvPicPr>
        <p:blipFill>
          <a:blip r:embed="rId5"/>
          <a:srcRect/>
          <a:stretch>
            <a:fillRect/>
          </a:stretch>
        </p:blipFill>
        <p:spPr bwMode="auto">
          <a:xfrm>
            <a:off x="2436828" y="5597475"/>
            <a:ext cx="1431925" cy="1431925"/>
          </a:xfrm>
          <a:prstGeom prst="rect">
            <a:avLst/>
          </a:prstGeom>
          <a:noFill/>
          <a:ln w="9525">
            <a:noFill/>
            <a:miter lim="800000"/>
            <a:headEnd/>
            <a:tailEnd/>
          </a:ln>
        </p:spPr>
      </p:pic>
      <p:pic>
        <p:nvPicPr>
          <p:cNvPr id="9" name="Picture 8"/>
          <p:cNvPicPr/>
          <p:nvPr/>
        </p:nvPicPr>
        <p:blipFill>
          <a:blip r:embed="rId5"/>
          <a:srcRect/>
          <a:stretch>
            <a:fillRect/>
          </a:stretch>
        </p:blipFill>
        <p:spPr bwMode="auto">
          <a:xfrm>
            <a:off x="4932040" y="5597475"/>
            <a:ext cx="1431925" cy="1431925"/>
          </a:xfrm>
          <a:prstGeom prst="rect">
            <a:avLst/>
          </a:prstGeom>
          <a:noFill/>
          <a:ln w="9525">
            <a:noFill/>
            <a:miter lim="800000"/>
            <a:headEnd/>
            <a:tailEnd/>
          </a:ln>
        </p:spPr>
      </p:pic>
      <p:pic>
        <p:nvPicPr>
          <p:cNvPr id="10" name="Picture 9"/>
          <p:cNvPicPr/>
          <p:nvPr/>
        </p:nvPicPr>
        <p:blipFill>
          <a:blip r:embed="rId5"/>
          <a:srcRect/>
          <a:stretch>
            <a:fillRect/>
          </a:stretch>
        </p:blipFill>
        <p:spPr bwMode="auto">
          <a:xfrm>
            <a:off x="6156176" y="5597475"/>
            <a:ext cx="1431925" cy="1431925"/>
          </a:xfrm>
          <a:prstGeom prst="rect">
            <a:avLst/>
          </a:prstGeom>
          <a:noFill/>
          <a:ln w="9525">
            <a:noFill/>
            <a:miter lim="800000"/>
            <a:headEnd/>
            <a:tailEnd/>
          </a:ln>
        </p:spPr>
      </p:pic>
      <p:pic>
        <p:nvPicPr>
          <p:cNvPr id="11" name="Picture 10"/>
          <p:cNvPicPr/>
          <p:nvPr/>
        </p:nvPicPr>
        <p:blipFill>
          <a:blip r:embed="rId5"/>
          <a:srcRect/>
          <a:stretch>
            <a:fillRect/>
          </a:stretch>
        </p:blipFill>
        <p:spPr bwMode="auto">
          <a:xfrm>
            <a:off x="7273107" y="5597473"/>
            <a:ext cx="1431925" cy="1431925"/>
          </a:xfrm>
          <a:prstGeom prst="rect">
            <a:avLst/>
          </a:prstGeom>
          <a:noFill/>
          <a:ln w="9525">
            <a:noFill/>
            <a:miter lim="800000"/>
            <a:headEnd/>
            <a:tailEnd/>
          </a:ln>
        </p:spPr>
      </p:pic>
      <p:pic>
        <p:nvPicPr>
          <p:cNvPr id="12" name="Picture 11"/>
          <p:cNvPicPr/>
          <p:nvPr/>
        </p:nvPicPr>
        <p:blipFill>
          <a:blip r:embed="rId5"/>
          <a:srcRect/>
          <a:stretch>
            <a:fillRect/>
          </a:stretch>
        </p:blipFill>
        <p:spPr bwMode="auto">
          <a:xfrm>
            <a:off x="7936099" y="5597471"/>
            <a:ext cx="1431925" cy="1431925"/>
          </a:xfrm>
          <a:prstGeom prst="rect">
            <a:avLst/>
          </a:prstGeom>
          <a:noFill/>
          <a:ln w="9525">
            <a:noFill/>
            <a:miter lim="800000"/>
            <a:headEnd/>
            <a:tailEnd/>
          </a:ln>
        </p:spPr>
      </p:pic>
      <p:pic>
        <p:nvPicPr>
          <p:cNvPr id="13" name="Picture 12"/>
          <p:cNvPicPr/>
          <p:nvPr/>
        </p:nvPicPr>
        <p:blipFill>
          <a:blip r:embed="rId6"/>
          <a:srcRect/>
          <a:stretch>
            <a:fillRect/>
          </a:stretch>
        </p:blipFill>
        <p:spPr bwMode="auto">
          <a:xfrm>
            <a:off x="6979343" y="5708557"/>
            <a:ext cx="1217516" cy="974725"/>
          </a:xfrm>
          <a:prstGeom prst="rect">
            <a:avLst/>
          </a:prstGeom>
          <a:noFill/>
          <a:ln w="9525">
            <a:noFill/>
            <a:miter lim="800000"/>
            <a:headEnd/>
            <a:tailEnd/>
          </a:ln>
        </p:spPr>
      </p:pic>
      <p:pic>
        <p:nvPicPr>
          <p:cNvPr id="14" name="Picture 13"/>
          <p:cNvPicPr/>
          <p:nvPr/>
        </p:nvPicPr>
        <p:blipFill>
          <a:blip r:embed="rId7"/>
          <a:srcRect/>
          <a:stretch>
            <a:fillRect/>
          </a:stretch>
        </p:blipFill>
        <p:spPr bwMode="auto">
          <a:xfrm flipH="1">
            <a:off x="1640490" y="5523460"/>
            <a:ext cx="845292" cy="771384"/>
          </a:xfrm>
          <a:prstGeom prst="rect">
            <a:avLst/>
          </a:prstGeom>
          <a:noFill/>
          <a:ln w="9525">
            <a:noFill/>
            <a:miter lim="800000"/>
            <a:headEnd/>
            <a:tailEnd/>
          </a:ln>
        </p:spPr>
      </p:pic>
      <p:pic>
        <p:nvPicPr>
          <p:cNvPr id="15" name="Picture 14"/>
          <p:cNvPicPr/>
          <p:nvPr/>
        </p:nvPicPr>
        <p:blipFill>
          <a:blip r:embed="rId5"/>
          <a:srcRect/>
          <a:stretch>
            <a:fillRect/>
          </a:stretch>
        </p:blipFill>
        <p:spPr bwMode="auto">
          <a:xfrm>
            <a:off x="1064066" y="5523460"/>
            <a:ext cx="1431925" cy="1431925"/>
          </a:xfrm>
          <a:prstGeom prst="rect">
            <a:avLst/>
          </a:prstGeom>
          <a:noFill/>
          <a:ln w="9525">
            <a:noFill/>
            <a:miter lim="800000"/>
            <a:headEnd/>
            <a:tailEnd/>
          </a:ln>
        </p:spPr>
      </p:pic>
      <p:pic>
        <p:nvPicPr>
          <p:cNvPr id="16" name="Picture 15"/>
          <p:cNvPicPr/>
          <p:nvPr/>
        </p:nvPicPr>
        <p:blipFill>
          <a:blip r:embed="rId8"/>
          <a:srcRect/>
          <a:stretch>
            <a:fillRect/>
          </a:stretch>
        </p:blipFill>
        <p:spPr bwMode="auto">
          <a:xfrm rot="9137955">
            <a:off x="4051640" y="5559491"/>
            <a:ext cx="1115060" cy="1061782"/>
          </a:xfrm>
          <a:prstGeom prst="rect">
            <a:avLst/>
          </a:prstGeom>
          <a:noFill/>
        </p:spPr>
      </p:pic>
      <p:pic>
        <p:nvPicPr>
          <p:cNvPr id="17" name="Picture 16"/>
          <p:cNvPicPr/>
          <p:nvPr/>
        </p:nvPicPr>
        <p:blipFill>
          <a:blip r:embed="rId5"/>
          <a:srcRect/>
          <a:stretch>
            <a:fillRect/>
          </a:stretch>
        </p:blipFill>
        <p:spPr bwMode="auto">
          <a:xfrm>
            <a:off x="3712021" y="5597475"/>
            <a:ext cx="1431925" cy="1431925"/>
          </a:xfrm>
          <a:prstGeom prst="rect">
            <a:avLst/>
          </a:prstGeom>
          <a:noFill/>
          <a:ln w="9525">
            <a:noFill/>
            <a:miter lim="800000"/>
            <a:headEnd/>
            <a:tailEnd/>
          </a:ln>
        </p:spPr>
      </p:pic>
    </p:spTree>
    <p:extLst>
      <p:ext uri="{BB962C8B-B14F-4D97-AF65-F5344CB8AC3E}">
        <p14:creationId xmlns:p14="http://schemas.microsoft.com/office/powerpoint/2010/main" val="197167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Downloads\màn hình 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844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311289"/>
            <a:ext cx="9144000" cy="5632311"/>
          </a:xfrm>
          <a:prstGeom prst="rect">
            <a:avLst/>
          </a:prstGeom>
        </p:spPr>
        <p:txBody>
          <a:bodyPr wrap="square">
            <a:spAutoFit/>
          </a:bodyPr>
          <a:lstStyle/>
          <a:p>
            <a:pPr lvl="0" algn="ctr"/>
            <a:r>
              <a:rPr lang="vi-VN" sz="4000" smtClean="0">
                <a:solidFill>
                  <a:srgbClr val="00B050"/>
                </a:solidFill>
                <a:latin typeface="AVO"/>
              </a:rPr>
              <a:t>	</a:t>
            </a:r>
            <a:r>
              <a:rPr lang="vi-VN" sz="4000" smtClean="0">
                <a:solidFill>
                  <a:srgbClr val="002060"/>
                </a:solidFill>
                <a:latin typeface="AVO"/>
              </a:rPr>
              <a:t>Mở bài tả: Cây phượng</a:t>
            </a:r>
          </a:p>
          <a:p>
            <a:pPr lvl="0" algn="just"/>
            <a:r>
              <a:rPr lang="vi-VN" sz="4000">
                <a:latin typeface="AVO"/>
              </a:rPr>
              <a:t>	</a:t>
            </a:r>
            <a:r>
              <a:rPr lang="vi-VN" sz="4000" smtClean="0">
                <a:latin typeface="AVO"/>
              </a:rPr>
              <a:t>Tuổi </a:t>
            </a:r>
            <a:r>
              <a:rPr lang="vi-VN" sz="4000">
                <a:latin typeface="AVO"/>
              </a:rPr>
              <a:t>học trò có lẽ là tuổi hồn nhiên, đẹp đẽ, trong sáng đơn thuần nhất trong cuộc đời mỗi con người. Cùng với âm thanh quen thuộc của tiếng ve, sắc đỏ rực rỡ của những chùm phượng vĩ thì cây bàng chính là hình ảnh quen thuộc, gắn liền sâu sắc với ký ức thời áo trắng thơ ngây.</a:t>
            </a:r>
            <a:endParaRPr lang="vi-VN" sz="4000">
              <a:latin typeface="AVO"/>
            </a:endParaRPr>
          </a:p>
        </p:txBody>
      </p:sp>
    </p:spTree>
    <p:extLst>
      <p:ext uri="{BB962C8B-B14F-4D97-AF65-F5344CB8AC3E}">
        <p14:creationId xmlns:p14="http://schemas.microsoft.com/office/powerpoint/2010/main" val="15877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65&quot;/&gt;&lt;/object&gt;&lt;object type=&quot;3&quot; unique_id=&quot;10004&quot;&gt;&lt;property id=&quot;20148&quot; value=&quot;5&quot;/&gt;&lt;property id=&quot;20300&quot; value=&quot;Slide 2&quot;/&gt;&lt;property id=&quot;20307&quot; value=&quot;256&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258&quot;/&gt;&lt;/object&gt;&lt;object type=&quot;3&quot; unique_id=&quot;10007&quot;&gt;&lt;property id=&quot;20148&quot; value=&quot;5&quot;/&gt;&lt;property id=&quot;20300&quot; value=&quot;Slide 5&quot;/&gt;&lt;property id=&quot;20307&quot; value=&quot;259&quot;/&gt;&lt;/object&gt;&lt;object type=&quot;3&quot; unique_id=&quot;10008&quot;&gt;&lt;property id=&quot;20148&quot; value=&quot;5&quot;/&gt;&lt;property id=&quot;20300&quot; value=&quot;Slide 6&quot;/&gt;&lt;property id=&quot;20307&quot; value=&quot;260&quot;/&gt;&lt;/object&gt;&lt;object type=&quot;3&quot; unique_id=&quot;10009&quot;&gt;&lt;property id=&quot;20148&quot; value=&quot;5&quot;/&gt;&lt;property id=&quot;20300&quot; value=&quot;Slide 7&quot;/&gt;&lt;property id=&quot;20307&quot; value=&quot;261&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63&quot;/&gt;&lt;/object&gt;&lt;object type=&quot;3&quot; unique_id=&quot;10012&quot;&gt;&lt;property id=&quot;20148&quot; value=&quot;5&quot;/&gt;&lt;property id=&quot;20300&quot; value=&quot;Slide 10&quot;/&gt;&lt;property id=&quot;20307&quot; value=&quot;264&quot;/&gt;&lt;/object&gt;&lt;/object&gt;&lt;object type=&quot;8&quot; unique_id=&quot;1002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TotalTime>
  <Words>231</Words>
  <Application>Microsoft Office PowerPoint</Application>
  <PresentationFormat>On-screen Show (4:3)</PresentationFormat>
  <Paragraphs>34</Paragraphs>
  <Slides>15</Slides>
  <Notes>0</Notes>
  <HiddenSlides>0</HiddenSlides>
  <MMClips>5</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39</cp:revision>
  <dcterms:created xsi:type="dcterms:W3CDTF">2020-04-06T08:42:51Z</dcterms:created>
  <dcterms:modified xsi:type="dcterms:W3CDTF">2023-08-30T07:19:14Z</dcterms:modified>
</cp:coreProperties>
</file>