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9"/>
  </p:notesMasterIdLst>
  <p:handoutMasterIdLst>
    <p:handoutMasterId r:id="rId18"/>
  </p:handoutMasterIdLst>
  <p:sldIdLst>
    <p:sldId id="428" r:id="rId4"/>
    <p:sldId id="464" r:id="rId5"/>
    <p:sldId id="448" r:id="rId6"/>
    <p:sldId id="465" r:id="rId7"/>
    <p:sldId id="467" r:id="rId8"/>
    <p:sldId id="466" r:id="rId10"/>
    <p:sldId id="468" r:id="rId11"/>
    <p:sldId id="413" r:id="rId12"/>
    <p:sldId id="256" r:id="rId13"/>
    <p:sldId id="451" r:id="rId14"/>
    <p:sldId id="452" r:id="rId15"/>
    <p:sldId id="482" r:id="rId16"/>
    <p:sldId id="453" r:id="rId17"/>
  </p:sldIdLst>
  <p:sldSz cx="12162155" cy="6858000"/>
  <p:notesSz cx="6858000" cy="918083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76"/>
    <p:restoredTop sz="93839"/>
  </p:normalViewPr>
  <p:slideViewPr>
    <p:cSldViewPr snapToGrid="0" snapToObjects="1" showGuides="1">
      <p:cViewPr varScale="1">
        <p:scale>
          <a:sx n="69" d="100"/>
          <a:sy n="69" d="100"/>
        </p:scale>
        <p:origin x="582" y="66"/>
      </p:cViewPr>
      <p:guideLst>
        <p:guide orient="horz" pos="2140"/>
        <p:guide pos="3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/>
          <a:lstStyle>
            <a:lvl1pPr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/>
          <a:lstStyle>
            <a:lvl1pPr algn="r"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9025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/>
          <a:lstStyle>
            <a:lvl1pPr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09025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/>
          <a:lstStyle>
            <a:lvl1pPr algn="r"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C0C207-A489-4B59-BC2C-E68B728E1C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TextEdi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62280" marR="0" lvl="1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23925" marR="0" lvl="2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87475" marR="0" lvl="3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49755" marR="0" lvl="4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D81C25-00BC-481D-9E7B-D2C5BE4BBD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6228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4975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989965" y="724535"/>
            <a:ext cx="10200005" cy="5332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033780" y="1973580"/>
            <a:ext cx="1037336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Quốc hiệu, tiêu ngữ; địa điểm, thời gian viết đơn; tên đơn; tên cơ quan nhận đơn. 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 hiệu, tiêu ngữ; địa điểm, thời gian viết đơn</a:t>
            </a:r>
            <a:endParaRPr lang="en-US" sz="36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 hiệu, tiêu ngữ; địa điểm viết đơn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730" y="877570"/>
            <a:ext cx="9911080" cy="126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2: 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sz="40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đầu đơn có những nội dung gì?</a:t>
            </a:r>
            <a:endParaRPr kumimoji="0" lang="en-US" sz="4000" b="1" kern="1200" cap="none" spc="0" normalizeH="0" baseline="0" noProof="0" dirty="0" err="1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958533" y="2199323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615123" y="3228340"/>
            <a:ext cx="9196388" cy="22993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19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Trình bày đơn.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Trình bày nguyện vọng.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Chữ kí người làm đơn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565" y="649605"/>
            <a:ext cx="8554085" cy="27793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3: </a:t>
            </a:r>
            <a:r>
              <a:rPr kumimoji="0" lang="en-US" sz="36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nội dung đơn gồm 3 nội dung, nội dung còn thiếu là gì?</a:t>
            </a:r>
            <a:endParaRPr kumimoji="0" lang="en-US" sz="3600" b="1" kern="1200" cap="none" spc="0" normalizeH="0" baseline="0" noProof="0" dirty="0" err="1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1. Giới thiệu bản thân.</a:t>
            </a: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2. ..........?</a:t>
            </a: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3. Lời cam kết.</a:t>
            </a: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38275" y="4143375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437958" y="1739900"/>
            <a:ext cx="9196388" cy="3035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19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Cảm ơn.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Chữ kí, họ tên người viết đơn.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Chữ kí người viết đơn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D. Tất cả các ý trên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070" y="649605"/>
            <a:ext cx="9077325" cy="12458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4: </a:t>
            </a:r>
            <a:r>
              <a:rPr kumimoji="0" lang="en-US" sz="40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cuối đơn cần có nội dung gì?</a:t>
            </a:r>
            <a:endParaRPr kumimoji="0" lang="en-US" sz="4000" b="1" kern="1200" cap="none" spc="0" normalizeH="0" baseline="0" noProof="0" dirty="0" err="1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endParaRPr kumimoji="0" lang="en-US" sz="40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15085" y="2644775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9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3"/>
          <p:cNvSpPr txBox="1"/>
          <p:nvPr/>
        </p:nvSpPr>
        <p:spPr>
          <a:xfrm>
            <a:off x="1923415" y="949960"/>
            <a:ext cx="9333230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alt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cách viết đơn.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sau: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sáng tạo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Quan sát vườn cây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21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WordArt 10"/>
          <p:cNvSpPr>
            <a:spLocks noChangeArrowheads="1" noChangeShapeType="1" noTextEdit="1"/>
          </p:cNvSpPr>
          <p:nvPr/>
        </p:nvSpPr>
        <p:spPr bwMode="auto">
          <a:xfrm>
            <a:off x="3567430" y="1336675"/>
            <a:ext cx="5770245" cy="98044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(Viết)</a:t>
            </a:r>
            <a:endParaRPr kumimoji="0" lang="en-US" sz="3600" b="1" i="0" u="none" strike="noStrike" kern="10" cap="none" spc="0" normalizeH="0" baseline="0" noProof="0" dirty="0" err="1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WordArt 15"/>
          <p:cNvSpPr>
            <a:spLocks noTextEdit="1"/>
          </p:cNvSpPr>
          <p:nvPr/>
        </p:nvSpPr>
        <p:spPr>
          <a:xfrm>
            <a:off x="1668780" y="2816860"/>
            <a:ext cx="9317990" cy="1224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TRẢ BÀI VIẾT ĐƠN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6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5105" y="0"/>
            <a:ext cx="12231370" cy="7517765"/>
          </a:xfrm>
          <a:prstGeom prst="rect">
            <a:avLst/>
          </a:prstGeom>
        </p:spPr>
      </p:pic>
      <p:sp>
        <p:nvSpPr>
          <p:cNvPr id="5123" name="WordArt 15"/>
          <p:cNvSpPr>
            <a:spLocks noTextEdit="1"/>
          </p:cNvSpPr>
          <p:nvPr/>
        </p:nvSpPr>
        <p:spPr>
          <a:xfrm>
            <a:off x="3576955" y="969645"/>
            <a:ext cx="7717790" cy="2178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Nghe cô giáo nhận xét chung bài viết của cả lớp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73015" y="2392680"/>
            <a:ext cx="62083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điểm.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tại: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chính tả.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bố cục.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dùng từ đặt câu.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Tuyên dương các bài tốt.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Lắng nghe các đơn viết tốt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Tham gia chữa bài cùng cả lớp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6" name="Picture 6" descr="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3557270"/>
            <a:ext cx="10790555" cy="2897505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chữa bài của mình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05180" y="3951605"/>
            <a:ext cx="2596515" cy="2473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4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Trao đổi bài với bạn để kiểm tra sự sửa lỗi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152140" y="3587750"/>
            <a:ext cx="6106160" cy="276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WordArt 2"/>
          <p:cNvSpPr>
            <a:spLocks noTextEdit="1"/>
          </p:cNvSpPr>
          <p:nvPr/>
        </p:nvSpPr>
        <p:spPr>
          <a:xfrm>
            <a:off x="2233613" y="1862138"/>
            <a:ext cx="760095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>
                    <a:alpha val="83136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>
                  <a:alpha val="83136"/>
                </a:srgbClr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6387" name="Picture 3" descr="Comemorativo_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2575" y="3975100"/>
            <a:ext cx="364807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ring3153.wav">
            <a:hlinkClick r:id="" action="ppaction://media"/>
          </p:cNvPr>
          <p:cNvPicPr>
            <a:picLocks noRot="1" noChangeAspect="1"/>
          </p:cNvPicPr>
          <p:nvPr>
            <a:wavAudioFile r:embed="rId2" name="7DEC2042.wav"/>
          </p:nvPr>
        </p:nvPicPr>
        <p:blipFill>
          <a:blip r:embed="rId3"/>
          <a:stretch>
            <a:fillRect/>
          </a:stretch>
        </p:blipFill>
        <p:spPr>
          <a:xfrm>
            <a:off x="10831513" y="5849938"/>
            <a:ext cx="908050" cy="70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4111625" y="598488"/>
            <a:ext cx="3546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i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3600" i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139825" y="2441575"/>
            <a:ext cx="9197975" cy="2306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2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3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4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" y="1070610"/>
            <a:ext cx="96704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1: 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Cấu tạo chung của một lá đơn có mấy phần?</a:t>
            </a:r>
            <a:endParaRPr kumimoji="0" lang="en-US" sz="3600" b="1" kern="1200" cap="none" spc="0" normalizeH="0" baseline="0" noProof="0" dirty="0" err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81088" y="3238500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WPS Presentation</Application>
  <PresentationFormat>Custom</PresentationFormat>
  <Paragraphs>115</Paragraphs>
  <Slides>13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Times New Roman</vt:lpstr>
      <vt:lpstr>.VnTime</vt:lpstr>
      <vt:lpstr>Segoe Print</vt:lpstr>
      <vt:lpstr>.VnTimeH</vt:lpstr>
      <vt:lpstr>Arial Black</vt:lpstr>
      <vt:lpstr>Microsoft YaHei</vt:lpstr>
      <vt:lpstr>Arial Unicode MS</vt:lpstr>
      <vt:lpstr>Times New Roman</vt:lpstr>
      <vt:lpstr>Calibri</vt:lpstr>
      <vt:lpstr>Showcard Gothic</vt:lpstr>
      <vt:lpstr>Arial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PISU MTHANG</cp:lastModifiedBy>
  <cp:revision>914</cp:revision>
  <dcterms:created xsi:type="dcterms:W3CDTF">2006-09-03T12:18:59Z</dcterms:created>
  <dcterms:modified xsi:type="dcterms:W3CDTF">2023-08-29T04:15:37Z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ICV">
    <vt:lpwstr>66101DE584BD404BBF22DF66F8FCCAB2_12</vt:lpwstr>
  </property>
  <property fmtid="{D5CDD505-2E9C-101B-9397-08002B2CF9AE}" pid="5" name="KSOProductBuildVer">
    <vt:lpwstr>1033-12.2.0.13110</vt:lpwstr>
  </property>
</Properties>
</file>