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  <p:sldMasterId id="2147483745" r:id="rId3"/>
    <p:sldMasterId id="2147483758" r:id="rId4"/>
  </p:sldMasterIdLst>
  <p:notesMasterIdLst>
    <p:notesMasterId r:id="rId12"/>
  </p:notesMasterIdLst>
  <p:sldIdLst>
    <p:sldId id="272" r:id="rId5"/>
    <p:sldId id="257" r:id="rId6"/>
    <p:sldId id="267" r:id="rId7"/>
    <p:sldId id="268" r:id="rId8"/>
    <p:sldId id="273" r:id="rId9"/>
    <p:sldId id="275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E4B59-E337-440C-96D7-528C08B29045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3846-AEC1-4934-97C5-ADA57EFEA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7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3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362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5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BFBB-7F1E-4976-96D4-13556315A3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B121-1CEA-4FDC-AADC-C0D022261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04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27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15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3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4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1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17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3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8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61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312420" y="274320"/>
            <a:ext cx="851916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239752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7594810" y="5202430"/>
            <a:ext cx="1549190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94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4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2023/10/6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4" y="2459505"/>
            <a:ext cx="7021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25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72: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EM VUI HỌC TOÁN (TIẾT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403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1041648"/>
            <a:ext cx="6361278" cy="44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2604912" y="3658625"/>
            <a:ext cx="476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27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"/>
            <a:ext cx="8915400" cy="283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6563"/>
            <a:ext cx="9067799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4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3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95E03B5E-7D28-4E4F-929A-61EEF5E3FDF7}"/>
              </a:ext>
            </a:extLst>
          </p:cNvPr>
          <p:cNvGrpSpPr/>
          <p:nvPr/>
        </p:nvGrpSpPr>
        <p:grpSpPr>
          <a:xfrm>
            <a:off x="5839701" y="4894003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710" y="-321313"/>
            <a:ext cx="820538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61" y="307571"/>
            <a:ext cx="7481426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252719"/>
            <a:ext cx="4381280" cy="3013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4643873"/>
            <a:ext cx="1002030" cy="1336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8236" y="1998674"/>
            <a:ext cx="399170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" y="-11044"/>
            <a:ext cx="2595563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72" y="-1330"/>
            <a:ext cx="1375133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0" y="4"/>
            <a:ext cx="183924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54" y="-1329"/>
            <a:ext cx="1658753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" y="5606676"/>
            <a:ext cx="1897502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83" y="5872287"/>
            <a:ext cx="1989645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38" y="5812820"/>
            <a:ext cx="1283496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0" y="-1214032"/>
            <a:ext cx="6270382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714" y="5858363"/>
            <a:ext cx="1796251" cy="1143881"/>
          </a:xfrm>
          <a:prstGeom prst="rect">
            <a:avLst/>
          </a:prstGeom>
        </p:spPr>
      </p:pic>
      <p:pic>
        <p:nvPicPr>
          <p:cNvPr id="17" name="图片 25">
            <a:extLst>
              <a:ext uri="{FF2B5EF4-FFF2-40B4-BE49-F238E27FC236}">
                <a16:creationId xmlns:a16="http://schemas.microsoft.com/office/drawing/2014/main" xmlns="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" y="4209634"/>
            <a:ext cx="1409511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xmlns="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7" y="4943865"/>
            <a:ext cx="1688834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xmlns="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3" y="2366540"/>
            <a:ext cx="856297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xmlns="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7260083" y="769432"/>
            <a:ext cx="184277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37" y="1699081"/>
            <a:ext cx="4171648" cy="5303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9202" y="2632425"/>
            <a:ext cx="437578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</Words>
  <Application>Microsoft Office PowerPoint</Application>
  <PresentationFormat>On-screen Show (4:3)</PresentationFormat>
  <Paragraphs>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1_Office Theme</vt:lpstr>
      <vt:lpstr>Trek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Aspire3A315</cp:lastModifiedBy>
  <cp:revision>6</cp:revision>
  <dcterms:created xsi:type="dcterms:W3CDTF">2006-08-16T00:00:00Z</dcterms:created>
  <dcterms:modified xsi:type="dcterms:W3CDTF">2023-10-06T03:04:37Z</dcterms:modified>
</cp:coreProperties>
</file>