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</p:sldMasterIdLst>
  <p:notesMasterIdLst>
    <p:notesMasterId r:id="rId1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7" d="100"/>
          <a:sy n="67" d="100"/>
        </p:scale>
        <p:origin x="-150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E9B8B-1E76-4352-B0AF-9046D4E69ED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E52F-2340-4ABD-8BCA-A43FCCD6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56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6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4725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76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3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3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2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4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7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5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35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6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64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80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3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35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28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90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17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37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69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09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66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14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23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3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65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27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21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1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69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93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66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4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64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11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1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33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00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9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4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7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0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5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3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98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5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8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3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7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3AB058DB-C8C4-12B0-0C7F-835D30183B67}"/>
              </a:ext>
            </a:extLst>
          </p:cNvPr>
          <p:cNvSpPr txBox="1"/>
          <p:nvPr userDrawn="1"/>
        </p:nvSpPr>
        <p:spPr>
          <a:xfrm>
            <a:off x="0" y="-1604665"/>
            <a:ext cx="9144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" Target="slide4.xml"/><Relationship Id="rId16" Type="http://schemas.openxmlformats.org/officeDocument/2006/relationships/image" Target="../media/image21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slide" Target="slide8.xml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9144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695BE8-B84A-C319-7199-E4704DEEF312}"/>
              </a:ext>
            </a:extLst>
          </p:cNvPr>
          <p:cNvSpPr txBox="1"/>
          <p:nvPr/>
        </p:nvSpPr>
        <p:spPr>
          <a:xfrm>
            <a:off x="1061115" y="2459508"/>
            <a:ext cx="7021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25:</a:t>
            </a:r>
          </a:p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70: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2)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76200"/>
            <a:ext cx="9067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6362" y="2133600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u="sng" dirty="0" smtClean="0"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tích của ao nuôi cá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40 x 25 = 1000 ( m 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Số cá trắm cần mua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1000 x 2 = 2000 ( con)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Số cá mè cần thả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1000 x 1 = 1000 ( con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nl-NL" sz="3200" u="sng" dirty="0" smtClean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: Cá trắm: 2000 con</a:t>
            </a:r>
          </a:p>
          <a:p>
            <a:pPr algn="ctr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	Cá mè: 1000 con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610600" cy="518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 tích khu vườn sinh thái dạng hình chữ nhật đó là: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 x 68 = 12240 ( m</a:t>
            </a:r>
            <a:r>
              <a:rPr lang="nl-NL" sz="4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Mỗi tháng khu vườn tạo ra số ki-lô-gam ô-xi là: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12240 x 2 = 24480 ( kg)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 số:  24480 kg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45511E-7F7E-0148-0DF7-9298AA058478}"/>
              </a:ext>
            </a:extLst>
          </p:cNvPr>
          <p:cNvSpPr txBox="1"/>
          <p:nvPr/>
        </p:nvSpPr>
        <p:spPr>
          <a:xfrm>
            <a:off x="1807111" y="3025694"/>
            <a:ext cx="567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3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8" y="-1359507"/>
            <a:ext cx="5548238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19" y="4414836"/>
            <a:ext cx="877826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-603155"/>
            <a:ext cx="6861665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561005" y="771363"/>
            <a:ext cx="2656544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3" y="2538983"/>
            <a:ext cx="877826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80" y="672083"/>
            <a:ext cx="877826" cy="117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79" y="3026490"/>
            <a:ext cx="2792716" cy="2425534"/>
          </a:xfrm>
          <a:prstGeom prst="rect">
            <a:avLst/>
          </a:prstGeom>
        </p:spPr>
      </p:pic>
      <p:grpSp>
        <p:nvGrpSpPr>
          <p:cNvPr id="14" name="组合 88">
            <a:extLst>
              <a:ext uri="{FF2B5EF4-FFF2-40B4-BE49-F238E27FC236}">
                <a16:creationId xmlns:a16="http://schemas.microsoft.com/office/drawing/2014/main" xmlns="" id="{13588FD3-E0AA-4498-B635-3A8780BE4DC3}"/>
              </a:ext>
            </a:extLst>
          </p:cNvPr>
          <p:cNvGrpSpPr/>
          <p:nvPr/>
        </p:nvGrpSpPr>
        <p:grpSpPr>
          <a:xfrm>
            <a:off x="-182367" y="5787100"/>
            <a:ext cx="9508733" cy="1942215"/>
            <a:chOff x="-178084" y="5403982"/>
            <a:chExt cx="12678310" cy="1942215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xmlns="" id="{CD3D52FC-2A35-44B3-BAB1-A234269B7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5">
              <a:extLst>
                <a:ext uri="{FF2B5EF4-FFF2-40B4-BE49-F238E27FC236}">
                  <a16:creationId xmlns:a16="http://schemas.microsoft.com/office/drawing/2014/main" xmlns="" id="{0EE92E7C-F9AD-4D8B-89F7-C4073B95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86">
              <a:extLst>
                <a:ext uri="{FF2B5EF4-FFF2-40B4-BE49-F238E27FC236}">
                  <a16:creationId xmlns:a16="http://schemas.microsoft.com/office/drawing/2014/main" xmlns="" id="{4B32EDFA-A37E-4100-A255-4E5CEC1BF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87">
              <a:extLst>
                <a:ext uri="{FF2B5EF4-FFF2-40B4-BE49-F238E27FC236}">
                  <a16:creationId xmlns:a16="http://schemas.microsoft.com/office/drawing/2014/main" xmlns="" id="{5D0BCE7D-2754-4DEE-8F8C-EAF9A7997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7647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1" y="795539"/>
            <a:ext cx="6361278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7C0BFF-C836-C02A-8ACA-9B884616B9FB}"/>
              </a:ext>
            </a:extLst>
          </p:cNvPr>
          <p:cNvSpPr txBox="1"/>
          <p:nvPr/>
        </p:nvSpPr>
        <p:spPr>
          <a:xfrm>
            <a:off x="2530265" y="3624511"/>
            <a:ext cx="4767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16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5" y="1578913"/>
            <a:ext cx="841250" cy="51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68" y="2090983"/>
            <a:ext cx="601220" cy="71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18" y="4352644"/>
            <a:ext cx="774956" cy="609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22" y="207274"/>
            <a:ext cx="756668" cy="664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" y="4699130"/>
            <a:ext cx="1348124" cy="2158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64" y="4330718"/>
            <a:ext cx="1886977" cy="252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84" y="3114764"/>
            <a:ext cx="1006601" cy="62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04" y="4836356"/>
            <a:ext cx="656084" cy="81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93" y="6093614"/>
            <a:ext cx="3223121" cy="76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69" y="5372434"/>
            <a:ext cx="434342" cy="495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4692211"/>
            <a:ext cx="486987" cy="578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18" y="5363145"/>
            <a:ext cx="466613" cy="617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399" y="2825554"/>
            <a:ext cx="1689902" cy="120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902" y="378713"/>
            <a:ext cx="1689902" cy="1200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05" y="3383438"/>
            <a:ext cx="2636331" cy="1881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968" y="-230721"/>
            <a:ext cx="2168968" cy="1540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538" y="4692211"/>
            <a:ext cx="1841538" cy="1307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619" flipH="1">
            <a:off x="9019381" y="6841701"/>
            <a:ext cx="2291365" cy="1627368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4685641" y="5514715"/>
            <a:ext cx="548834" cy="46863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82828" y="2038107"/>
            <a:ext cx="298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8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 !</a:t>
            </a:r>
          </a:p>
        </p:txBody>
      </p:sp>
      <p:pic>
        <p:nvPicPr>
          <p:cNvPr id="30" name="Picture 2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27" y="1922177"/>
            <a:ext cx="724606" cy="1192580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24" y="1352071"/>
            <a:ext cx="795530" cy="1103378"/>
          </a:xfrm>
          <a:prstGeom prst="rect">
            <a:avLst/>
          </a:prstGeom>
        </p:spPr>
      </p:pic>
      <p:pic>
        <p:nvPicPr>
          <p:cNvPr id="32" name="Picture 3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00" y="2517032"/>
            <a:ext cx="859538" cy="1088138"/>
          </a:xfrm>
          <a:prstGeom prst="rect">
            <a:avLst/>
          </a:prstGeom>
        </p:spPr>
      </p:pic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03" y="5514715"/>
            <a:ext cx="699518" cy="110033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ACF15DD-C7D6-B659-E36A-B299326F5E04}"/>
              </a:ext>
            </a:extLst>
          </p:cNvPr>
          <p:cNvSpPr txBox="1"/>
          <p:nvPr/>
        </p:nvSpPr>
        <p:spPr>
          <a:xfrm>
            <a:off x="1008297" y="-45389"/>
            <a:ext cx="6329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SĂN MỒI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ũi tên: Phải 2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2887D47-9B2C-E4E3-713E-57A9D78709E2}"/>
              </a:ext>
            </a:extLst>
          </p:cNvPr>
          <p:cNvSpPr/>
          <p:nvPr/>
        </p:nvSpPr>
        <p:spPr>
          <a:xfrm>
            <a:off x="7337660" y="5867676"/>
            <a:ext cx="1666435" cy="9903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3257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3257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32578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32578 -0.0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0324 L -0.49844 0.0115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301 L 0.21628 -0.23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11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27 -0.23333 L 0.3487 -0.3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3 -0.40926 L 0.50625 -0.142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2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25 -0.14283 L 0.17942 0.25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1974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42 0.25208 L 0.49609 0.1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3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0394 L 0.26159 0.0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4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1 -0.00787 L 0.36979 0.12223 " pathEditMode="relative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0.01875 L 0.45234 -0.0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2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6 -0.01134 L 0.25156 -0.0111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02 -0.10486 L -0.44831 -0.329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1125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36" y="-120616"/>
            <a:ext cx="6957201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748" y="895931"/>
            <a:ext cx="6435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3600" dirty="0"/>
              <a:t>Bảng đơn vị đo diện tích từ bé đến lớn là:</a:t>
            </a:r>
            <a:endParaRPr lang="vi-VN" sz="32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189" y="40018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A. 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</a:t>
            </a:r>
            <a:r>
              <a:rPr lang="nl-NL" sz="2800" dirty="0">
                <a:solidFill>
                  <a:schemeClr val="tx1"/>
                </a:solidFill>
              </a:rPr>
              <a:t>dm</a:t>
            </a:r>
            <a:r>
              <a:rPr lang="nl-NL" sz="2800" baseline="30000" dirty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 </a:t>
            </a:r>
            <a:r>
              <a:rPr lang="nl-NL" sz="2800" dirty="0">
                <a:solidFill>
                  <a:schemeClr val="tx1"/>
                </a:solidFill>
              </a:rPr>
              <a:t>cm</a:t>
            </a:r>
            <a:r>
              <a:rPr lang="nl-NL" sz="2800" baseline="30000" dirty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 mm</a:t>
            </a:r>
            <a:r>
              <a:rPr lang="nl-NL" sz="2800" baseline="300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1486" y="400607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B. mm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</a:t>
            </a:r>
            <a:r>
              <a:rPr lang="nl-NL" sz="2800" dirty="0">
                <a:solidFill>
                  <a:schemeClr val="tx1"/>
                </a:solidFill>
              </a:rPr>
              <a:t>c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 </a:t>
            </a:r>
            <a:r>
              <a:rPr lang="nl-NL" sz="2800" dirty="0">
                <a:solidFill>
                  <a:schemeClr val="tx1"/>
                </a:solidFill>
              </a:rPr>
              <a:t>d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 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189" y="489105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C. 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</a:t>
            </a:r>
            <a:r>
              <a:rPr lang="nl-NL" sz="2800" dirty="0">
                <a:solidFill>
                  <a:schemeClr val="tx1"/>
                </a:solidFill>
              </a:rPr>
              <a:t>c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 </a:t>
            </a:r>
            <a:r>
              <a:rPr lang="nl-NL" sz="2800" dirty="0">
                <a:solidFill>
                  <a:schemeClr val="tx1"/>
                </a:solidFill>
              </a:rPr>
              <a:t>m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 </a:t>
            </a:r>
            <a:r>
              <a:rPr lang="nl-NL" sz="2800" dirty="0" smtClean="0">
                <a:solidFill>
                  <a:schemeClr val="tx1"/>
                </a:solidFill>
              </a:rPr>
              <a:t>dm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1486" y="489524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D. mm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</a:t>
            </a:r>
            <a:r>
              <a:rPr lang="nl-NL" sz="2800" dirty="0">
                <a:solidFill>
                  <a:schemeClr val="tx1"/>
                </a:solidFill>
              </a:rPr>
              <a:t>dm</a:t>
            </a:r>
            <a:r>
              <a:rPr lang="nl-NL" sz="2800" baseline="30000" dirty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 </a:t>
            </a:r>
            <a:r>
              <a:rPr lang="nl-NL" sz="2800" dirty="0">
                <a:solidFill>
                  <a:schemeClr val="tx1"/>
                </a:solidFill>
              </a:rPr>
              <a:t>c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 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93" y="4027364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72883" y="4924418"/>
            <a:ext cx="60340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8" y="4936022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8" y="4079036"/>
            <a:ext cx="603557" cy="64379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6" y="5753099"/>
            <a:ext cx="731522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91" y="-198853"/>
            <a:ext cx="5992108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931" y="1265388"/>
            <a:ext cx="583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Đơn vị đo diện tích mảnh sân nhà em là: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23291" y="3078951"/>
            <a:ext cx="407525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mm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5749" y="3078951"/>
            <a:ext cx="4755767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294" y="3963934"/>
            <a:ext cx="407525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cm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5749" y="3968123"/>
            <a:ext cx="4755767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dm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4" y="3175079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637342" y="3979252"/>
            <a:ext cx="60340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32" y="4033880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13" y="3263061"/>
            <a:ext cx="603557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84" y="5754622"/>
            <a:ext cx="795530" cy="1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37" y="-120616"/>
            <a:ext cx="5992108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258669"/>
            <a:ext cx="55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7m</a:t>
            </a:r>
            <a:r>
              <a:rPr lang="nl-NL" sz="3600" b="1" baseline="30000" dirty="0"/>
              <a:t>2</a:t>
            </a:r>
            <a:r>
              <a:rPr lang="nl-NL" sz="3600" b="1" dirty="0"/>
              <a:t> 3dm</a:t>
            </a:r>
            <a:r>
              <a:rPr lang="nl-NL" sz="3600" b="1" baseline="30000" dirty="0"/>
              <a:t>2 </a:t>
            </a:r>
            <a:r>
              <a:rPr lang="nl-NL" sz="3600" b="1" dirty="0"/>
              <a:t>= ........... dm</a:t>
            </a:r>
            <a:r>
              <a:rPr lang="nl-NL" sz="3600" b="1" baseline="30000" dirty="0"/>
              <a:t>2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796189" y="40018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73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1486" y="400607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</a:rPr>
              <a:t>7 03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189" y="489105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730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1486" y="489524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7 003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93" y="4027364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72883" y="4924418"/>
            <a:ext cx="60340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8" y="4936022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8" y="4079036"/>
            <a:ext cx="603557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89" y="5769862"/>
            <a:ext cx="859538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37" y="-120616"/>
            <a:ext cx="5992108" cy="2928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1798" y="336783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</a:rPr>
              <a:t>865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7094" y="337202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</a:rPr>
              <a:t>8 065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798" y="425701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 smtClean="0">
                <a:solidFill>
                  <a:prstClr val="black"/>
                </a:solidFill>
              </a:rPr>
              <a:t>8 0065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7094" y="426119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</a:rPr>
              <a:t>8 000 065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04" y="3393318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92" y="4320604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36" y="4301978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46" y="3444992"/>
            <a:ext cx="549444" cy="643793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82" y="5757670"/>
            <a:ext cx="699518" cy="1100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1376" y="1258669"/>
            <a:ext cx="55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8</a:t>
            </a:r>
            <a:r>
              <a:rPr lang="nl-NL" sz="3600" b="1" dirty="0" smtClean="0"/>
              <a:t>m</a:t>
            </a:r>
            <a:r>
              <a:rPr lang="nl-NL" sz="3600" b="1" baseline="30000" dirty="0" smtClean="0"/>
              <a:t>2</a:t>
            </a:r>
            <a:r>
              <a:rPr lang="nl-NL" sz="3600" b="1" dirty="0" smtClean="0"/>
              <a:t> 65cm</a:t>
            </a:r>
            <a:r>
              <a:rPr lang="nl-NL" sz="3600" b="1" baseline="30000" dirty="0" smtClean="0"/>
              <a:t>2 </a:t>
            </a:r>
            <a:r>
              <a:rPr lang="nl-NL" sz="3600" b="1" dirty="0"/>
              <a:t>= ........... </a:t>
            </a:r>
            <a:r>
              <a:rPr lang="nl-NL" sz="3600" b="1" dirty="0" smtClean="0"/>
              <a:t>cm</a:t>
            </a:r>
            <a:r>
              <a:rPr lang="nl-NL" sz="3600" b="1" baseline="30000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24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1" y="795535"/>
            <a:ext cx="6361278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7C0BFF-C836-C02A-8ACA-9B884616B9FB}"/>
              </a:ext>
            </a:extLst>
          </p:cNvPr>
          <p:cNvSpPr txBox="1"/>
          <p:nvPr/>
        </p:nvSpPr>
        <p:spPr>
          <a:xfrm>
            <a:off x="2776362" y="3828871"/>
            <a:ext cx="476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Luyện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" y="152400"/>
            <a:ext cx="862387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57200"/>
            <a:ext cx="8001000" cy="5424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  <a:p>
            <a:pPr algn="ctr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Chiều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dài hố cát: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25 -13 -2 = 10 ( m)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Chiều rộng hố cát: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12 -7 -2 = 3 ( m)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Diện tích hố cát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3 x 10 = 30 ( m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nl-NL" sz="3200" u="sng" dirty="0">
                <a:latin typeface="Times New Roman" pitchFamily="18" charset="0"/>
                <a:cs typeface="Times New Roman" pitchFamily="18" charset="0"/>
              </a:rPr>
              <a:t>Đáp số: 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306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1_Office Theme</vt:lpstr>
      <vt:lpstr>2_Office Theme</vt:lpstr>
      <vt:lpstr>3_Office Theme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Aspire3A315</cp:lastModifiedBy>
  <cp:revision>6</cp:revision>
  <dcterms:created xsi:type="dcterms:W3CDTF">2006-08-16T00:00:00Z</dcterms:created>
  <dcterms:modified xsi:type="dcterms:W3CDTF">2023-10-04T03:11:58Z</dcterms:modified>
</cp:coreProperties>
</file>