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7" r:id="rId9"/>
    <p:sldId id="290" r:id="rId10"/>
    <p:sldId id="270" r:id="rId11"/>
    <p:sldId id="268" r:id="rId12"/>
    <p:sldId id="289" r:id="rId13"/>
    <p:sldId id="275" r:id="rId14"/>
    <p:sldId id="278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1EE93-5E17-106B-D895-F4F7E57CE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50778-362F-0842-CAFA-F154087E2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29C6D-18E1-924A-A74F-70D263F8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8262-9FA2-40E4-98FA-7CE29A07F9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69363-F8B3-BE9D-365A-A1EDE214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F2A5F-0C50-2501-891C-B46B5EC7A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A87-D184-4BA7-BC9C-E9C9E8BF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1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AF3E6-91F7-ACEB-E258-3878D53DB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5EBB0-0E55-897E-890E-DB9DAFABC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982EE-7015-C8A7-E7B3-E193684A1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8262-9FA2-40E4-98FA-7CE29A07F9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1FD52-8270-47F0-E82D-05F6F902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D717F-F5BF-D615-E571-4BFF5158A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A87-D184-4BA7-BC9C-E9C9E8BF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2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3523F-8A88-76D9-ADB0-24C460753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9BBBC-8C37-7C38-B52B-53B416088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367D2-EED0-36B9-C54F-44B2BF87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8262-9FA2-40E4-98FA-7CE29A07F9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7DA87-A40E-7055-D42A-BDFF4FD4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19FB6-1F6A-39E0-0C82-E3878CCE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A87-D184-4BA7-BC9C-E9C9E8BF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7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8475-E8C2-5698-059D-754071D25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7FE35-0A92-9C70-8E92-659ACC4EA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BB577-8A31-ACCA-B255-C4A0F1F51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8262-9FA2-40E4-98FA-7CE29A07F9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50EBC-88A4-2733-F049-4C5873C8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B0CB8-1E2E-868D-8E66-FAD510C8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A87-D184-4BA7-BC9C-E9C9E8BF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3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7564-34C9-6D00-3317-278B8C879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1869B-154A-3222-27D2-ABF417D1F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3706D-F6BB-4801-E9A3-CD2D90A71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8262-9FA2-40E4-98FA-7CE29A07F9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5FC5C-520F-8C26-273B-EEE8B98C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B25AD-A5A4-6AC3-AA4C-FF2C4A79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A87-D184-4BA7-BC9C-E9C9E8BF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3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E9D98-EA47-8E3E-2AA5-B998AF4C6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96CC2-3C03-A5DC-A753-854AA3596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72530-6118-C95A-0523-9FF90638D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2F69-B48C-2399-D43E-DC8D0DA5A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8262-9FA2-40E4-98FA-7CE29A07F9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17E07-2F6C-8E9E-E09F-1FB697F1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FA922-B040-2F22-7591-59E8885B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A87-D184-4BA7-BC9C-E9C9E8BF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9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7521A-544C-4D93-F440-C0E986B6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9B08A-F003-C886-8AA1-403850B64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C6E13-C680-5CF1-A2F7-1E4B4B4D7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FF44E-6859-C1E4-E537-F4CAFEFEE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B66707-DFB1-E430-411B-7A782F6A8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3BA2B-5D89-7E44-EB6B-6A32E311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8262-9FA2-40E4-98FA-7CE29A07F9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8305FA-5D55-855E-CEA0-98D9F0C53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43B82-6BAE-8BD5-2CFA-9886386A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A87-D184-4BA7-BC9C-E9C9E8BF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3F762-8D6E-8F72-A6D6-F692E58D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0A9E5-2229-5130-EAC7-4FAC0C3BA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8262-9FA2-40E4-98FA-7CE29A07F9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C4C01-BCB3-9824-7458-5F5D079D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F3A55-FDC3-7C45-E02B-E70AA214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A87-D184-4BA7-BC9C-E9C9E8BF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6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216AC-B81E-4674-F5E9-973DFA49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8262-9FA2-40E4-98FA-7CE29A07F9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5B3EDF-8DD7-54B5-845B-B660E2A5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119B9-B462-4DA8-22C0-BBFD5037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A87-D184-4BA7-BC9C-E9C9E8BF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3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6B90A-D4E6-BA0F-7E43-A52E0B382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14A98-738A-D894-A358-7E8815FC5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BACCA-D8E5-CBEF-1D4F-BB4C963A4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F2F9F-C07C-CAC1-CEB3-B2A31ECA2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8262-9FA2-40E4-98FA-7CE29A07F9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2CD78-6A56-42E7-D9E9-44505C50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D42F0-380B-9BBE-EB5E-009546E6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A87-D184-4BA7-BC9C-E9C9E8BF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4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9FF5-F463-8C07-7444-B0C5DB4E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A0818-2E9E-64AC-8737-60A7E9FCC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3D9CA-6C45-1DF8-30DA-C27F4B56D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75BF3-BAC5-A74E-4230-121718BF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8262-9FA2-40E4-98FA-7CE29A07F9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9D47-B93C-30D0-71EB-A39C9A4F4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9C693-3DCD-C300-DDDD-5BD0D2E5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A87-D184-4BA7-BC9C-E9C9E8BF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4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1B11E19-EB92-B994-4BA7-250C344E523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E6F4C2-4EE8-CC9D-C521-BD512F13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2829A-9837-F7ED-870A-4FBBA784C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2F194-EDD5-E7BE-AC5B-77FF411D8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9E8262-9FA2-40E4-98FA-7CE29A07F9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DF9C9-B2FB-1C22-080F-39722515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2BBB5-8C8F-679B-7BFE-6BEE904B1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D76A87-D184-4BA7-BC9C-E9C9E8BF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203E-3024-63A1-649D-B103F51DF2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A708D-B26A-7D15-5666-32D51D794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group of kids on a beach&#10;&#10;Description automatically generated">
            <a:extLst>
              <a:ext uri="{FF2B5EF4-FFF2-40B4-BE49-F238E27FC236}">
                <a16:creationId xmlns:a16="http://schemas.microsoft.com/office/drawing/2014/main" id="{9938889C-F4D0-CC55-A419-33904E0F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496"/>
            <a:ext cx="12192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69EFC56-813A-A68E-18A3-31A4302AB786}"/>
              </a:ext>
            </a:extLst>
          </p:cNvPr>
          <p:cNvGrpSpPr/>
          <p:nvPr/>
        </p:nvGrpSpPr>
        <p:grpSpPr>
          <a:xfrm>
            <a:off x="6985822" y="-42496"/>
            <a:ext cx="5284836" cy="5778133"/>
            <a:chOff x="6985822" y="-42496"/>
            <a:chExt cx="5284836" cy="5778133"/>
          </a:xfrm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E754FC20-F222-DB4E-0BD1-BF5A7A13C8A3}"/>
                </a:ext>
              </a:extLst>
            </p:cNvPr>
            <p:cNvSpPr/>
            <p:nvPr/>
          </p:nvSpPr>
          <p:spPr>
            <a:xfrm>
              <a:off x="6985822" y="-42496"/>
              <a:ext cx="5284836" cy="5778133"/>
            </a:xfrm>
            <a:custGeom>
              <a:avLst/>
              <a:gdLst/>
              <a:ahLst/>
              <a:cxnLst/>
              <a:rect l="l" t="t" r="r" b="b"/>
              <a:pathLst>
                <a:path w="1348574" h="1741031">
                  <a:moveTo>
                    <a:pt x="0" y="0"/>
                  </a:moveTo>
                  <a:lnTo>
                    <a:pt x="1348574" y="0"/>
                  </a:lnTo>
                  <a:lnTo>
                    <a:pt x="1348574" y="1741031"/>
                  </a:lnTo>
                  <a:lnTo>
                    <a:pt x="0" y="1741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6EBADD3-3BED-17CA-3E87-2099F8F95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02958" y="246440"/>
              <a:ext cx="3084843" cy="195088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93C8CE4-6711-F930-2B50-1117EB224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8123" y="2548018"/>
            <a:ext cx="4822354" cy="2523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A2090A-DAFE-C518-9C6C-41B2A4F00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5450" y="2120613"/>
            <a:ext cx="281050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88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pirate with a sign&#10;&#10;Description automatically generated with medium confidence">
            <a:extLst>
              <a:ext uri="{FF2B5EF4-FFF2-40B4-BE49-F238E27FC236}">
                <a16:creationId xmlns:a16="http://schemas.microsoft.com/office/drawing/2014/main" id="{775F133E-877E-5BC9-A4F1-2FB3BD31D9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Content Placeholder 5" descr="A map of a treasure island&#10;&#10;Description automatically generated">
            <a:extLst>
              <a:ext uri="{FF2B5EF4-FFF2-40B4-BE49-F238E27FC236}">
                <a16:creationId xmlns:a16="http://schemas.microsoft.com/office/drawing/2014/main" id="{16164240-0794-3D11-9851-4D2C5C889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0" y="0"/>
            <a:ext cx="7305040" cy="68621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C782A8-B1D1-4F9A-FD6F-779D757F4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360" y="2252495"/>
            <a:ext cx="2259191" cy="20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93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16953 -0.15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reasure chest on a beach&#10;&#10;Description automatically generated">
            <a:extLst>
              <a:ext uri="{FF2B5EF4-FFF2-40B4-BE49-F238E27FC236}">
                <a16:creationId xmlns:a16="http://schemas.microsoft.com/office/drawing/2014/main" id="{39459EBE-610B-09E3-DBDE-6EB6FA451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r="355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A8A34-F0E1-3785-5724-90487DDADE22}"/>
              </a:ext>
            </a:extLst>
          </p:cNvPr>
          <p:cNvSpPr/>
          <p:nvPr/>
        </p:nvSpPr>
        <p:spPr>
          <a:xfrm>
            <a:off x="452284" y="243349"/>
            <a:ext cx="11287432" cy="6371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70452-4421-84BC-8D64-53C81B5C8736}"/>
              </a:ext>
            </a:extLst>
          </p:cNvPr>
          <p:cNvSpPr txBox="1"/>
          <p:nvPr/>
        </p:nvSpPr>
        <p:spPr>
          <a:xfrm>
            <a:off x="2033434" y="219448"/>
            <a:ext cx="98308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solidFill>
                  <a:sysClr val="windowText" lastClr="000000"/>
                </a:solidFill>
                <a:latin typeface="Calibri Light" panose="020F0302020204030204"/>
              </a:rPr>
              <a:t>Tạo</a:t>
            </a:r>
            <a:r>
              <a:rPr lang="en-US" sz="4400" b="1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Calibri Light" panose="020F0302020204030204"/>
              </a:rPr>
              <a:t>hình</a:t>
            </a:r>
            <a:r>
              <a:rPr lang="en-US" sz="4400" b="1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Calibri Light" panose="020F0302020204030204"/>
              </a:rPr>
              <a:t>bằng</a:t>
            </a:r>
            <a:r>
              <a:rPr lang="en-US" sz="4400" b="1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Calibri Light" panose="020F0302020204030204"/>
              </a:rPr>
              <a:t>dây</a:t>
            </a:r>
            <a:r>
              <a:rPr lang="en-US" sz="4400" b="1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Calibri Light" panose="020F0302020204030204"/>
              </a:rPr>
              <a:t>và</a:t>
            </a:r>
            <a:r>
              <a:rPr lang="en-US" sz="4400" b="1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Calibri Light" panose="020F0302020204030204"/>
              </a:rPr>
              <a:t>ống</a:t>
            </a:r>
            <a:r>
              <a:rPr lang="en-US" sz="4400" b="1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Calibri Light" panose="020F0302020204030204"/>
              </a:rPr>
              <a:t>hút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7D97013-8954-558D-89DA-C8DB5308BF6E}"/>
              </a:ext>
            </a:extLst>
          </p:cNvPr>
          <p:cNvSpPr/>
          <p:nvPr/>
        </p:nvSpPr>
        <p:spPr>
          <a:xfrm>
            <a:off x="1226574" y="214774"/>
            <a:ext cx="825910" cy="7964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E2F63-6C82-A007-D35E-5247213A8C08}"/>
              </a:ext>
            </a:extLst>
          </p:cNvPr>
          <p:cNvSpPr txBox="1"/>
          <p:nvPr/>
        </p:nvSpPr>
        <p:spPr>
          <a:xfrm>
            <a:off x="990600" y="1219200"/>
            <a:ext cx="10639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Cắt 2 ống hút dài bằng nhau và 2 ống hút ngắn bằng nhau. Luồn dây và kéo như hình dưới đây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CBA196-99B4-F71E-0A80-C092FCC17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634" y="2762250"/>
            <a:ext cx="910190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88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reasure chest on a beach&#10;&#10;Description automatically generated">
            <a:extLst>
              <a:ext uri="{FF2B5EF4-FFF2-40B4-BE49-F238E27FC236}">
                <a16:creationId xmlns:a16="http://schemas.microsoft.com/office/drawing/2014/main" id="{39459EBE-610B-09E3-DBDE-6EB6FA4512D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r="3559" b="1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A8A34-F0E1-3785-5724-90487DDADE22}"/>
              </a:ext>
            </a:extLst>
          </p:cNvPr>
          <p:cNvSpPr/>
          <p:nvPr/>
        </p:nvSpPr>
        <p:spPr>
          <a:xfrm>
            <a:off x="452284" y="243349"/>
            <a:ext cx="11287432" cy="6371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cartoon of a child holding a book&#10;&#10;Description automatically generated">
            <a:extLst>
              <a:ext uri="{FF2B5EF4-FFF2-40B4-BE49-F238E27FC236}">
                <a16:creationId xmlns:a16="http://schemas.microsoft.com/office/drawing/2014/main" id="{DB4863F6-7D67-4A36-6A1D-8F604F776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68" y="2189205"/>
            <a:ext cx="3415890" cy="431710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6EA25C-C953-2236-EA62-E96B6925A333}"/>
              </a:ext>
            </a:extLst>
          </p:cNvPr>
          <p:cNvSpPr/>
          <p:nvPr/>
        </p:nvSpPr>
        <p:spPr>
          <a:xfrm>
            <a:off x="3518633" y="542927"/>
            <a:ext cx="7332374" cy="942974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Em có kéo dây để tạo thành hình chữ nhật được không?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2A92D-A0E9-8F2D-BAE7-50DCE734CA9A}"/>
              </a:ext>
            </a:extLst>
          </p:cNvPr>
          <p:cNvSpPr txBox="1"/>
          <p:nvPr/>
        </p:nvSpPr>
        <p:spPr>
          <a:xfrm>
            <a:off x="3609975" y="1504950"/>
            <a:ext cx="767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Có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thể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kéo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dây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tạo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thành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hình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chữ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nhật</a:t>
            </a:r>
            <a:r>
              <a:rPr lang="en-US" sz="3600" b="0" i="0" dirty="0">
                <a:solidFill>
                  <a:srgbClr val="FF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en-US" sz="3600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F8E003-1C67-3B69-232E-B8A62DEDE714}"/>
              </a:ext>
            </a:extLst>
          </p:cNvPr>
          <p:cNvSpPr/>
          <p:nvPr/>
        </p:nvSpPr>
        <p:spPr>
          <a:xfrm>
            <a:off x="3785333" y="2314577"/>
            <a:ext cx="7332374" cy="962024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Em có kéo dây để tạo thành hình bình hành được không?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E47C0A-B60D-1C46-F43C-C0BCBC23379D}"/>
              </a:ext>
            </a:extLst>
          </p:cNvPr>
          <p:cNvSpPr txBox="1"/>
          <p:nvPr/>
        </p:nvSpPr>
        <p:spPr>
          <a:xfrm>
            <a:off x="3838575" y="3343275"/>
            <a:ext cx="798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kéo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dây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hành</a:t>
            </a:r>
            <a:endParaRPr lang="en-US" sz="3600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5D755DE-76C4-E790-7F11-22D15041DF59}"/>
              </a:ext>
            </a:extLst>
          </p:cNvPr>
          <p:cNvSpPr/>
          <p:nvPr/>
        </p:nvSpPr>
        <p:spPr>
          <a:xfrm>
            <a:off x="3842483" y="4171952"/>
            <a:ext cx="7332374" cy="962024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Em có kéo dây để tạo thành hình thoi được không?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BC1E1B-2629-2FBC-419F-A36304FCAD21}"/>
              </a:ext>
            </a:extLst>
          </p:cNvPr>
          <p:cNvSpPr txBox="1"/>
          <p:nvPr/>
        </p:nvSpPr>
        <p:spPr>
          <a:xfrm>
            <a:off x="3838575" y="5353050"/>
            <a:ext cx="798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kéo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dây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thoi</a:t>
            </a:r>
            <a:endParaRPr lang="en-US" sz="3600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50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pirate with a sign&#10;&#10;Description automatically generated with medium confidence">
            <a:extLst>
              <a:ext uri="{FF2B5EF4-FFF2-40B4-BE49-F238E27FC236}">
                <a16:creationId xmlns:a16="http://schemas.microsoft.com/office/drawing/2014/main" id="{775F133E-877E-5BC9-A4F1-2FB3BD31D9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Content Placeholder 5" descr="A map of a treasure island&#10;&#10;Description automatically generated">
            <a:extLst>
              <a:ext uri="{FF2B5EF4-FFF2-40B4-BE49-F238E27FC236}">
                <a16:creationId xmlns:a16="http://schemas.microsoft.com/office/drawing/2014/main" id="{16164240-0794-3D11-9851-4D2C5C889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0" y="0"/>
            <a:ext cx="7305040" cy="68621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C782A8-B1D1-4F9A-FD6F-779D757F4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25" y="1180779"/>
            <a:ext cx="2259191" cy="20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612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0.18529 -0.0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reasure chest with gold and skulls&#10;&#10;Description automatically generated with medium confidence">
            <a:extLst>
              <a:ext uri="{FF2B5EF4-FFF2-40B4-BE49-F238E27FC236}">
                <a16:creationId xmlns:a16="http://schemas.microsoft.com/office/drawing/2014/main" id="{7B095D63-20E0-9233-F0E2-C6C7BB25D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r="36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DC5B02B-DC00-E486-9847-B52929E63F97}"/>
              </a:ext>
            </a:extLst>
          </p:cNvPr>
          <p:cNvGrpSpPr/>
          <p:nvPr/>
        </p:nvGrpSpPr>
        <p:grpSpPr>
          <a:xfrm>
            <a:off x="2192593" y="-1292869"/>
            <a:ext cx="7303065" cy="7303065"/>
            <a:chOff x="2192593" y="-1292869"/>
            <a:chExt cx="7303065" cy="7303065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EA0A9EB4-5BE1-6133-7CC2-F306D8F1A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192593" y="-1292869"/>
              <a:ext cx="7303065" cy="730306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F590F4-8887-7F5A-C419-3109868D8E3A}"/>
                </a:ext>
              </a:extLst>
            </p:cNvPr>
            <p:cNvSpPr txBox="1"/>
            <p:nvPr/>
          </p:nvSpPr>
          <p:spPr>
            <a:xfrm>
              <a:off x="3598606" y="1692217"/>
              <a:ext cx="416887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 mừng các bạn đã tìm thấy kho báu!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866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pirate with a sign&#10;&#10;Description automatically generated with medium confidence">
            <a:extLst>
              <a:ext uri="{FF2B5EF4-FFF2-40B4-BE49-F238E27FC236}">
                <a16:creationId xmlns:a16="http://schemas.microsoft.com/office/drawing/2014/main" id="{B21D3219-28A8-EC3E-CED3-D76449E69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BAF911-BBAF-461B-AD69-129021E2E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1346702"/>
            <a:ext cx="6960850" cy="2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82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pirate with a sign&#10;&#10;Description automatically generated with medium confidence">
            <a:extLst>
              <a:ext uri="{FF2B5EF4-FFF2-40B4-BE49-F238E27FC236}">
                <a16:creationId xmlns:a16="http://schemas.microsoft.com/office/drawing/2014/main" id="{B21D3219-28A8-EC3E-CED3-D76449E69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95FC73-0DE7-3C50-F7B9-B127C99A9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847" y="459276"/>
            <a:ext cx="5962405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27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pirate with a sign&#10;&#10;Description automatically generated with medium confidence">
            <a:extLst>
              <a:ext uri="{FF2B5EF4-FFF2-40B4-BE49-F238E27FC236}">
                <a16:creationId xmlns:a16="http://schemas.microsoft.com/office/drawing/2014/main" id="{B21D3219-28A8-EC3E-CED3-D76449E69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F5B718-224D-8B6E-3A87-A8D482607DA9}"/>
              </a:ext>
            </a:extLst>
          </p:cNvPr>
          <p:cNvSpPr txBox="1"/>
          <p:nvPr/>
        </p:nvSpPr>
        <p:spPr>
          <a:xfrm>
            <a:off x="2788170" y="727896"/>
            <a:ext cx="65918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miếng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24074E-AE17-5272-EBA1-05A22F91D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4" y="2141512"/>
            <a:ext cx="4810125" cy="225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40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pirate with a sign&#10;&#10;Description automatically generated with medium confidence">
            <a:extLst>
              <a:ext uri="{FF2B5EF4-FFF2-40B4-BE49-F238E27FC236}">
                <a16:creationId xmlns:a16="http://schemas.microsoft.com/office/drawing/2014/main" id="{B21D3219-28A8-EC3E-CED3-D76449E69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3AB5A1-5EB5-8845-81C2-4E1DA2806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911" y="773601"/>
            <a:ext cx="6712278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013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rate on a boat on a beach&#10;&#10;Description automatically generated">
            <a:extLst>
              <a:ext uri="{FF2B5EF4-FFF2-40B4-BE49-F238E27FC236}">
                <a16:creationId xmlns:a16="http://schemas.microsoft.com/office/drawing/2014/main" id="{2C7C8886-D9C5-2488-43A9-F9AFF0190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b="138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F7B333-5436-693C-8F67-FA8F849EF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194">
            <a:off x="91661" y="2871200"/>
            <a:ext cx="15897271" cy="27606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61A1FF-8C8E-4802-2D99-BB3BB7EF4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799" y="725501"/>
            <a:ext cx="6767147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45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pirate with a sign&#10;&#10;Description automatically generated with medium confidence">
            <a:extLst>
              <a:ext uri="{FF2B5EF4-FFF2-40B4-BE49-F238E27FC236}">
                <a16:creationId xmlns:a16="http://schemas.microsoft.com/office/drawing/2014/main" id="{775F133E-877E-5BC9-A4F1-2FB3BD31D9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Content Placeholder 5" descr="A map of a treasure island&#10;&#10;Description automatically generated">
            <a:extLst>
              <a:ext uri="{FF2B5EF4-FFF2-40B4-BE49-F238E27FC236}">
                <a16:creationId xmlns:a16="http://schemas.microsoft.com/office/drawing/2014/main" id="{16164240-0794-3D11-9851-4D2C5C889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0" y="0"/>
            <a:ext cx="7305040" cy="6862100"/>
          </a:xfr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B47C97A-D4B4-07FA-BF0D-8696473F7211}"/>
              </a:ext>
            </a:extLst>
          </p:cNvPr>
          <p:cNvSpPr/>
          <p:nvPr/>
        </p:nvSpPr>
        <p:spPr>
          <a:xfrm>
            <a:off x="7039896" y="285134"/>
            <a:ext cx="3146323" cy="1956619"/>
          </a:xfrm>
          <a:prstGeom prst="wedgeEllipseCallout">
            <a:avLst>
              <a:gd name="adj1" fmla="val 32402"/>
              <a:gd name="adj2" fmla="val 51712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 báu bí ẩn đang được cất giấu trên một hòn đảo nhỏ. Chúng ta cùng tìm đường đến đó nhé!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C782A8-B1D1-4F9A-FD6F-779D757F4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876" y="4307437"/>
            <a:ext cx="2259191" cy="20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44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-0.20196 -0.134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reasure chest on a beach&#10;&#10;Description automatically generated">
            <a:extLst>
              <a:ext uri="{FF2B5EF4-FFF2-40B4-BE49-F238E27FC236}">
                <a16:creationId xmlns:a16="http://schemas.microsoft.com/office/drawing/2014/main" id="{39459EBE-610B-09E3-DBDE-6EB6FA451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r="355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A8A34-F0E1-3785-5724-90487DDADE22}"/>
              </a:ext>
            </a:extLst>
          </p:cNvPr>
          <p:cNvSpPr/>
          <p:nvPr/>
        </p:nvSpPr>
        <p:spPr>
          <a:xfrm>
            <a:off x="452284" y="180975"/>
            <a:ext cx="11287432" cy="65722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C21E79-0372-7257-DB04-29705C94A9AF}"/>
              </a:ext>
            </a:extLst>
          </p:cNvPr>
          <p:cNvSpPr/>
          <p:nvPr/>
        </p:nvSpPr>
        <p:spPr>
          <a:xfrm>
            <a:off x="674124" y="243349"/>
            <a:ext cx="825910" cy="7964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305ADF-02CD-BEC8-F657-C3FB7B59B22C}"/>
              </a:ext>
            </a:extLst>
          </p:cNvPr>
          <p:cNvSpPr txBox="1"/>
          <p:nvPr/>
        </p:nvSpPr>
        <p:spPr>
          <a:xfrm>
            <a:off x="1514475" y="262399"/>
            <a:ext cx="98774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vi-VN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hành theo nhóm, sử dụng bộ lắp ghép hình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AAF33-4B9B-5C62-6936-24C841B06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1347787"/>
            <a:ext cx="5560598" cy="2645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350BE0-3E5B-EDD8-1C95-AF3914F83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5" y="3905250"/>
            <a:ext cx="86868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29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pirate with a sign&#10;&#10;Description automatically generated with medium confidence">
            <a:extLst>
              <a:ext uri="{FF2B5EF4-FFF2-40B4-BE49-F238E27FC236}">
                <a16:creationId xmlns:a16="http://schemas.microsoft.com/office/drawing/2014/main" id="{775F133E-877E-5BC9-A4F1-2FB3BD31D9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Content Placeholder 5" descr="A map of a treasure island&#10;&#10;Description automatically generated">
            <a:extLst>
              <a:ext uri="{FF2B5EF4-FFF2-40B4-BE49-F238E27FC236}">
                <a16:creationId xmlns:a16="http://schemas.microsoft.com/office/drawing/2014/main" id="{16164240-0794-3D11-9851-4D2C5C889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0" y="0"/>
            <a:ext cx="7305040" cy="68621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C782A8-B1D1-4F9A-FD6F-779D757F4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04" y="3009579"/>
            <a:ext cx="2259191" cy="20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78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11354 -0.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reasure chest on a beach&#10;&#10;Description automatically generated">
            <a:extLst>
              <a:ext uri="{FF2B5EF4-FFF2-40B4-BE49-F238E27FC236}">
                <a16:creationId xmlns:a16="http://schemas.microsoft.com/office/drawing/2014/main" id="{39459EBE-610B-09E3-DBDE-6EB6FA451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r="355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A8A34-F0E1-3785-5724-90487DDADE22}"/>
              </a:ext>
            </a:extLst>
          </p:cNvPr>
          <p:cNvSpPr/>
          <p:nvPr/>
        </p:nvSpPr>
        <p:spPr>
          <a:xfrm>
            <a:off x="452284" y="180975"/>
            <a:ext cx="11287432" cy="65722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C21E79-0372-7257-DB04-29705C94A9AF}"/>
              </a:ext>
            </a:extLst>
          </p:cNvPr>
          <p:cNvSpPr/>
          <p:nvPr/>
        </p:nvSpPr>
        <p:spPr>
          <a:xfrm>
            <a:off x="693174" y="329074"/>
            <a:ext cx="825910" cy="7964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305ADF-02CD-BEC8-F657-C3FB7B59B22C}"/>
              </a:ext>
            </a:extLst>
          </p:cNvPr>
          <p:cNvSpPr txBox="1"/>
          <p:nvPr/>
        </p:nvSpPr>
        <p:spPr>
          <a:xfrm>
            <a:off x="1514475" y="262399"/>
            <a:ext cx="98774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An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biếu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85B1D-0CF2-A75E-C3B9-EA7E13ABC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499" y="1624012"/>
            <a:ext cx="8162925" cy="439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26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51</TotalTime>
  <Words>201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Roboto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9</cp:revision>
  <dcterms:created xsi:type="dcterms:W3CDTF">2024-02-03T00:46:13Z</dcterms:created>
  <dcterms:modified xsi:type="dcterms:W3CDTF">2024-02-15T03:52:51Z</dcterms:modified>
  <cp:category>9Slide.vn</cp:category>
</cp:coreProperties>
</file>