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7" r:id="rId2"/>
    <p:sldId id="265" r:id="rId3"/>
    <p:sldId id="278" r:id="rId4"/>
    <p:sldId id="266" r:id="rId5"/>
    <p:sldId id="267" r:id="rId6"/>
    <p:sldId id="280" r:id="rId7"/>
    <p:sldId id="279" r:id="rId8"/>
    <p:sldId id="268" r:id="rId9"/>
    <p:sldId id="281" r:id="rId10"/>
    <p:sldId id="282" r:id="rId11"/>
    <p:sldId id="283" r:id="rId12"/>
    <p:sldId id="284" r:id="rId13"/>
    <p:sldId id="269" r:id="rId14"/>
    <p:sldId id="270" r:id="rId15"/>
    <p:sldId id="285" r:id="rId16"/>
    <p:sldId id="286" r:id="rId17"/>
    <p:sldId id="294" r:id="rId18"/>
    <p:sldId id="295" r:id="rId19"/>
  </p:sldIdLst>
  <p:sldSz cx="18288000" cy="10287000"/>
  <p:notesSz cx="6858000" cy="9144000"/>
  <p:embeddedFontLs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53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3" Type="http://schemas.openxmlformats.org/officeDocument/2006/relationships/image" Target="../media/image120.svg"/><Relationship Id="rId8" Type="http://schemas.openxmlformats.org/officeDocument/2006/relationships/image" Target="../media/image7.svg"/><Relationship Id="rId63" Type="http://schemas.openxmlformats.org/officeDocument/2006/relationships/image" Target="../media/image16.png"/><Relationship Id="rId59" Type="http://schemas.openxmlformats.org/officeDocument/2006/relationships/image" Target="../media/image152.svg"/><Relationship Id="rId7" Type="http://schemas.openxmlformats.org/officeDocument/2006/relationships/image" Target="../media/image24.svg"/><Relationship Id="rId2" Type="http://schemas.openxmlformats.org/officeDocument/2006/relationships/image" Target="../media/image5.png"/><Relationship Id="rId62" Type="http://schemas.openxmlformats.org/officeDocument/2006/relationships/image" Target="../media/image15.png"/><Relationship Id="rId1" Type="http://schemas.openxmlformats.org/officeDocument/2006/relationships/slideLayout" Target="../slideLayouts/slideLayout7.xml"/><Relationship Id="rId66" Type="http://schemas.openxmlformats.org/officeDocument/2006/relationships/image" Target="../media/image19.png"/><Relationship Id="rId61" Type="http://schemas.openxmlformats.org/officeDocument/2006/relationships/image" Target="../media/image14.png"/><Relationship Id="rId28" Type="http://schemas.openxmlformats.org/officeDocument/2006/relationships/image" Target="../media/image133.svg"/><Relationship Id="rId60" Type="http://schemas.openxmlformats.org/officeDocument/2006/relationships/image" Target="../media/image13.png"/><Relationship Id="rId65" Type="http://schemas.openxmlformats.org/officeDocument/2006/relationships/image" Target="../media/image18.png"/><Relationship Id="rId64" Type="http://schemas.openxmlformats.org/officeDocument/2006/relationships/image" Target="../media/image17.png"/></Relationships>
</file>

<file path=ppt/slides/_rels/slide11.xml.rels><?xml version="1.0" encoding="UTF-8" standalone="yes"?>
<Relationships xmlns="http://schemas.openxmlformats.org/package/2006/relationships"><Relationship Id="rId13" Type="http://schemas.openxmlformats.org/officeDocument/2006/relationships/image" Target="../media/image120.svg"/><Relationship Id="rId8" Type="http://schemas.openxmlformats.org/officeDocument/2006/relationships/image" Target="../media/image7.svg"/><Relationship Id="rId63" Type="http://schemas.openxmlformats.org/officeDocument/2006/relationships/image" Target="../media/image16.png"/><Relationship Id="rId59" Type="http://schemas.openxmlformats.org/officeDocument/2006/relationships/image" Target="../media/image152.svg"/><Relationship Id="rId7" Type="http://schemas.openxmlformats.org/officeDocument/2006/relationships/image" Target="../media/image24.svg"/><Relationship Id="rId2" Type="http://schemas.openxmlformats.org/officeDocument/2006/relationships/image" Target="../media/image5.png"/><Relationship Id="rId62" Type="http://schemas.openxmlformats.org/officeDocument/2006/relationships/image" Target="../media/image15.png"/><Relationship Id="rId1" Type="http://schemas.openxmlformats.org/officeDocument/2006/relationships/slideLayout" Target="../slideLayouts/slideLayout7.xml"/><Relationship Id="rId66" Type="http://schemas.openxmlformats.org/officeDocument/2006/relationships/image" Target="../media/image19.png"/><Relationship Id="rId61" Type="http://schemas.openxmlformats.org/officeDocument/2006/relationships/image" Target="../media/image14.png"/><Relationship Id="rId28" Type="http://schemas.openxmlformats.org/officeDocument/2006/relationships/image" Target="../media/image133.svg"/><Relationship Id="rId60" Type="http://schemas.openxmlformats.org/officeDocument/2006/relationships/image" Target="../media/image13.png"/><Relationship Id="rId65" Type="http://schemas.openxmlformats.org/officeDocument/2006/relationships/image" Target="../media/image18.png"/><Relationship Id="rId64" Type="http://schemas.openxmlformats.org/officeDocument/2006/relationships/image" Target="../media/image17.png"/></Relationships>
</file>

<file path=ppt/slides/_rels/slide12.xml.rels><?xml version="1.0" encoding="UTF-8" standalone="yes"?>
<Relationships xmlns="http://schemas.openxmlformats.org/package/2006/relationships"><Relationship Id="rId13" Type="http://schemas.openxmlformats.org/officeDocument/2006/relationships/image" Target="../media/image120.svg"/><Relationship Id="rId8" Type="http://schemas.openxmlformats.org/officeDocument/2006/relationships/image" Target="../media/image7.svg"/><Relationship Id="rId63" Type="http://schemas.openxmlformats.org/officeDocument/2006/relationships/image" Target="../media/image16.png"/><Relationship Id="rId59" Type="http://schemas.openxmlformats.org/officeDocument/2006/relationships/image" Target="../media/image152.svg"/><Relationship Id="rId7" Type="http://schemas.openxmlformats.org/officeDocument/2006/relationships/image" Target="../media/image24.svg"/><Relationship Id="rId2" Type="http://schemas.openxmlformats.org/officeDocument/2006/relationships/image" Target="../media/image5.png"/><Relationship Id="rId62" Type="http://schemas.openxmlformats.org/officeDocument/2006/relationships/image" Target="../media/image15.png"/><Relationship Id="rId1" Type="http://schemas.openxmlformats.org/officeDocument/2006/relationships/slideLayout" Target="../slideLayouts/slideLayout7.xml"/><Relationship Id="rId66" Type="http://schemas.openxmlformats.org/officeDocument/2006/relationships/image" Target="../media/image19.png"/><Relationship Id="rId61" Type="http://schemas.openxmlformats.org/officeDocument/2006/relationships/image" Target="../media/image14.png"/><Relationship Id="rId28" Type="http://schemas.openxmlformats.org/officeDocument/2006/relationships/image" Target="../media/image133.svg"/><Relationship Id="rId60" Type="http://schemas.openxmlformats.org/officeDocument/2006/relationships/image" Target="../media/image13.png"/><Relationship Id="rId65" Type="http://schemas.openxmlformats.org/officeDocument/2006/relationships/image" Target="../media/image18.png"/><Relationship Id="rId64" Type="http://schemas.openxmlformats.org/officeDocument/2006/relationships/image" Target="../media/image17.png"/></Relationships>
</file>

<file path=ppt/slides/_rels/slide13.xml.rels><?xml version="1.0" encoding="UTF-8" standalone="yes"?>
<Relationships xmlns="http://schemas.openxmlformats.org/package/2006/relationships"><Relationship Id="rId59" Type="http://schemas.openxmlformats.org/officeDocument/2006/relationships/image" Target="../media/image152.svg"/><Relationship Id="rId2" Type="http://schemas.openxmlformats.org/officeDocument/2006/relationships/image" Target="../media/image5.png"/><Relationship Id="rId1" Type="http://schemas.openxmlformats.org/officeDocument/2006/relationships/slideLayout" Target="../slideLayouts/slideLayout7.xml"/><Relationship Id="rId60" Type="http://schemas.openxmlformats.org/officeDocument/2006/relationships/image" Target="../media/image20.png"/><Relationship Id="rId9" Type="http://schemas.openxmlformats.org/officeDocument/2006/relationships/image" Target="../media/image8.svg"/></Relationships>
</file>

<file path=ppt/slides/_rels/slide14.xml.rels><?xml version="1.0" encoding="UTF-8" standalone="yes"?>
<Relationships xmlns="http://schemas.openxmlformats.org/package/2006/relationships"><Relationship Id="rId59" Type="http://schemas.openxmlformats.org/officeDocument/2006/relationships/image" Target="../media/image152.svg"/><Relationship Id="rId2" Type="http://schemas.openxmlformats.org/officeDocument/2006/relationships/image" Target="../media/image5.png"/><Relationship Id="rId1" Type="http://schemas.openxmlformats.org/officeDocument/2006/relationships/slideLayout" Target="../slideLayouts/slideLayout7.xml"/><Relationship Id="rId60" Type="http://schemas.openxmlformats.org/officeDocument/2006/relationships/image" Target="../media/image21.png"/></Relationships>
</file>

<file path=ppt/slides/_rels/slide15.xml.rels><?xml version="1.0" encoding="UTF-8" standalone="yes"?>
<Relationships xmlns="http://schemas.openxmlformats.org/package/2006/relationships"><Relationship Id="rId59" Type="http://schemas.openxmlformats.org/officeDocument/2006/relationships/image" Target="../media/image152.svg"/><Relationship Id="rId2" Type="http://schemas.openxmlformats.org/officeDocument/2006/relationships/image" Target="../media/image5.png"/><Relationship Id="rId1" Type="http://schemas.openxmlformats.org/officeDocument/2006/relationships/slideLayout" Target="../slideLayouts/slideLayout7.xml"/><Relationship Id="rId60" Type="http://schemas.openxmlformats.org/officeDocument/2006/relationships/image" Target="../media/image21.png"/></Relationships>
</file>

<file path=ppt/slides/_rels/slide16.xml.rels><?xml version="1.0" encoding="UTF-8" standalone="yes"?>
<Relationships xmlns="http://schemas.openxmlformats.org/package/2006/relationships"><Relationship Id="rId59" Type="http://schemas.openxmlformats.org/officeDocument/2006/relationships/image" Target="../media/image152.svg"/><Relationship Id="rId2" Type="http://schemas.openxmlformats.org/officeDocument/2006/relationships/image" Target="../media/image5.png"/><Relationship Id="rId1" Type="http://schemas.openxmlformats.org/officeDocument/2006/relationships/slideLayout" Target="../slideLayouts/slideLayout7.xml"/><Relationship Id="rId60"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24.svg"/><Relationship Id="rId12"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Layout" Target="../slideLayouts/slideLayout7.xml"/><Relationship Id="rId11" Type="http://schemas.openxmlformats.org/officeDocument/2006/relationships/image" Target="../media/image89.sv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59" Type="http://schemas.openxmlformats.org/officeDocument/2006/relationships/image" Target="../media/image152.svg"/><Relationship Id="rId2" Type="http://schemas.openxmlformats.org/officeDocument/2006/relationships/image" Target="../media/image5.png"/><Relationship Id="rId29" Type="http://schemas.openxmlformats.org/officeDocument/2006/relationships/image" Target="../media/image124.svg"/><Relationship Id="rId62" Type="http://schemas.openxmlformats.org/officeDocument/2006/relationships/image" Target="../media/image8.png"/><Relationship Id="rId1" Type="http://schemas.openxmlformats.org/officeDocument/2006/relationships/slideLayout" Target="../slideLayouts/slideLayout7.xml"/><Relationship Id="rId61" Type="http://schemas.openxmlformats.org/officeDocument/2006/relationships/image" Target="../media/image7.png"/><Relationship Id="rId60" Type="http://schemas.openxmlformats.org/officeDocument/2006/relationships/image" Target="../media/image6.png"/><Relationship Id="rId22" Type="http://schemas.openxmlformats.org/officeDocument/2006/relationships/image" Target="../media/image60.svg"/></Relationships>
</file>

<file path=ppt/slides/_rels/slide3.xml.rels><?xml version="1.0" encoding="UTF-8" standalone="yes"?>
<Relationships xmlns="http://schemas.openxmlformats.org/package/2006/relationships"><Relationship Id="rId59" Type="http://schemas.openxmlformats.org/officeDocument/2006/relationships/image" Target="../media/image152.svg"/><Relationship Id="rId7" Type="http://schemas.openxmlformats.org/officeDocument/2006/relationships/image" Target="../media/image47.svg"/><Relationship Id="rId2" Type="http://schemas.openxmlformats.org/officeDocument/2006/relationships/image" Target="../media/image5.png"/><Relationship Id="rId62" Type="http://schemas.openxmlformats.org/officeDocument/2006/relationships/image" Target="../media/image11.png"/><Relationship Id="rId1" Type="http://schemas.openxmlformats.org/officeDocument/2006/relationships/slideLayout" Target="../slideLayouts/slideLayout7.xml"/><Relationship Id="rId61" Type="http://schemas.openxmlformats.org/officeDocument/2006/relationships/image" Target="../media/image10.png"/><Relationship Id="rId60" Type="http://schemas.openxmlformats.org/officeDocument/2006/relationships/image" Target="../media/image9.png"/><Relationship Id="rId9" Type="http://schemas.openxmlformats.org/officeDocument/2006/relationships/image" Target="../media/image49.svg"/></Relationships>
</file>

<file path=ppt/slides/_rels/slide4.xml.rels><?xml version="1.0" encoding="UTF-8" standalone="yes"?>
<Relationships xmlns="http://schemas.openxmlformats.org/package/2006/relationships"><Relationship Id="rId59" Type="http://schemas.openxmlformats.org/officeDocument/2006/relationships/image" Target="../media/image152.svg"/><Relationship Id="rId2" Type="http://schemas.openxmlformats.org/officeDocument/2006/relationships/image" Target="../media/image5.png"/><Relationship Id="rId1" Type="http://schemas.openxmlformats.org/officeDocument/2006/relationships/slideLayout" Target="../slideLayouts/slideLayout7.xml"/><Relationship Id="rId60" Type="http://schemas.openxmlformats.org/officeDocument/2006/relationships/image" Target="../media/image12.png"/></Relationships>
</file>

<file path=ppt/slides/_rels/slide5.xml.rels><?xml version="1.0" encoding="UTF-8" standalone="yes"?>
<Relationships xmlns="http://schemas.openxmlformats.org/package/2006/relationships"><Relationship Id="rId59" Type="http://schemas.openxmlformats.org/officeDocument/2006/relationships/image" Target="../media/image152.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59" Type="http://schemas.openxmlformats.org/officeDocument/2006/relationships/image" Target="../media/image152.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59" Type="http://schemas.openxmlformats.org/officeDocument/2006/relationships/image" Target="../media/image152.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3" Type="http://schemas.openxmlformats.org/officeDocument/2006/relationships/image" Target="../media/image120.svg"/><Relationship Id="rId8" Type="http://schemas.openxmlformats.org/officeDocument/2006/relationships/image" Target="../media/image7.svg"/><Relationship Id="rId63" Type="http://schemas.openxmlformats.org/officeDocument/2006/relationships/image" Target="../media/image16.png"/><Relationship Id="rId59" Type="http://schemas.openxmlformats.org/officeDocument/2006/relationships/image" Target="../media/image152.svg"/><Relationship Id="rId7" Type="http://schemas.openxmlformats.org/officeDocument/2006/relationships/image" Target="../media/image24.svg"/><Relationship Id="rId2" Type="http://schemas.openxmlformats.org/officeDocument/2006/relationships/image" Target="../media/image5.png"/><Relationship Id="rId62" Type="http://schemas.openxmlformats.org/officeDocument/2006/relationships/image" Target="../media/image15.png"/><Relationship Id="rId1" Type="http://schemas.openxmlformats.org/officeDocument/2006/relationships/slideLayout" Target="../slideLayouts/slideLayout7.xml"/><Relationship Id="rId66" Type="http://schemas.openxmlformats.org/officeDocument/2006/relationships/image" Target="../media/image19.png"/><Relationship Id="rId61" Type="http://schemas.openxmlformats.org/officeDocument/2006/relationships/image" Target="../media/image14.png"/><Relationship Id="rId28" Type="http://schemas.openxmlformats.org/officeDocument/2006/relationships/image" Target="../media/image133.svg"/><Relationship Id="rId60" Type="http://schemas.openxmlformats.org/officeDocument/2006/relationships/image" Target="../media/image13.png"/><Relationship Id="rId65" Type="http://schemas.openxmlformats.org/officeDocument/2006/relationships/image" Target="../media/image18.png"/><Relationship Id="rId64" Type="http://schemas.openxmlformats.org/officeDocument/2006/relationships/image" Target="../media/image17.png"/></Relationships>
</file>

<file path=ppt/slides/_rels/slide9.xml.rels><?xml version="1.0" encoding="UTF-8" standalone="yes"?>
<Relationships xmlns="http://schemas.openxmlformats.org/package/2006/relationships"><Relationship Id="rId13" Type="http://schemas.openxmlformats.org/officeDocument/2006/relationships/image" Target="../media/image120.svg"/><Relationship Id="rId8" Type="http://schemas.openxmlformats.org/officeDocument/2006/relationships/image" Target="../media/image7.svg"/><Relationship Id="rId63" Type="http://schemas.openxmlformats.org/officeDocument/2006/relationships/image" Target="../media/image16.png"/><Relationship Id="rId59" Type="http://schemas.openxmlformats.org/officeDocument/2006/relationships/image" Target="../media/image152.svg"/><Relationship Id="rId7" Type="http://schemas.openxmlformats.org/officeDocument/2006/relationships/image" Target="../media/image24.svg"/><Relationship Id="rId2" Type="http://schemas.openxmlformats.org/officeDocument/2006/relationships/image" Target="../media/image5.png"/><Relationship Id="rId62" Type="http://schemas.openxmlformats.org/officeDocument/2006/relationships/image" Target="../media/image15.png"/><Relationship Id="rId1" Type="http://schemas.openxmlformats.org/officeDocument/2006/relationships/slideLayout" Target="../slideLayouts/slideLayout7.xml"/><Relationship Id="rId66" Type="http://schemas.openxmlformats.org/officeDocument/2006/relationships/image" Target="../media/image19.png"/><Relationship Id="rId61" Type="http://schemas.openxmlformats.org/officeDocument/2006/relationships/image" Target="../media/image14.png"/><Relationship Id="rId28" Type="http://schemas.openxmlformats.org/officeDocument/2006/relationships/image" Target="../media/image133.svg"/><Relationship Id="rId60" Type="http://schemas.openxmlformats.org/officeDocument/2006/relationships/image" Target="../media/image13.png"/><Relationship Id="rId65" Type="http://schemas.openxmlformats.org/officeDocument/2006/relationships/image" Target="../media/image18.png"/><Relationship Id="rId6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19100" y="354445"/>
            <a:ext cx="17449800" cy="9601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3"/>
          <p:cNvPicPr>
            <a:picLocks noChangeAspect="1"/>
          </p:cNvPicPr>
          <p:nvPr/>
        </p:nvPicPr>
        <p:blipFill>
          <a:blip r:embed="rId3"/>
          <a:srcRect/>
          <a:stretch>
            <a:fillRect/>
          </a:stretch>
        </p:blipFill>
        <p:spPr>
          <a:xfrm>
            <a:off x="4572000" y="359962"/>
            <a:ext cx="4394180" cy="4730635"/>
          </a:xfrm>
          <a:prstGeom prst="rect">
            <a:avLst/>
          </a:prstGeom>
        </p:spPr>
      </p:pic>
      <p:pic>
        <p:nvPicPr>
          <p:cNvPr id="6" name="Picture 13"/>
          <p:cNvPicPr>
            <a:picLocks noChangeAspect="1"/>
          </p:cNvPicPr>
          <p:nvPr/>
        </p:nvPicPr>
        <p:blipFill>
          <a:blip r:embed="rId3"/>
          <a:srcRect/>
          <a:stretch>
            <a:fillRect/>
          </a:stretch>
        </p:blipFill>
        <p:spPr>
          <a:xfrm flipH="1">
            <a:off x="8957942" y="354445"/>
            <a:ext cx="4636022" cy="4789055"/>
          </a:xfrm>
          <a:prstGeom prst="rect">
            <a:avLst/>
          </a:prstGeom>
        </p:spPr>
      </p:pic>
      <p:pic>
        <p:nvPicPr>
          <p:cNvPr id="16" name="Picture 8"/>
          <p:cNvPicPr>
            <a:picLocks noChangeAspect="1"/>
          </p:cNvPicPr>
          <p:nvPr/>
        </p:nvPicPr>
        <p:blipFill>
          <a:blip r:embed="rId4"/>
          <a:srcRect/>
          <a:stretch>
            <a:fillRect/>
          </a:stretch>
        </p:blipFill>
        <p:spPr>
          <a:xfrm>
            <a:off x="13335000" y="617971"/>
            <a:ext cx="4533900" cy="3236071"/>
          </a:xfrm>
          <a:prstGeom prst="rect">
            <a:avLst/>
          </a:prstGeom>
        </p:spPr>
      </p:pic>
      <p:pic>
        <p:nvPicPr>
          <p:cNvPr id="17" name="Picture 4"/>
          <p:cNvPicPr>
            <a:picLocks noChangeAspect="1"/>
          </p:cNvPicPr>
          <p:nvPr/>
        </p:nvPicPr>
        <p:blipFill>
          <a:blip r:embed="rId5"/>
          <a:srcRect/>
          <a:stretch>
            <a:fillRect/>
          </a:stretch>
        </p:blipFill>
        <p:spPr>
          <a:xfrm>
            <a:off x="419100" y="494133"/>
            <a:ext cx="3607934" cy="2020443"/>
          </a:xfrm>
          <a:prstGeom prst="rect">
            <a:avLst/>
          </a:prstGeom>
        </p:spPr>
      </p:pic>
    </p:spTree>
    <p:extLst>
      <p:ext uri="{BB962C8B-B14F-4D97-AF65-F5344CB8AC3E}">
        <p14:creationId xmlns:p14="http://schemas.microsoft.com/office/powerpoint/2010/main" val="39382495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9"/>
              </a:ext>
            </a:extLst>
          </a:blip>
          <a:srcRect/>
          <a:stretch>
            <a:fillRect/>
          </a:stretch>
        </p:blipFill>
        <p:spPr>
          <a:xfrm>
            <a:off x="21770" y="1"/>
            <a:ext cx="18266229" cy="10287000"/>
          </a:xfrm>
          <a:prstGeom prst="rect">
            <a:avLst/>
          </a:prstGeom>
          <a:solidFill>
            <a:schemeClr val="accent5">
              <a:lumMod val="75000"/>
            </a:schemeClr>
          </a:solidFill>
        </p:spPr>
      </p:pic>
      <p:sp>
        <p:nvSpPr>
          <p:cNvPr id="5" name="Rectangle 4"/>
          <p:cNvSpPr/>
          <p:nvPr/>
        </p:nvSpPr>
        <p:spPr>
          <a:xfrm>
            <a:off x="457200" y="342900"/>
            <a:ext cx="17373600" cy="967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677459" y="671636"/>
            <a:ext cx="8024581" cy="943925"/>
            <a:chOff x="755503" y="1638300"/>
            <a:chExt cx="8317907" cy="622878"/>
          </a:xfrm>
          <a:solidFill>
            <a:schemeClr val="accent3">
              <a:lumMod val="75000"/>
            </a:schemeClr>
          </a:solidFill>
        </p:grpSpPr>
        <p:sp>
          <p:nvSpPr>
            <p:cNvPr id="7" name="Pentagon 6"/>
            <p:cNvSpPr/>
            <p:nvPr/>
          </p:nvSpPr>
          <p:spPr>
            <a:xfrm>
              <a:off x="755503" y="1638300"/>
              <a:ext cx="8317907" cy="622878"/>
            </a:xfrm>
            <a:prstGeom prst="homePlat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0230" y="1654711"/>
              <a:ext cx="7529625" cy="507739"/>
            </a:xfrm>
            <a:prstGeom prst="rect">
              <a:avLst/>
            </a:prstGeom>
            <a:grpFill/>
          </p:spPr>
          <p:txBody>
            <a:bodyPr wrap="none">
              <a:spAutoFit/>
            </a:bodyPr>
            <a:lstStyle/>
            <a:p>
              <a:r>
                <a:rPr lang="nl-NL" sz="4400" b="1" smtClean="0">
                  <a:solidFill>
                    <a:schemeClr val="bg1"/>
                  </a:solidFill>
                  <a:latin typeface="Arial" pitchFamily="34" charset="0"/>
                  <a:cs typeface="Arial" pitchFamily="34" charset="0"/>
                </a:rPr>
                <a:t>2. Nghe – kể lại câu chuyện</a:t>
              </a:r>
              <a:endParaRPr lang="en-US" sz="4400">
                <a:solidFill>
                  <a:schemeClr val="bg1"/>
                </a:solidFill>
                <a:latin typeface="Arial" pitchFamily="34" charset="0"/>
                <a:cs typeface="Arial" pitchFamily="34" charset="0"/>
              </a:endParaRPr>
            </a:p>
          </p:txBody>
        </p:sp>
      </p:grpSp>
      <p:sp>
        <p:nvSpPr>
          <p:cNvPr id="2" name="Rounded Rectangle 1"/>
          <p:cNvSpPr/>
          <p:nvPr/>
        </p:nvSpPr>
        <p:spPr>
          <a:xfrm>
            <a:off x="739903" y="1866900"/>
            <a:ext cx="6652981" cy="9906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accent2">
                    <a:lumMod val="50000"/>
                  </a:schemeClr>
                </a:solidFill>
                <a:latin typeface="Arial" pitchFamily="34" charset="0"/>
                <a:cs typeface="Arial" pitchFamily="34" charset="0"/>
              </a:rPr>
              <a:t>Thảo luận, trả lời câu hỏi:</a:t>
            </a:r>
            <a:endParaRPr lang="en-US" sz="4000" b="1">
              <a:solidFill>
                <a:schemeClr val="accent2">
                  <a:lumMod val="50000"/>
                </a:schemeClr>
              </a:solidFill>
              <a:latin typeface="Arial" pitchFamily="34" charset="0"/>
              <a:cs typeface="Arial" pitchFamily="34" charset="0"/>
            </a:endParaRPr>
          </a:p>
        </p:txBody>
      </p:sp>
      <p:pic>
        <p:nvPicPr>
          <p:cNvPr id="10" name="Picture 4"/>
          <p:cNvPicPr>
            <a:picLocks noChangeAspect="1"/>
          </p:cNvPicPr>
          <p:nvPr/>
        </p:nvPicPr>
        <p:blipFill>
          <a:blip r:embed="rId60"/>
          <a:srcRect/>
          <a:stretch>
            <a:fillRect/>
          </a:stretch>
        </p:blipFill>
        <p:spPr>
          <a:xfrm>
            <a:off x="1962210" y="8581614"/>
            <a:ext cx="6255150" cy="1438685"/>
          </a:xfrm>
          <a:prstGeom prst="rect">
            <a:avLst/>
          </a:prstGeom>
        </p:spPr>
      </p:pic>
      <p:pic>
        <p:nvPicPr>
          <p:cNvPr id="11" name="Picture 5"/>
          <p:cNvPicPr>
            <a:picLocks noChangeAspect="1"/>
          </p:cNvPicPr>
          <p:nvPr/>
        </p:nvPicPr>
        <p:blipFill>
          <a:blip r:embed="rId61">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55695" y="8824621"/>
            <a:ext cx="3839569" cy="1354321"/>
          </a:xfrm>
          <a:prstGeom prst="rect">
            <a:avLst/>
          </a:prstGeom>
        </p:spPr>
      </p:pic>
      <p:grpSp>
        <p:nvGrpSpPr>
          <p:cNvPr id="13" name="Group 12"/>
          <p:cNvGrpSpPr/>
          <p:nvPr/>
        </p:nvGrpSpPr>
        <p:grpSpPr>
          <a:xfrm>
            <a:off x="555695" y="3342966"/>
            <a:ext cx="8131105" cy="5686215"/>
            <a:chOff x="555695" y="3342966"/>
            <a:chExt cx="8131105" cy="5686215"/>
          </a:xfrm>
        </p:grpSpPr>
        <p:pic>
          <p:nvPicPr>
            <p:cNvPr id="9" name="Picture 7"/>
            <p:cNvPicPr>
              <a:picLocks noChangeAspect="1"/>
            </p:cNvPicPr>
            <p:nvPr/>
          </p:nvPicPr>
          <p:blipFill>
            <a:blip r:embed="rId62"/>
            <a:srcRect/>
            <a:stretch>
              <a:fillRect/>
            </a:stretch>
          </p:blipFill>
          <p:spPr>
            <a:xfrm>
              <a:off x="555695" y="3342966"/>
              <a:ext cx="8131105" cy="5686215"/>
            </a:xfrm>
            <a:prstGeom prst="rect">
              <a:avLst/>
            </a:prstGeom>
          </p:spPr>
        </p:pic>
        <p:sp>
          <p:nvSpPr>
            <p:cNvPr id="3" name="Rectangle 2"/>
            <p:cNvSpPr/>
            <p:nvPr/>
          </p:nvSpPr>
          <p:spPr>
            <a:xfrm>
              <a:off x="2028535" y="4223698"/>
              <a:ext cx="4733457" cy="1839606"/>
            </a:xfrm>
            <a:prstGeom prst="rect">
              <a:avLst/>
            </a:prstGeom>
          </p:spPr>
          <p:txBody>
            <a:bodyPr wrap="square">
              <a:spAutoFit/>
            </a:bodyPr>
            <a:lstStyle/>
            <a:p>
              <a:pPr algn="ctr">
                <a:lnSpc>
                  <a:spcPct val="150000"/>
                </a:lnSpc>
              </a:pPr>
              <a:r>
                <a:rPr lang="vi-VN" sz="4000"/>
                <a:t>Chàng trai từ biệt mẹ đi đâu?</a:t>
              </a:r>
              <a:endParaRPr lang="en-US" sz="4000"/>
            </a:p>
          </p:txBody>
        </p:sp>
      </p:grpSp>
      <p:grpSp>
        <p:nvGrpSpPr>
          <p:cNvPr id="23" name="Group 22"/>
          <p:cNvGrpSpPr/>
          <p:nvPr/>
        </p:nvGrpSpPr>
        <p:grpSpPr>
          <a:xfrm>
            <a:off x="9376261" y="2759404"/>
            <a:ext cx="8231517" cy="6705676"/>
            <a:chOff x="9376261" y="2759404"/>
            <a:chExt cx="8231517" cy="6705676"/>
          </a:xfrm>
        </p:grpSpPr>
        <p:grpSp>
          <p:nvGrpSpPr>
            <p:cNvPr id="18" name="Group 17"/>
            <p:cNvGrpSpPr/>
            <p:nvPr/>
          </p:nvGrpSpPr>
          <p:grpSpPr>
            <a:xfrm>
              <a:off x="9376261" y="2759404"/>
              <a:ext cx="8231517" cy="6705676"/>
              <a:chOff x="10241319" y="5588267"/>
              <a:chExt cx="7640395" cy="3822432"/>
            </a:xfrm>
          </p:grpSpPr>
          <p:pic>
            <p:nvPicPr>
              <p:cNvPr id="20" name="Picture 8"/>
              <p:cNvPicPr>
                <a:picLocks noChangeAspect="1"/>
              </p:cNvPicPr>
              <p:nvPr/>
            </p:nvPicPr>
            <p:blipFill>
              <a:blip r:embed="rId63">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241319" y="5588267"/>
                <a:ext cx="7360881" cy="3822432"/>
              </a:xfrm>
              <a:prstGeom prst="rect">
                <a:avLst/>
              </a:prstGeom>
            </p:spPr>
          </p:pic>
          <p:pic>
            <p:nvPicPr>
              <p:cNvPr id="21" name="Picture 16"/>
              <p:cNvPicPr>
                <a:picLocks noChangeAspect="1"/>
              </p:cNvPicPr>
              <p:nvPr/>
            </p:nvPicPr>
            <p:blipFill>
              <a:blip r:embed="rId64" cstate="print">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flipH="1">
                <a:off x="16377279" y="8039116"/>
                <a:ext cx="1504435" cy="1371583"/>
              </a:xfrm>
              <a:prstGeom prst="rect">
                <a:avLst/>
              </a:prstGeom>
            </p:spPr>
          </p:pic>
        </p:grpSp>
        <p:sp>
          <p:nvSpPr>
            <p:cNvPr id="22" name="Rectangle 21"/>
            <p:cNvSpPr/>
            <p:nvPr/>
          </p:nvSpPr>
          <p:spPr>
            <a:xfrm>
              <a:off x="10081260" y="3462793"/>
              <a:ext cx="6553200" cy="1839606"/>
            </a:xfrm>
            <a:prstGeom prst="rect">
              <a:avLst/>
            </a:prstGeom>
          </p:spPr>
          <p:txBody>
            <a:bodyPr wrap="square">
              <a:spAutoFit/>
            </a:bodyPr>
            <a:lstStyle/>
            <a:p>
              <a:pPr algn="just">
                <a:lnSpc>
                  <a:spcPct val="150000"/>
                </a:lnSpc>
              </a:pPr>
              <a:r>
                <a:rPr lang="vi-VN" sz="4000"/>
                <a:t>Chàng trai từ biệt mẹ để lên đường đi đánh giặc.</a:t>
              </a:r>
              <a:endParaRPr lang="en-US" sz="4000"/>
            </a:p>
          </p:txBody>
        </p:sp>
      </p:grpSp>
      <p:pic>
        <p:nvPicPr>
          <p:cNvPr id="25" name="Picture 3"/>
          <p:cNvPicPr>
            <a:picLocks noChangeAspect="1"/>
          </p:cNvPicPr>
          <p:nvPr/>
        </p:nvPicPr>
        <p:blipFill>
          <a:blip r:embed="rId65"/>
          <a:srcRect/>
          <a:stretch>
            <a:fillRect/>
          </a:stretch>
        </p:blipFill>
        <p:spPr>
          <a:xfrm>
            <a:off x="11146809" y="506903"/>
            <a:ext cx="4422101" cy="1918086"/>
          </a:xfrm>
          <a:prstGeom prst="rect">
            <a:avLst/>
          </a:prstGeom>
        </p:spPr>
      </p:pic>
      <p:pic>
        <p:nvPicPr>
          <p:cNvPr id="26" name="Picture 5"/>
          <p:cNvPicPr>
            <a:picLocks noChangeAspect="1"/>
          </p:cNvPicPr>
          <p:nvPr/>
        </p:nvPicPr>
        <p:blipFill>
          <a:blip r:embed="rId66"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4554201" y="876300"/>
            <a:ext cx="3276600" cy="2558227"/>
          </a:xfrm>
          <a:prstGeom prst="rect">
            <a:avLst/>
          </a:prstGeom>
        </p:spPr>
      </p:pic>
    </p:spTree>
    <p:extLst>
      <p:ext uri="{BB962C8B-B14F-4D97-AF65-F5344CB8AC3E}">
        <p14:creationId xmlns:p14="http://schemas.microsoft.com/office/powerpoint/2010/main" val="1330825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9"/>
              </a:ext>
            </a:extLst>
          </a:blip>
          <a:srcRect/>
          <a:stretch>
            <a:fillRect/>
          </a:stretch>
        </p:blipFill>
        <p:spPr>
          <a:xfrm>
            <a:off x="21770" y="1"/>
            <a:ext cx="18266229" cy="10287000"/>
          </a:xfrm>
          <a:prstGeom prst="rect">
            <a:avLst/>
          </a:prstGeom>
          <a:solidFill>
            <a:schemeClr val="accent5">
              <a:lumMod val="75000"/>
            </a:schemeClr>
          </a:solidFill>
        </p:spPr>
      </p:pic>
      <p:sp>
        <p:nvSpPr>
          <p:cNvPr id="5" name="Rectangle 4"/>
          <p:cNvSpPr/>
          <p:nvPr/>
        </p:nvSpPr>
        <p:spPr>
          <a:xfrm>
            <a:off x="457200" y="342900"/>
            <a:ext cx="17373600" cy="967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677459" y="671636"/>
            <a:ext cx="8024581" cy="943925"/>
            <a:chOff x="755503" y="1638300"/>
            <a:chExt cx="8317907" cy="622878"/>
          </a:xfrm>
          <a:solidFill>
            <a:schemeClr val="accent3">
              <a:lumMod val="75000"/>
            </a:schemeClr>
          </a:solidFill>
        </p:grpSpPr>
        <p:sp>
          <p:nvSpPr>
            <p:cNvPr id="7" name="Pentagon 6"/>
            <p:cNvSpPr/>
            <p:nvPr/>
          </p:nvSpPr>
          <p:spPr>
            <a:xfrm>
              <a:off x="755503" y="1638300"/>
              <a:ext cx="8317907" cy="622878"/>
            </a:xfrm>
            <a:prstGeom prst="homePlat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0230" y="1654711"/>
              <a:ext cx="7529625" cy="507739"/>
            </a:xfrm>
            <a:prstGeom prst="rect">
              <a:avLst/>
            </a:prstGeom>
            <a:grpFill/>
          </p:spPr>
          <p:txBody>
            <a:bodyPr wrap="none">
              <a:spAutoFit/>
            </a:bodyPr>
            <a:lstStyle/>
            <a:p>
              <a:r>
                <a:rPr lang="nl-NL" sz="4400" b="1" smtClean="0">
                  <a:solidFill>
                    <a:schemeClr val="bg1"/>
                  </a:solidFill>
                  <a:latin typeface="Arial" pitchFamily="34" charset="0"/>
                  <a:cs typeface="Arial" pitchFamily="34" charset="0"/>
                </a:rPr>
                <a:t>2. Nghe – kể lại câu chuyện</a:t>
              </a:r>
              <a:endParaRPr lang="en-US" sz="4400">
                <a:solidFill>
                  <a:schemeClr val="bg1"/>
                </a:solidFill>
                <a:latin typeface="Arial" pitchFamily="34" charset="0"/>
                <a:cs typeface="Arial" pitchFamily="34" charset="0"/>
              </a:endParaRPr>
            </a:p>
          </p:txBody>
        </p:sp>
      </p:grpSp>
      <p:sp>
        <p:nvSpPr>
          <p:cNvPr id="2" name="Rounded Rectangle 1"/>
          <p:cNvSpPr/>
          <p:nvPr/>
        </p:nvSpPr>
        <p:spPr>
          <a:xfrm>
            <a:off x="739903" y="1866900"/>
            <a:ext cx="6652981" cy="9906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accent2">
                    <a:lumMod val="50000"/>
                  </a:schemeClr>
                </a:solidFill>
                <a:latin typeface="Arial" pitchFamily="34" charset="0"/>
                <a:cs typeface="Arial" pitchFamily="34" charset="0"/>
              </a:rPr>
              <a:t>Thảo luận, trả lời câu hỏi:</a:t>
            </a:r>
            <a:endParaRPr lang="en-US" sz="4000" b="1">
              <a:solidFill>
                <a:schemeClr val="accent2">
                  <a:lumMod val="50000"/>
                </a:schemeClr>
              </a:solidFill>
              <a:latin typeface="Arial" pitchFamily="34" charset="0"/>
              <a:cs typeface="Arial" pitchFamily="34" charset="0"/>
            </a:endParaRPr>
          </a:p>
        </p:txBody>
      </p:sp>
      <p:pic>
        <p:nvPicPr>
          <p:cNvPr id="10" name="Picture 4"/>
          <p:cNvPicPr>
            <a:picLocks noChangeAspect="1"/>
          </p:cNvPicPr>
          <p:nvPr/>
        </p:nvPicPr>
        <p:blipFill>
          <a:blip r:embed="rId60"/>
          <a:srcRect/>
          <a:stretch>
            <a:fillRect/>
          </a:stretch>
        </p:blipFill>
        <p:spPr>
          <a:xfrm>
            <a:off x="1962210" y="8581614"/>
            <a:ext cx="6255150" cy="1438685"/>
          </a:xfrm>
          <a:prstGeom prst="rect">
            <a:avLst/>
          </a:prstGeom>
        </p:spPr>
      </p:pic>
      <p:pic>
        <p:nvPicPr>
          <p:cNvPr id="11" name="Picture 5"/>
          <p:cNvPicPr>
            <a:picLocks noChangeAspect="1"/>
          </p:cNvPicPr>
          <p:nvPr/>
        </p:nvPicPr>
        <p:blipFill>
          <a:blip r:embed="rId61">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55695" y="8824621"/>
            <a:ext cx="3839569" cy="1354321"/>
          </a:xfrm>
          <a:prstGeom prst="rect">
            <a:avLst/>
          </a:prstGeom>
        </p:spPr>
      </p:pic>
      <p:grpSp>
        <p:nvGrpSpPr>
          <p:cNvPr id="13" name="Group 12"/>
          <p:cNvGrpSpPr/>
          <p:nvPr/>
        </p:nvGrpSpPr>
        <p:grpSpPr>
          <a:xfrm>
            <a:off x="555695" y="3342966"/>
            <a:ext cx="8131105" cy="5686215"/>
            <a:chOff x="555695" y="3342966"/>
            <a:chExt cx="8131105" cy="5686215"/>
          </a:xfrm>
        </p:grpSpPr>
        <p:pic>
          <p:nvPicPr>
            <p:cNvPr id="9" name="Picture 7"/>
            <p:cNvPicPr>
              <a:picLocks noChangeAspect="1"/>
            </p:cNvPicPr>
            <p:nvPr/>
          </p:nvPicPr>
          <p:blipFill>
            <a:blip r:embed="rId62"/>
            <a:srcRect/>
            <a:stretch>
              <a:fillRect/>
            </a:stretch>
          </p:blipFill>
          <p:spPr>
            <a:xfrm>
              <a:off x="555695" y="3342966"/>
              <a:ext cx="8131105" cy="5686215"/>
            </a:xfrm>
            <a:prstGeom prst="rect">
              <a:avLst/>
            </a:prstGeom>
          </p:spPr>
        </p:pic>
        <p:sp>
          <p:nvSpPr>
            <p:cNvPr id="3" name="Rectangle 2"/>
            <p:cNvSpPr/>
            <p:nvPr/>
          </p:nvSpPr>
          <p:spPr>
            <a:xfrm>
              <a:off x="1561431" y="4122128"/>
              <a:ext cx="5667665" cy="1938992"/>
            </a:xfrm>
            <a:prstGeom prst="rect">
              <a:avLst/>
            </a:prstGeom>
          </p:spPr>
          <p:txBody>
            <a:bodyPr wrap="square">
              <a:spAutoFit/>
            </a:bodyPr>
            <a:lstStyle/>
            <a:p>
              <a:pPr algn="ctr">
                <a:lnSpc>
                  <a:spcPct val="150000"/>
                </a:lnSpc>
              </a:pPr>
              <a:r>
                <a:rPr lang="vi-VN" sz="4000"/>
                <a:t>Chàng trai nói gì và chuyện gì đã xảy ra?</a:t>
              </a:r>
              <a:endParaRPr lang="en-US" sz="4000"/>
            </a:p>
          </p:txBody>
        </p:sp>
      </p:grpSp>
      <p:grpSp>
        <p:nvGrpSpPr>
          <p:cNvPr id="23" name="Group 22"/>
          <p:cNvGrpSpPr/>
          <p:nvPr/>
        </p:nvGrpSpPr>
        <p:grpSpPr>
          <a:xfrm>
            <a:off x="8702041" y="2759404"/>
            <a:ext cx="8905738" cy="6705676"/>
            <a:chOff x="9376261" y="2759404"/>
            <a:chExt cx="8231517" cy="6705676"/>
          </a:xfrm>
        </p:grpSpPr>
        <p:grpSp>
          <p:nvGrpSpPr>
            <p:cNvPr id="18" name="Group 17"/>
            <p:cNvGrpSpPr/>
            <p:nvPr/>
          </p:nvGrpSpPr>
          <p:grpSpPr>
            <a:xfrm>
              <a:off x="9376261" y="2759404"/>
              <a:ext cx="8231517" cy="6705676"/>
              <a:chOff x="10241319" y="5588267"/>
              <a:chExt cx="7640395" cy="3822432"/>
            </a:xfrm>
          </p:grpSpPr>
          <p:pic>
            <p:nvPicPr>
              <p:cNvPr id="20" name="Picture 8"/>
              <p:cNvPicPr>
                <a:picLocks noChangeAspect="1"/>
              </p:cNvPicPr>
              <p:nvPr/>
            </p:nvPicPr>
            <p:blipFill>
              <a:blip r:embed="rId63">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241319" y="5588267"/>
                <a:ext cx="7640395" cy="3822432"/>
              </a:xfrm>
              <a:prstGeom prst="rect">
                <a:avLst/>
              </a:prstGeom>
            </p:spPr>
          </p:pic>
          <p:pic>
            <p:nvPicPr>
              <p:cNvPr id="21" name="Picture 16"/>
              <p:cNvPicPr>
                <a:picLocks noChangeAspect="1"/>
              </p:cNvPicPr>
              <p:nvPr/>
            </p:nvPicPr>
            <p:blipFill>
              <a:blip r:embed="rId64" cstate="print">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flipH="1">
                <a:off x="16377279" y="8424104"/>
                <a:ext cx="1504435" cy="986595"/>
              </a:xfrm>
              <a:prstGeom prst="rect">
                <a:avLst/>
              </a:prstGeom>
            </p:spPr>
          </p:pic>
        </p:grpSp>
        <p:sp>
          <p:nvSpPr>
            <p:cNvPr id="22" name="Rectangle 21"/>
            <p:cNvSpPr/>
            <p:nvPr/>
          </p:nvSpPr>
          <p:spPr>
            <a:xfrm>
              <a:off x="9869844" y="3192310"/>
              <a:ext cx="7244350" cy="5632311"/>
            </a:xfrm>
            <a:prstGeom prst="rect">
              <a:avLst/>
            </a:prstGeom>
          </p:spPr>
          <p:txBody>
            <a:bodyPr wrap="square">
              <a:spAutoFit/>
            </a:bodyPr>
            <a:lstStyle/>
            <a:p>
              <a:pPr algn="just">
                <a:lnSpc>
                  <a:spcPct val="150000"/>
                </a:lnSpc>
              </a:pPr>
              <a:r>
                <a:rPr lang="vi-VN" sz="4000"/>
                <a:t>Chàng không tìm thấy người tài, đã ngẩng mặt lên trời và than rằng “Sao Ông Trời chẳng giúp con đuổi sạch bọn giặc này?”. Sau đó, chàng rơi xuống một hồ nước và tìm thấy một thanh thép.</a:t>
              </a:r>
              <a:endParaRPr lang="en-US" sz="4000"/>
            </a:p>
          </p:txBody>
        </p:sp>
      </p:grpSp>
      <p:pic>
        <p:nvPicPr>
          <p:cNvPr id="25" name="Picture 3"/>
          <p:cNvPicPr>
            <a:picLocks noChangeAspect="1"/>
          </p:cNvPicPr>
          <p:nvPr/>
        </p:nvPicPr>
        <p:blipFill>
          <a:blip r:embed="rId65"/>
          <a:srcRect/>
          <a:stretch>
            <a:fillRect/>
          </a:stretch>
        </p:blipFill>
        <p:spPr>
          <a:xfrm>
            <a:off x="11146809" y="506903"/>
            <a:ext cx="4422101" cy="1918086"/>
          </a:xfrm>
          <a:prstGeom prst="rect">
            <a:avLst/>
          </a:prstGeom>
        </p:spPr>
      </p:pic>
      <p:pic>
        <p:nvPicPr>
          <p:cNvPr id="26" name="Picture 5"/>
          <p:cNvPicPr>
            <a:picLocks noChangeAspect="1"/>
          </p:cNvPicPr>
          <p:nvPr/>
        </p:nvPicPr>
        <p:blipFill>
          <a:blip r:embed="rId66"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4554201" y="876300"/>
            <a:ext cx="3276600" cy="2558227"/>
          </a:xfrm>
          <a:prstGeom prst="rect">
            <a:avLst/>
          </a:prstGeom>
        </p:spPr>
      </p:pic>
    </p:spTree>
    <p:extLst>
      <p:ext uri="{BB962C8B-B14F-4D97-AF65-F5344CB8AC3E}">
        <p14:creationId xmlns:p14="http://schemas.microsoft.com/office/powerpoint/2010/main" val="1330825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9"/>
              </a:ext>
            </a:extLst>
          </a:blip>
          <a:srcRect/>
          <a:stretch>
            <a:fillRect/>
          </a:stretch>
        </p:blipFill>
        <p:spPr>
          <a:xfrm>
            <a:off x="21770" y="1"/>
            <a:ext cx="18266229" cy="10287000"/>
          </a:xfrm>
          <a:prstGeom prst="rect">
            <a:avLst/>
          </a:prstGeom>
          <a:solidFill>
            <a:schemeClr val="accent5">
              <a:lumMod val="75000"/>
            </a:schemeClr>
          </a:solidFill>
        </p:spPr>
      </p:pic>
      <p:sp>
        <p:nvSpPr>
          <p:cNvPr id="5" name="Rectangle 4"/>
          <p:cNvSpPr/>
          <p:nvPr/>
        </p:nvSpPr>
        <p:spPr>
          <a:xfrm>
            <a:off x="457200" y="342900"/>
            <a:ext cx="17373600" cy="967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677459" y="671636"/>
            <a:ext cx="8024581" cy="943925"/>
            <a:chOff x="755503" y="1638300"/>
            <a:chExt cx="8317907" cy="622878"/>
          </a:xfrm>
          <a:solidFill>
            <a:schemeClr val="accent3">
              <a:lumMod val="75000"/>
            </a:schemeClr>
          </a:solidFill>
        </p:grpSpPr>
        <p:sp>
          <p:nvSpPr>
            <p:cNvPr id="7" name="Pentagon 6"/>
            <p:cNvSpPr/>
            <p:nvPr/>
          </p:nvSpPr>
          <p:spPr>
            <a:xfrm>
              <a:off x="755503" y="1638300"/>
              <a:ext cx="8317907" cy="622878"/>
            </a:xfrm>
            <a:prstGeom prst="homePlat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0230" y="1654711"/>
              <a:ext cx="7529625" cy="507739"/>
            </a:xfrm>
            <a:prstGeom prst="rect">
              <a:avLst/>
            </a:prstGeom>
            <a:grpFill/>
          </p:spPr>
          <p:txBody>
            <a:bodyPr wrap="none">
              <a:spAutoFit/>
            </a:bodyPr>
            <a:lstStyle/>
            <a:p>
              <a:r>
                <a:rPr lang="nl-NL" sz="4400" b="1" smtClean="0">
                  <a:solidFill>
                    <a:schemeClr val="bg1"/>
                  </a:solidFill>
                  <a:latin typeface="Arial" pitchFamily="34" charset="0"/>
                  <a:cs typeface="Arial" pitchFamily="34" charset="0"/>
                </a:rPr>
                <a:t>2. Nghe – kể lại câu chuyện</a:t>
              </a:r>
              <a:endParaRPr lang="en-US" sz="4400">
                <a:solidFill>
                  <a:schemeClr val="bg1"/>
                </a:solidFill>
                <a:latin typeface="Arial" pitchFamily="34" charset="0"/>
                <a:cs typeface="Arial" pitchFamily="34" charset="0"/>
              </a:endParaRPr>
            </a:p>
          </p:txBody>
        </p:sp>
      </p:grpSp>
      <p:sp>
        <p:nvSpPr>
          <p:cNvPr id="2" name="Rounded Rectangle 1"/>
          <p:cNvSpPr/>
          <p:nvPr/>
        </p:nvSpPr>
        <p:spPr>
          <a:xfrm>
            <a:off x="739903" y="1866900"/>
            <a:ext cx="6652981" cy="9906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accent2">
                    <a:lumMod val="50000"/>
                  </a:schemeClr>
                </a:solidFill>
                <a:latin typeface="Arial" pitchFamily="34" charset="0"/>
                <a:cs typeface="Arial" pitchFamily="34" charset="0"/>
              </a:rPr>
              <a:t>Thảo luận, trả lời câu hỏi:</a:t>
            </a:r>
            <a:endParaRPr lang="en-US" sz="4000" b="1">
              <a:solidFill>
                <a:schemeClr val="accent2">
                  <a:lumMod val="50000"/>
                </a:schemeClr>
              </a:solidFill>
              <a:latin typeface="Arial" pitchFamily="34" charset="0"/>
              <a:cs typeface="Arial" pitchFamily="34" charset="0"/>
            </a:endParaRPr>
          </a:p>
        </p:txBody>
      </p:sp>
      <p:pic>
        <p:nvPicPr>
          <p:cNvPr id="10" name="Picture 4"/>
          <p:cNvPicPr>
            <a:picLocks noChangeAspect="1"/>
          </p:cNvPicPr>
          <p:nvPr/>
        </p:nvPicPr>
        <p:blipFill>
          <a:blip r:embed="rId60"/>
          <a:srcRect/>
          <a:stretch>
            <a:fillRect/>
          </a:stretch>
        </p:blipFill>
        <p:spPr>
          <a:xfrm>
            <a:off x="1962210" y="8581614"/>
            <a:ext cx="6255150" cy="1438685"/>
          </a:xfrm>
          <a:prstGeom prst="rect">
            <a:avLst/>
          </a:prstGeom>
        </p:spPr>
      </p:pic>
      <p:pic>
        <p:nvPicPr>
          <p:cNvPr id="11" name="Picture 5"/>
          <p:cNvPicPr>
            <a:picLocks noChangeAspect="1"/>
          </p:cNvPicPr>
          <p:nvPr/>
        </p:nvPicPr>
        <p:blipFill>
          <a:blip r:embed="rId61">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55695" y="8824621"/>
            <a:ext cx="3839569" cy="1354321"/>
          </a:xfrm>
          <a:prstGeom prst="rect">
            <a:avLst/>
          </a:prstGeom>
        </p:spPr>
      </p:pic>
      <p:grpSp>
        <p:nvGrpSpPr>
          <p:cNvPr id="13" name="Group 12"/>
          <p:cNvGrpSpPr/>
          <p:nvPr/>
        </p:nvGrpSpPr>
        <p:grpSpPr>
          <a:xfrm>
            <a:off x="555695" y="2886228"/>
            <a:ext cx="9655105" cy="7134071"/>
            <a:chOff x="555695" y="2886228"/>
            <a:chExt cx="9655105" cy="7134071"/>
          </a:xfrm>
        </p:grpSpPr>
        <p:pic>
          <p:nvPicPr>
            <p:cNvPr id="9" name="Picture 7"/>
            <p:cNvPicPr>
              <a:picLocks noChangeAspect="1"/>
            </p:cNvPicPr>
            <p:nvPr/>
          </p:nvPicPr>
          <p:blipFill>
            <a:blip r:embed="rId62"/>
            <a:srcRect/>
            <a:stretch>
              <a:fillRect/>
            </a:stretch>
          </p:blipFill>
          <p:spPr>
            <a:xfrm>
              <a:off x="555695" y="2886228"/>
              <a:ext cx="9655105" cy="7134071"/>
            </a:xfrm>
            <a:prstGeom prst="rect">
              <a:avLst/>
            </a:prstGeom>
          </p:spPr>
        </p:pic>
        <p:sp>
          <p:nvSpPr>
            <p:cNvPr id="3" name="Rectangle 2"/>
            <p:cNvSpPr/>
            <p:nvPr/>
          </p:nvSpPr>
          <p:spPr>
            <a:xfrm>
              <a:off x="1317885" y="3763466"/>
              <a:ext cx="7543800" cy="2862322"/>
            </a:xfrm>
            <a:prstGeom prst="rect">
              <a:avLst/>
            </a:prstGeom>
          </p:spPr>
          <p:txBody>
            <a:bodyPr wrap="square">
              <a:spAutoFit/>
            </a:bodyPr>
            <a:lstStyle/>
            <a:p>
              <a:pPr algn="ctr">
                <a:lnSpc>
                  <a:spcPct val="150000"/>
                </a:lnSpc>
              </a:pPr>
              <a:r>
                <a:rPr lang="vi-VN" sz="4000"/>
                <a:t>Những ai đã giúp chàng trai làm thanh gươm thần và cùng chàng đi đánh giặc?</a:t>
              </a:r>
              <a:endParaRPr lang="en-US" sz="4000"/>
            </a:p>
          </p:txBody>
        </p:sp>
      </p:grpSp>
      <p:grpSp>
        <p:nvGrpSpPr>
          <p:cNvPr id="23" name="Group 22"/>
          <p:cNvGrpSpPr/>
          <p:nvPr/>
        </p:nvGrpSpPr>
        <p:grpSpPr>
          <a:xfrm>
            <a:off x="10591801" y="2759404"/>
            <a:ext cx="7015979" cy="6705676"/>
            <a:chOff x="10784332" y="2759404"/>
            <a:chExt cx="6823447" cy="6705676"/>
          </a:xfrm>
        </p:grpSpPr>
        <p:grpSp>
          <p:nvGrpSpPr>
            <p:cNvPr id="18" name="Group 17"/>
            <p:cNvGrpSpPr/>
            <p:nvPr/>
          </p:nvGrpSpPr>
          <p:grpSpPr>
            <a:xfrm>
              <a:off x="10784332" y="2759404"/>
              <a:ext cx="6823447" cy="6705676"/>
              <a:chOff x="11548273" y="5588267"/>
              <a:chExt cx="6333441" cy="3822432"/>
            </a:xfrm>
          </p:grpSpPr>
          <p:pic>
            <p:nvPicPr>
              <p:cNvPr id="20" name="Picture 8"/>
              <p:cNvPicPr>
                <a:picLocks noChangeAspect="1"/>
              </p:cNvPicPr>
              <p:nvPr/>
            </p:nvPicPr>
            <p:blipFill>
              <a:blip r:embed="rId63">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1548273" y="5588267"/>
                <a:ext cx="6333441" cy="3822432"/>
              </a:xfrm>
              <a:prstGeom prst="rect">
                <a:avLst/>
              </a:prstGeom>
            </p:spPr>
          </p:pic>
          <p:pic>
            <p:nvPicPr>
              <p:cNvPr id="21" name="Picture 16"/>
              <p:cNvPicPr>
                <a:picLocks noChangeAspect="1"/>
              </p:cNvPicPr>
              <p:nvPr/>
            </p:nvPicPr>
            <p:blipFill>
              <a:blip r:embed="rId64" cstate="print">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flipH="1">
                <a:off x="15813067" y="8054099"/>
                <a:ext cx="2068647" cy="1356600"/>
              </a:xfrm>
              <a:prstGeom prst="rect">
                <a:avLst/>
              </a:prstGeom>
            </p:spPr>
          </p:pic>
        </p:grpSp>
        <p:sp>
          <p:nvSpPr>
            <p:cNvPr id="22" name="Rectangle 21"/>
            <p:cNvSpPr/>
            <p:nvPr/>
          </p:nvSpPr>
          <p:spPr>
            <a:xfrm>
              <a:off x="11301013" y="3301801"/>
              <a:ext cx="5790084" cy="3785652"/>
            </a:xfrm>
            <a:prstGeom prst="rect">
              <a:avLst/>
            </a:prstGeom>
          </p:spPr>
          <p:txBody>
            <a:bodyPr wrap="square">
              <a:spAutoFit/>
            </a:bodyPr>
            <a:lstStyle/>
            <a:p>
              <a:pPr algn="just">
                <a:lnSpc>
                  <a:spcPct val="150000"/>
                </a:lnSpc>
              </a:pPr>
              <a:r>
                <a:rPr lang="vi-VN" sz="4000"/>
                <a:t>Một bác thợ rèn đã giúp chàng trai làm thanh </a:t>
              </a:r>
              <a:r>
                <a:rPr lang="vi-VN" sz="4000" smtClean="0"/>
                <a:t>gư</a:t>
              </a:r>
              <a:r>
                <a:rPr lang="en-US" sz="4000">
                  <a:latin typeface="Arial" pitchFamily="34" charset="0"/>
                  <a:cs typeface="Arial" pitchFamily="34" charset="0"/>
                </a:rPr>
                <a:t>ơ</a:t>
              </a:r>
              <a:r>
                <a:rPr lang="vi-VN" sz="4000" smtClean="0"/>
                <a:t>m </a:t>
              </a:r>
              <a:r>
                <a:rPr lang="vi-VN" sz="4000"/>
                <a:t>và buôn làng đã cùng chàng đi đánh giặc.</a:t>
              </a:r>
              <a:endParaRPr lang="en-US" sz="4000"/>
            </a:p>
          </p:txBody>
        </p:sp>
      </p:grpSp>
      <p:pic>
        <p:nvPicPr>
          <p:cNvPr id="25" name="Picture 3"/>
          <p:cNvPicPr>
            <a:picLocks noChangeAspect="1"/>
          </p:cNvPicPr>
          <p:nvPr/>
        </p:nvPicPr>
        <p:blipFill>
          <a:blip r:embed="rId65"/>
          <a:srcRect/>
          <a:stretch>
            <a:fillRect/>
          </a:stretch>
        </p:blipFill>
        <p:spPr>
          <a:xfrm>
            <a:off x="11146809" y="506903"/>
            <a:ext cx="4422101" cy="1918086"/>
          </a:xfrm>
          <a:prstGeom prst="rect">
            <a:avLst/>
          </a:prstGeom>
        </p:spPr>
      </p:pic>
      <p:pic>
        <p:nvPicPr>
          <p:cNvPr id="26" name="Picture 5"/>
          <p:cNvPicPr>
            <a:picLocks noChangeAspect="1"/>
          </p:cNvPicPr>
          <p:nvPr/>
        </p:nvPicPr>
        <p:blipFill>
          <a:blip r:embed="rId66"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4554201" y="876300"/>
            <a:ext cx="3276600" cy="2558227"/>
          </a:xfrm>
          <a:prstGeom prst="rect">
            <a:avLst/>
          </a:prstGeom>
        </p:spPr>
      </p:pic>
    </p:spTree>
    <p:extLst>
      <p:ext uri="{BB962C8B-B14F-4D97-AF65-F5344CB8AC3E}">
        <p14:creationId xmlns:p14="http://schemas.microsoft.com/office/powerpoint/2010/main" val="17765393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9"/>
              </a:ext>
            </a:extLst>
          </a:blip>
          <a:srcRect/>
          <a:stretch>
            <a:fillRect/>
          </a:stretch>
        </p:blipFill>
        <p:spPr>
          <a:xfrm>
            <a:off x="21770" y="1"/>
            <a:ext cx="18266229" cy="10287000"/>
          </a:xfrm>
          <a:prstGeom prst="rect">
            <a:avLst/>
          </a:prstGeom>
          <a:solidFill>
            <a:schemeClr val="accent5">
              <a:lumMod val="75000"/>
            </a:schemeClr>
          </a:solidFill>
        </p:spPr>
      </p:pic>
      <p:sp>
        <p:nvSpPr>
          <p:cNvPr id="5" name="Rectangle 4"/>
          <p:cNvSpPr/>
          <p:nvPr/>
        </p:nvSpPr>
        <p:spPr>
          <a:xfrm>
            <a:off x="457200" y="342900"/>
            <a:ext cx="17373600" cy="967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677459" y="671636"/>
            <a:ext cx="3589741" cy="943925"/>
            <a:chOff x="755503" y="1638300"/>
            <a:chExt cx="3720958" cy="622878"/>
          </a:xfrm>
          <a:solidFill>
            <a:schemeClr val="accent3">
              <a:lumMod val="75000"/>
            </a:schemeClr>
          </a:solidFill>
        </p:grpSpPr>
        <p:sp>
          <p:nvSpPr>
            <p:cNvPr id="7" name="Pentagon 6"/>
            <p:cNvSpPr/>
            <p:nvPr/>
          </p:nvSpPr>
          <p:spPr>
            <a:xfrm>
              <a:off x="755503" y="1638300"/>
              <a:ext cx="3720958" cy="622878"/>
            </a:xfrm>
            <a:prstGeom prst="homePlat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0230" y="1654711"/>
              <a:ext cx="3118421" cy="507739"/>
            </a:xfrm>
            <a:prstGeom prst="rect">
              <a:avLst/>
            </a:prstGeom>
            <a:grpFill/>
          </p:spPr>
          <p:txBody>
            <a:bodyPr wrap="none">
              <a:spAutoFit/>
            </a:bodyPr>
            <a:lstStyle/>
            <a:p>
              <a:r>
                <a:rPr lang="nl-NL" sz="4400" b="1" smtClean="0">
                  <a:solidFill>
                    <a:schemeClr val="bg1"/>
                  </a:solidFill>
                  <a:latin typeface="Arial" pitchFamily="34" charset="0"/>
                  <a:cs typeface="Arial" pitchFamily="34" charset="0"/>
                </a:rPr>
                <a:t>3. Trao đổi</a:t>
              </a:r>
              <a:endParaRPr lang="en-US" sz="4400">
                <a:solidFill>
                  <a:schemeClr val="bg1"/>
                </a:solidFill>
                <a:latin typeface="Arial" pitchFamily="34" charset="0"/>
                <a:cs typeface="Arial" pitchFamily="34" charset="0"/>
              </a:endParaRPr>
            </a:p>
          </p:txBody>
        </p:sp>
      </p:grpSp>
      <p:pic>
        <p:nvPicPr>
          <p:cNvPr id="9" name="Picture 5"/>
          <p:cNvPicPr>
            <a:picLocks noChangeAspect="1"/>
          </p:cNvPicPr>
          <p:nvPr/>
        </p:nvPicPr>
        <p:blipFill>
          <a:blip r:embed="rId60">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035540" y="2400299"/>
            <a:ext cx="7665720" cy="6934201"/>
          </a:xfrm>
          <a:prstGeom prst="rect">
            <a:avLst/>
          </a:prstGeom>
        </p:spPr>
      </p:pic>
      <p:grpSp>
        <p:nvGrpSpPr>
          <p:cNvPr id="10" name="Group 9"/>
          <p:cNvGrpSpPr/>
          <p:nvPr/>
        </p:nvGrpSpPr>
        <p:grpSpPr>
          <a:xfrm>
            <a:off x="677459" y="2400300"/>
            <a:ext cx="9380941" cy="6934200"/>
            <a:chOff x="952500" y="2400300"/>
            <a:chExt cx="9089319" cy="6934200"/>
          </a:xfrm>
        </p:grpSpPr>
        <p:sp>
          <p:nvSpPr>
            <p:cNvPr id="11" name="Rectangle 10"/>
            <p:cNvSpPr/>
            <p:nvPr/>
          </p:nvSpPr>
          <p:spPr>
            <a:xfrm>
              <a:off x="998981" y="2778859"/>
              <a:ext cx="8821343" cy="6555641"/>
            </a:xfrm>
            <a:prstGeom prst="rect">
              <a:avLst/>
            </a:prstGeom>
          </p:spPr>
          <p:txBody>
            <a:bodyPr wrap="square">
              <a:spAutoFit/>
            </a:bodyPr>
            <a:lstStyle/>
            <a:p>
              <a:pPr algn="just">
                <a:lnSpc>
                  <a:spcPct val="150000"/>
                </a:lnSpc>
              </a:pPr>
              <a:r>
                <a:rPr lang="vi-VN" sz="4000" smtClean="0">
                  <a:latin typeface="Arial" pitchFamily="34" charset="0"/>
                  <a:cs typeface="Arial" pitchFamily="34" charset="0"/>
                </a:rPr>
                <a:t>+ Câu </a:t>
              </a:r>
              <a:r>
                <a:rPr lang="vi-VN" sz="4000">
                  <a:latin typeface="Arial" pitchFamily="34" charset="0"/>
                  <a:cs typeface="Arial" pitchFamily="34" charset="0"/>
                </a:rPr>
                <a:t>chuyện chàng trai có sức khoẻ lạ thường và thanh gươm thần thể hiện ước mơ gì của nhân dân ta?</a:t>
              </a:r>
            </a:p>
            <a:p>
              <a:pPr algn="just">
                <a:lnSpc>
                  <a:spcPct val="150000"/>
                </a:lnSpc>
              </a:pPr>
              <a:r>
                <a:rPr lang="vi-VN" sz="4000">
                  <a:latin typeface="Arial" pitchFamily="34" charset="0"/>
                  <a:cs typeface="Arial" pitchFamily="34" charset="0"/>
                </a:rPr>
                <a:t>+ Những chi tiết nào trong câu chuyện cho thấy người dân đồng lòng cùng chàng trai đánh giặc?</a:t>
              </a:r>
            </a:p>
            <a:p>
              <a:pPr algn="just">
                <a:lnSpc>
                  <a:spcPct val="150000"/>
                </a:lnSpc>
              </a:pPr>
              <a:r>
                <a:rPr lang="vi-VN" sz="4000">
                  <a:latin typeface="Arial" pitchFamily="34" charset="0"/>
                  <a:cs typeface="Arial" pitchFamily="34" charset="0"/>
                </a:rPr>
                <a:t>+ Câu chuyện trên nói lên điều gì?</a:t>
              </a:r>
            </a:p>
          </p:txBody>
        </p:sp>
        <p:sp>
          <p:nvSpPr>
            <p:cNvPr id="12" name="Snip Single Corner Rectangle 11"/>
            <p:cNvSpPr/>
            <p:nvPr/>
          </p:nvSpPr>
          <p:spPr>
            <a:xfrm>
              <a:off x="952500" y="2400300"/>
              <a:ext cx="9089319" cy="6934200"/>
            </a:xfrm>
            <a:prstGeom prst="snip1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1778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9"/>
              </a:ext>
            </a:extLst>
          </a:blip>
          <a:srcRect/>
          <a:stretch>
            <a:fillRect/>
          </a:stretch>
        </p:blipFill>
        <p:spPr>
          <a:xfrm>
            <a:off x="21770" y="1"/>
            <a:ext cx="18266229" cy="10287000"/>
          </a:xfrm>
          <a:prstGeom prst="rect">
            <a:avLst/>
          </a:prstGeom>
          <a:solidFill>
            <a:schemeClr val="accent6">
              <a:lumMod val="75000"/>
            </a:schemeClr>
          </a:solidFill>
        </p:spPr>
      </p:pic>
      <p:sp>
        <p:nvSpPr>
          <p:cNvPr id="5" name="Rectangle 4"/>
          <p:cNvSpPr/>
          <p:nvPr/>
        </p:nvSpPr>
        <p:spPr>
          <a:xfrm>
            <a:off x="457200" y="342900"/>
            <a:ext cx="17373600" cy="967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8"/>
          <p:cNvPicPr>
            <a:picLocks noChangeAspect="1"/>
          </p:cNvPicPr>
          <p:nvPr/>
        </p:nvPicPr>
        <p:blipFill>
          <a:blip r:embed="rId60"/>
          <a:srcRect/>
          <a:stretch>
            <a:fillRect/>
          </a:stretch>
        </p:blipFill>
        <p:spPr>
          <a:xfrm>
            <a:off x="457200" y="342900"/>
            <a:ext cx="17373600" cy="9677400"/>
          </a:xfrm>
          <a:prstGeom prst="rect">
            <a:avLst/>
          </a:prstGeom>
        </p:spPr>
      </p:pic>
      <p:sp>
        <p:nvSpPr>
          <p:cNvPr id="8" name="Rectangle 7"/>
          <p:cNvSpPr/>
          <p:nvPr/>
        </p:nvSpPr>
        <p:spPr>
          <a:xfrm>
            <a:off x="2895600" y="2095500"/>
            <a:ext cx="12725400" cy="1938992"/>
          </a:xfrm>
          <a:prstGeom prst="rect">
            <a:avLst/>
          </a:prstGeom>
        </p:spPr>
        <p:txBody>
          <a:bodyPr wrap="square">
            <a:spAutoFit/>
          </a:bodyPr>
          <a:lstStyle/>
          <a:p>
            <a:pPr algn="just">
              <a:lnSpc>
                <a:spcPct val="150000"/>
              </a:lnSpc>
            </a:pPr>
            <a:r>
              <a:rPr lang="en-US" sz="4000" b="1" smtClean="0">
                <a:latin typeface="Arial" pitchFamily="34" charset="0"/>
                <a:cs typeface="Arial" pitchFamily="34" charset="0"/>
              </a:rPr>
              <a:t>1. </a:t>
            </a:r>
            <a:r>
              <a:rPr lang="vi-VN" sz="4000" smtClean="0">
                <a:latin typeface="Arial" pitchFamily="34" charset="0"/>
                <a:cs typeface="Arial" pitchFamily="34" charset="0"/>
              </a:rPr>
              <a:t>Câu </a:t>
            </a:r>
            <a:r>
              <a:rPr lang="vi-VN" sz="4000">
                <a:latin typeface="Arial" pitchFamily="34" charset="0"/>
                <a:cs typeface="Arial" pitchFamily="34" charset="0"/>
              </a:rPr>
              <a:t>chuyện chàng trai có sức khoẻ lạ thường và thanh gươm thần thể hiện ước mơ gì của nhân dân ta?</a:t>
            </a:r>
          </a:p>
        </p:txBody>
      </p:sp>
      <p:grpSp>
        <p:nvGrpSpPr>
          <p:cNvPr id="10" name="Group 9"/>
          <p:cNvGrpSpPr/>
          <p:nvPr/>
        </p:nvGrpSpPr>
        <p:grpSpPr>
          <a:xfrm>
            <a:off x="3086100" y="4345156"/>
            <a:ext cx="12344400" cy="2226796"/>
            <a:chOff x="3086100" y="4345156"/>
            <a:chExt cx="12344400" cy="2226796"/>
          </a:xfrm>
        </p:grpSpPr>
        <p:sp>
          <p:nvSpPr>
            <p:cNvPr id="3" name="Rounded Rectangle 2"/>
            <p:cNvSpPr/>
            <p:nvPr/>
          </p:nvSpPr>
          <p:spPr>
            <a:xfrm>
              <a:off x="3086100" y="4345156"/>
              <a:ext cx="12344400" cy="22267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29000" y="4489058"/>
              <a:ext cx="12001499" cy="1938992"/>
            </a:xfrm>
            <a:prstGeom prst="rect">
              <a:avLst/>
            </a:prstGeom>
          </p:spPr>
          <p:txBody>
            <a:bodyPr wrap="square">
              <a:spAutoFit/>
            </a:bodyPr>
            <a:lstStyle/>
            <a:p>
              <a:pPr>
                <a:lnSpc>
                  <a:spcPct val="150000"/>
                </a:lnSpc>
              </a:pPr>
              <a:r>
                <a:rPr lang="en-US" sz="4000">
                  <a:solidFill>
                    <a:srgbClr val="FF0000"/>
                  </a:solidFill>
                  <a:latin typeface="Arial" pitchFamily="34" charset="0"/>
                  <a:cs typeface="Arial" pitchFamily="34" charset="0"/>
                </a:rPr>
                <a:t>Thể hiện ước mơ có những người tài giỏi và vũ khí thần kì để chống giặc mạnh.</a:t>
              </a:r>
            </a:p>
          </p:txBody>
        </p:sp>
      </p:grpSp>
    </p:spTree>
    <p:extLst>
      <p:ext uri="{BB962C8B-B14F-4D97-AF65-F5344CB8AC3E}">
        <p14:creationId xmlns:p14="http://schemas.microsoft.com/office/powerpoint/2010/main" val="271778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9"/>
              </a:ext>
            </a:extLst>
          </a:blip>
          <a:srcRect/>
          <a:stretch>
            <a:fillRect/>
          </a:stretch>
        </p:blipFill>
        <p:spPr>
          <a:xfrm>
            <a:off x="21770" y="1"/>
            <a:ext cx="18266229" cy="10287000"/>
          </a:xfrm>
          <a:prstGeom prst="rect">
            <a:avLst/>
          </a:prstGeom>
          <a:solidFill>
            <a:schemeClr val="accent6">
              <a:lumMod val="75000"/>
            </a:schemeClr>
          </a:solidFill>
        </p:spPr>
      </p:pic>
      <p:sp>
        <p:nvSpPr>
          <p:cNvPr id="5" name="Rectangle 4"/>
          <p:cNvSpPr/>
          <p:nvPr/>
        </p:nvSpPr>
        <p:spPr>
          <a:xfrm>
            <a:off x="457200" y="342900"/>
            <a:ext cx="17373600" cy="967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8"/>
          <p:cNvPicPr>
            <a:picLocks noChangeAspect="1"/>
          </p:cNvPicPr>
          <p:nvPr/>
        </p:nvPicPr>
        <p:blipFill>
          <a:blip r:embed="rId60"/>
          <a:srcRect/>
          <a:stretch>
            <a:fillRect/>
          </a:stretch>
        </p:blipFill>
        <p:spPr>
          <a:xfrm>
            <a:off x="457200" y="342900"/>
            <a:ext cx="17373600" cy="9677400"/>
          </a:xfrm>
          <a:prstGeom prst="rect">
            <a:avLst/>
          </a:prstGeom>
        </p:spPr>
      </p:pic>
      <p:sp>
        <p:nvSpPr>
          <p:cNvPr id="8" name="Rectangle 7"/>
          <p:cNvSpPr/>
          <p:nvPr/>
        </p:nvSpPr>
        <p:spPr>
          <a:xfrm>
            <a:off x="2895600" y="2095500"/>
            <a:ext cx="12725400" cy="1824923"/>
          </a:xfrm>
          <a:prstGeom prst="rect">
            <a:avLst/>
          </a:prstGeom>
        </p:spPr>
        <p:txBody>
          <a:bodyPr wrap="square">
            <a:spAutoFit/>
          </a:bodyPr>
          <a:lstStyle/>
          <a:p>
            <a:pPr algn="just">
              <a:lnSpc>
                <a:spcPct val="150000"/>
              </a:lnSpc>
            </a:pPr>
            <a:r>
              <a:rPr lang="en-US" sz="4000" b="1" smtClean="0">
                <a:latin typeface="Arial" pitchFamily="34" charset="0"/>
                <a:cs typeface="Arial" pitchFamily="34" charset="0"/>
              </a:rPr>
              <a:t>2. </a:t>
            </a:r>
            <a:r>
              <a:rPr lang="vi-VN" sz="4000">
                <a:latin typeface="Arial" pitchFamily="34" charset="0"/>
                <a:cs typeface="Arial" pitchFamily="34" charset="0"/>
              </a:rPr>
              <a:t>Những chi tiết nào trong câu chuyện cho thấy người dân đồng lòng cùng chàng trai đánh giặc?</a:t>
            </a:r>
          </a:p>
        </p:txBody>
      </p:sp>
      <p:grpSp>
        <p:nvGrpSpPr>
          <p:cNvPr id="10" name="Group 9"/>
          <p:cNvGrpSpPr/>
          <p:nvPr/>
        </p:nvGrpSpPr>
        <p:grpSpPr>
          <a:xfrm>
            <a:off x="3086100" y="4345156"/>
            <a:ext cx="12344400" cy="2226796"/>
            <a:chOff x="3086100" y="4345156"/>
            <a:chExt cx="12344400" cy="2226796"/>
          </a:xfrm>
        </p:grpSpPr>
        <p:sp>
          <p:nvSpPr>
            <p:cNvPr id="3" name="Rounded Rectangle 2"/>
            <p:cNvSpPr/>
            <p:nvPr/>
          </p:nvSpPr>
          <p:spPr>
            <a:xfrm>
              <a:off x="3086100" y="4345156"/>
              <a:ext cx="12344400" cy="22267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57550" y="4489058"/>
              <a:ext cx="12001499" cy="1824923"/>
            </a:xfrm>
            <a:prstGeom prst="rect">
              <a:avLst/>
            </a:prstGeom>
          </p:spPr>
          <p:txBody>
            <a:bodyPr wrap="square">
              <a:spAutoFit/>
            </a:bodyPr>
            <a:lstStyle/>
            <a:p>
              <a:pPr>
                <a:lnSpc>
                  <a:spcPct val="150000"/>
                </a:lnSpc>
              </a:pPr>
              <a:r>
                <a:rPr lang="vi-VN" sz="4000">
                  <a:solidFill>
                    <a:srgbClr val="FF0000"/>
                  </a:solidFill>
                  <a:latin typeface="Arial" pitchFamily="34" charset="0"/>
                  <a:cs typeface="Arial" pitchFamily="34" charset="0"/>
                </a:rPr>
                <a:t>Bác thợ rèn rèn 7 ngày đêm để có thanh gươm, dân khắp vùng theo chàng trai đi đánh giặc.</a:t>
              </a:r>
              <a:endParaRPr lang="en-US" sz="4000">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33701498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9"/>
              </a:ext>
            </a:extLst>
          </a:blip>
          <a:srcRect/>
          <a:stretch>
            <a:fillRect/>
          </a:stretch>
        </p:blipFill>
        <p:spPr>
          <a:xfrm>
            <a:off x="21770" y="1"/>
            <a:ext cx="18266229" cy="10287000"/>
          </a:xfrm>
          <a:prstGeom prst="rect">
            <a:avLst/>
          </a:prstGeom>
          <a:solidFill>
            <a:schemeClr val="accent6">
              <a:lumMod val="75000"/>
            </a:schemeClr>
          </a:solidFill>
        </p:spPr>
      </p:pic>
      <p:sp>
        <p:nvSpPr>
          <p:cNvPr id="5" name="Rectangle 4"/>
          <p:cNvSpPr/>
          <p:nvPr/>
        </p:nvSpPr>
        <p:spPr>
          <a:xfrm>
            <a:off x="457200" y="342900"/>
            <a:ext cx="17373600" cy="967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8"/>
          <p:cNvPicPr>
            <a:picLocks noChangeAspect="1"/>
          </p:cNvPicPr>
          <p:nvPr/>
        </p:nvPicPr>
        <p:blipFill>
          <a:blip r:embed="rId60"/>
          <a:srcRect/>
          <a:stretch>
            <a:fillRect/>
          </a:stretch>
        </p:blipFill>
        <p:spPr>
          <a:xfrm>
            <a:off x="457200" y="342900"/>
            <a:ext cx="17373600" cy="9677400"/>
          </a:xfrm>
          <a:prstGeom prst="rect">
            <a:avLst/>
          </a:prstGeom>
        </p:spPr>
      </p:pic>
      <p:sp>
        <p:nvSpPr>
          <p:cNvPr id="8" name="Rectangle 7"/>
          <p:cNvSpPr/>
          <p:nvPr/>
        </p:nvSpPr>
        <p:spPr>
          <a:xfrm>
            <a:off x="3093720" y="2781300"/>
            <a:ext cx="12725400" cy="901593"/>
          </a:xfrm>
          <a:prstGeom prst="rect">
            <a:avLst/>
          </a:prstGeom>
        </p:spPr>
        <p:txBody>
          <a:bodyPr wrap="square">
            <a:spAutoFit/>
          </a:bodyPr>
          <a:lstStyle/>
          <a:p>
            <a:pPr algn="just">
              <a:lnSpc>
                <a:spcPct val="150000"/>
              </a:lnSpc>
            </a:pPr>
            <a:r>
              <a:rPr lang="en-US" sz="4000" b="1" smtClean="0">
                <a:latin typeface="Arial" pitchFamily="34" charset="0"/>
                <a:cs typeface="Arial" pitchFamily="34" charset="0"/>
              </a:rPr>
              <a:t>3. </a:t>
            </a:r>
            <a:r>
              <a:rPr lang="vi-VN" sz="4000" smtClean="0">
                <a:latin typeface="Arial" pitchFamily="34" charset="0"/>
                <a:cs typeface="Arial" pitchFamily="34" charset="0"/>
              </a:rPr>
              <a:t>Câu </a:t>
            </a:r>
            <a:r>
              <a:rPr lang="vi-VN" sz="4000">
                <a:latin typeface="Arial" pitchFamily="34" charset="0"/>
                <a:cs typeface="Arial" pitchFamily="34" charset="0"/>
              </a:rPr>
              <a:t>chuyện trên nói lên điều gì?</a:t>
            </a:r>
          </a:p>
        </p:txBody>
      </p:sp>
      <p:grpSp>
        <p:nvGrpSpPr>
          <p:cNvPr id="10" name="Group 9"/>
          <p:cNvGrpSpPr/>
          <p:nvPr/>
        </p:nvGrpSpPr>
        <p:grpSpPr>
          <a:xfrm>
            <a:off x="3086100" y="4129086"/>
            <a:ext cx="12344400" cy="1841149"/>
            <a:chOff x="3086100" y="4345156"/>
            <a:chExt cx="12344400" cy="2226796"/>
          </a:xfrm>
        </p:grpSpPr>
        <p:sp>
          <p:nvSpPr>
            <p:cNvPr id="3" name="Rounded Rectangle 2"/>
            <p:cNvSpPr/>
            <p:nvPr/>
          </p:nvSpPr>
          <p:spPr>
            <a:xfrm>
              <a:off x="3086100" y="4345156"/>
              <a:ext cx="12344400" cy="22267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28999" y="4730803"/>
              <a:ext cx="12001499" cy="901593"/>
            </a:xfrm>
            <a:prstGeom prst="rect">
              <a:avLst/>
            </a:prstGeom>
          </p:spPr>
          <p:txBody>
            <a:bodyPr wrap="square">
              <a:spAutoFit/>
            </a:bodyPr>
            <a:lstStyle/>
            <a:p>
              <a:pPr>
                <a:lnSpc>
                  <a:spcPct val="150000"/>
                </a:lnSpc>
              </a:pPr>
              <a:r>
                <a:rPr lang="en-US" sz="4000">
                  <a:solidFill>
                    <a:srgbClr val="FF0000"/>
                  </a:solidFill>
                  <a:latin typeface="Arial" pitchFamily="34" charset="0"/>
                  <a:cs typeface="Arial" pitchFamily="34" charset="0"/>
                </a:rPr>
                <a:t>Nói lên ý chí chống giặc ngoại xâm của nhân dân ta.</a:t>
              </a:r>
            </a:p>
          </p:txBody>
        </p:sp>
      </p:grpSp>
    </p:spTree>
    <p:extLst>
      <p:ext uri="{BB962C8B-B14F-4D97-AF65-F5344CB8AC3E}">
        <p14:creationId xmlns:p14="http://schemas.microsoft.com/office/powerpoint/2010/main" val="33701498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4000"/>
          </a:blip>
          <a:srcRect l="-25046" t="21875" r="-25046" b="21875"/>
          <a:stretch>
            <a:fillRect/>
          </a:stretch>
        </p:blipFill>
        <p:spPr>
          <a:xfrm>
            <a:off x="0" y="0"/>
            <a:ext cx="18288000" cy="10287000"/>
          </a:xfrm>
          <a:prstGeom prst="rect">
            <a:avLst/>
          </a:prstGeom>
        </p:spPr>
      </p:pic>
      <p:grpSp>
        <p:nvGrpSpPr>
          <p:cNvPr id="3" name="Group 3"/>
          <p:cNvGrpSpPr/>
          <p:nvPr/>
        </p:nvGrpSpPr>
        <p:grpSpPr>
          <a:xfrm>
            <a:off x="-869488" y="-836544"/>
            <a:ext cx="20086371" cy="12006726"/>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00AD9C"/>
              </a:solidFill>
            </p:spPr>
          </p:sp>
          <p:sp>
            <p:nvSpPr>
              <p:cNvPr id="6" name="TextBox 6"/>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00AD9C"/>
              </a:solidFill>
            </p:spPr>
          </p:sp>
          <p:sp>
            <p:nvSpPr>
              <p:cNvPr id="9" name="TextBox 9"/>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00AD9C"/>
              </a:solidFill>
            </p:spPr>
          </p:sp>
          <p:sp>
            <p:nvSpPr>
              <p:cNvPr id="12" name="TextBox 12"/>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00AD9C"/>
              </a:solidFill>
            </p:spPr>
          </p:sp>
          <p:sp>
            <p:nvSpPr>
              <p:cNvPr id="15" name="TextBox 15"/>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pic>
        <p:nvPicPr>
          <p:cNvPr id="16" name="Picture 7"/>
          <p:cNvPicPr>
            <a:picLocks noChangeAspect="1"/>
          </p:cNvPicPr>
          <p:nvPr/>
        </p:nvPicPr>
        <p:blipFill>
          <a:blip r:embed="rId3"/>
          <a:srcRect/>
          <a:stretch>
            <a:fillRect/>
          </a:stretch>
        </p:blipFill>
        <p:spPr>
          <a:xfrm>
            <a:off x="755504" y="1181618"/>
            <a:ext cx="8987644" cy="5943081"/>
          </a:xfrm>
          <a:prstGeom prst="rect">
            <a:avLst/>
          </a:prstGeom>
        </p:spPr>
      </p:pic>
      <p:pic>
        <p:nvPicPr>
          <p:cNvPr id="17" name="Picture 4"/>
          <p:cNvPicPr>
            <a:picLocks noChangeAspect="1"/>
          </p:cNvPicPr>
          <p:nvPr/>
        </p:nvPicPr>
        <p:blipFill>
          <a:blip r:embed="rId4"/>
          <a:srcRect/>
          <a:stretch>
            <a:fillRect/>
          </a:stretch>
        </p:blipFill>
        <p:spPr>
          <a:xfrm>
            <a:off x="1267689" y="8115299"/>
            <a:ext cx="6255150" cy="1438685"/>
          </a:xfrm>
          <a:prstGeom prst="rect">
            <a:avLst/>
          </a:prstGeom>
        </p:spPr>
      </p:pic>
      <p:pic>
        <p:nvPicPr>
          <p:cNvPr id="18"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55695" y="8390678"/>
            <a:ext cx="3839569" cy="1354321"/>
          </a:xfrm>
          <a:prstGeom prst="rect">
            <a:avLst/>
          </a:prstGeom>
        </p:spPr>
      </p:pic>
      <p:pic>
        <p:nvPicPr>
          <p:cNvPr id="19" name="Picture 4"/>
          <p:cNvPicPr>
            <a:picLocks noChangeAspect="1"/>
          </p:cNvPicPr>
          <p:nvPr/>
        </p:nvPicPr>
        <p:blipFill>
          <a:blip r:embed="rId4"/>
          <a:srcRect/>
          <a:stretch>
            <a:fillRect/>
          </a:stretch>
        </p:blipFill>
        <p:spPr>
          <a:xfrm>
            <a:off x="-156897" y="7124699"/>
            <a:ext cx="6255150" cy="1438685"/>
          </a:xfrm>
          <a:prstGeom prst="rect">
            <a:avLst/>
          </a:prstGeom>
        </p:spPr>
      </p:pic>
      <p:pic>
        <p:nvPicPr>
          <p:cNvPr id="20" name="Picture 4"/>
          <p:cNvPicPr>
            <a:picLocks noChangeAspect="1"/>
          </p:cNvPicPr>
          <p:nvPr/>
        </p:nvPicPr>
        <p:blipFill>
          <a:blip r:embed="rId4"/>
          <a:srcRect/>
          <a:stretch>
            <a:fillRect/>
          </a:stretch>
        </p:blipFill>
        <p:spPr>
          <a:xfrm>
            <a:off x="3540635" y="6978369"/>
            <a:ext cx="6255150" cy="1438685"/>
          </a:xfrm>
          <a:prstGeom prst="rect">
            <a:avLst/>
          </a:prstGeom>
        </p:spPr>
      </p:pic>
      <p:sp>
        <p:nvSpPr>
          <p:cNvPr id="21" name="TextBox 20"/>
          <p:cNvSpPr txBox="1"/>
          <p:nvPr/>
        </p:nvSpPr>
        <p:spPr>
          <a:xfrm>
            <a:off x="2243535" y="2699506"/>
            <a:ext cx="6011582" cy="769441"/>
          </a:xfrm>
          <a:prstGeom prst="rect">
            <a:avLst/>
          </a:prstGeom>
          <a:noFill/>
        </p:spPr>
        <p:txBody>
          <a:bodyPr wrap="none" rtlCol="0">
            <a:spAutoFit/>
          </a:bodyPr>
          <a:lstStyle/>
          <a:p>
            <a:r>
              <a:rPr lang="en-US" sz="4400" b="1" smtClean="0">
                <a:solidFill>
                  <a:schemeClr val="bg1"/>
                </a:solidFill>
                <a:latin typeface="Arial" pitchFamily="34" charset="0"/>
                <a:cs typeface="Arial" pitchFamily="34" charset="0"/>
              </a:rPr>
              <a:t>HƯỚNG DẪN VỀ NHÀ</a:t>
            </a:r>
            <a:endParaRPr lang="en-US" sz="4400" b="1">
              <a:solidFill>
                <a:schemeClr val="bg1"/>
              </a:solidFill>
              <a:latin typeface="Arial" pitchFamily="34" charset="0"/>
              <a:cs typeface="Arial" pitchFamily="34" charset="0"/>
            </a:endParaRPr>
          </a:p>
        </p:txBody>
      </p:sp>
      <p:pic>
        <p:nvPicPr>
          <p:cNvPr id="22" name="Picture 2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896600" y="1720463"/>
            <a:ext cx="5791200" cy="2998574"/>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896600" y="5479082"/>
            <a:ext cx="5791200" cy="3355559"/>
          </a:xfrm>
          <a:prstGeom prst="rect">
            <a:avLst/>
          </a:prstGeom>
        </p:spPr>
      </p:pic>
      <p:pic>
        <p:nvPicPr>
          <p:cNvPr id="26" name="Picture 25"/>
          <p:cNvPicPr>
            <a:picLocks noChangeAspect="1"/>
          </p:cNvPicPr>
          <p:nvPr/>
        </p:nvPicPr>
        <p:blipFill>
          <a:blip r:embed="rId12"/>
          <a:srcRect/>
          <a:stretch>
            <a:fillRect/>
          </a:stretch>
        </p:blipFill>
        <p:spPr>
          <a:xfrm rot="5638953">
            <a:off x="12559998" y="4900673"/>
            <a:ext cx="1346763" cy="1492259"/>
          </a:xfrm>
          <a:prstGeom prst="rect">
            <a:avLst/>
          </a:prstGeom>
        </p:spPr>
      </p:pic>
      <p:pic>
        <p:nvPicPr>
          <p:cNvPr id="27" name="Picture 26"/>
          <p:cNvPicPr>
            <a:picLocks noChangeAspect="1"/>
          </p:cNvPicPr>
          <p:nvPr/>
        </p:nvPicPr>
        <p:blipFill>
          <a:blip r:embed="rId13"/>
          <a:srcRect/>
          <a:stretch>
            <a:fillRect/>
          </a:stretch>
        </p:blipFill>
        <p:spPr>
          <a:xfrm>
            <a:off x="12148507" y="855855"/>
            <a:ext cx="1763386" cy="1412913"/>
          </a:xfrm>
          <a:prstGeom prst="rect">
            <a:avLst/>
          </a:prstGeom>
        </p:spPr>
      </p:pic>
    </p:spTree>
    <p:extLst>
      <p:ext uri="{BB962C8B-B14F-4D97-AF65-F5344CB8AC3E}">
        <p14:creationId xmlns:p14="http://schemas.microsoft.com/office/powerpoint/2010/main" val="33619533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par>
                                <p:cTn id="16" presetID="16" presetClass="entr" presetSubtype="21"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4000"/>
          </a:blip>
          <a:srcRect l="-25046" t="21875" r="-25046" b="21875"/>
          <a:stretch>
            <a:fillRect/>
          </a:stretch>
        </p:blipFill>
        <p:spPr>
          <a:xfrm>
            <a:off x="0" y="0"/>
            <a:ext cx="18288000" cy="10287000"/>
          </a:xfrm>
          <a:prstGeom prst="rect">
            <a:avLst/>
          </a:prstGeom>
        </p:spPr>
      </p:pic>
      <p:grpSp>
        <p:nvGrpSpPr>
          <p:cNvPr id="3" name="Group 3"/>
          <p:cNvGrpSpPr/>
          <p:nvPr/>
        </p:nvGrpSpPr>
        <p:grpSpPr>
          <a:xfrm>
            <a:off x="-869488" y="-836544"/>
            <a:ext cx="20086371" cy="12006726"/>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00AD9C"/>
              </a:solidFill>
            </p:spPr>
          </p:sp>
          <p:sp>
            <p:nvSpPr>
              <p:cNvPr id="6" name="TextBox 6"/>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00AD9C"/>
              </a:solidFill>
            </p:spPr>
          </p:sp>
          <p:sp>
            <p:nvSpPr>
              <p:cNvPr id="9" name="TextBox 9"/>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00AD9C"/>
              </a:solidFill>
            </p:spPr>
          </p:sp>
          <p:sp>
            <p:nvSpPr>
              <p:cNvPr id="12" name="TextBox 12"/>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00AD9C"/>
              </a:solidFill>
            </p:spPr>
          </p:sp>
          <p:sp>
            <p:nvSpPr>
              <p:cNvPr id="15" name="TextBox 15"/>
              <p:cNvSpPr txBox="1"/>
              <p:nvPr/>
            </p:nvSpPr>
            <p:spPr>
              <a:xfrm>
                <a:off x="0" y="-57150"/>
                <a:ext cx="812800" cy="869950"/>
              </a:xfrm>
              <a:prstGeom prst="rect">
                <a:avLst/>
              </a:prstGeom>
            </p:spPr>
            <p:txBody>
              <a:bodyPr lIns="53498" tIns="53498" rIns="53498" bIns="53498" rtlCol="0" anchor="ctr"/>
              <a:lstStyle/>
              <a:p>
                <a:pPr algn="ctr">
                  <a:lnSpc>
                    <a:spcPts val="2801"/>
                  </a:lnSpc>
                </a:pPr>
                <a:endParaRPr/>
              </a:p>
            </p:txBody>
          </p:sp>
        </p:grpSp>
      </p:grpSp>
      <p:pic>
        <p:nvPicPr>
          <p:cNvPr id="16" name="Picture 8"/>
          <p:cNvPicPr>
            <a:picLocks noChangeAspect="1"/>
          </p:cNvPicPr>
          <p:nvPr/>
        </p:nvPicPr>
        <p:blipFill>
          <a:blip r:embed="rId3"/>
          <a:srcRect/>
          <a:stretch>
            <a:fillRect/>
          </a:stretch>
        </p:blipFill>
        <p:spPr>
          <a:xfrm>
            <a:off x="540277" y="588639"/>
            <a:ext cx="17251423" cy="9156360"/>
          </a:xfrm>
          <a:prstGeom prst="rect">
            <a:avLst/>
          </a:prstGeom>
        </p:spPr>
      </p:pic>
      <p:sp>
        <p:nvSpPr>
          <p:cNvPr id="17" name="TextBox 16"/>
          <p:cNvSpPr txBox="1"/>
          <p:nvPr/>
        </p:nvSpPr>
        <p:spPr>
          <a:xfrm>
            <a:off x="3065011" y="3745523"/>
            <a:ext cx="12540613" cy="1063433"/>
          </a:xfrm>
          <a:prstGeom prst="rect">
            <a:avLst/>
          </a:prstGeom>
          <a:noFill/>
        </p:spPr>
        <p:txBody>
          <a:bodyPr wrap="none" rtlCol="0">
            <a:spAutoFit/>
          </a:bodyPr>
          <a:lstStyle/>
          <a:p>
            <a:pPr algn="ctr">
              <a:lnSpc>
                <a:spcPct val="150000"/>
              </a:lnSpc>
            </a:pPr>
            <a:r>
              <a:rPr lang="en-US" sz="4800" b="1" dirty="0" smtClean="0">
                <a:solidFill>
                  <a:srgbClr val="FF0000"/>
                </a:solidFill>
                <a:latin typeface="Arial" pitchFamily="34" charset="0"/>
                <a:cs typeface="Arial" pitchFamily="34" charset="0"/>
              </a:rPr>
              <a:t>CẢM ƠN CÁC EM ĐÃ CHÚ Ý </a:t>
            </a:r>
            <a:r>
              <a:rPr lang="en-US" sz="4800" b="1" smtClean="0">
                <a:solidFill>
                  <a:srgbClr val="FF0000"/>
                </a:solidFill>
                <a:latin typeface="Arial" pitchFamily="34" charset="0"/>
                <a:cs typeface="Arial" pitchFamily="34" charset="0"/>
              </a:rPr>
              <a:t>LẮNG </a:t>
            </a:r>
            <a:r>
              <a:rPr lang="en-US" sz="4800" b="1" smtClean="0">
                <a:solidFill>
                  <a:srgbClr val="FF0000"/>
                </a:solidFill>
                <a:latin typeface="Arial" pitchFamily="34" charset="0"/>
                <a:cs typeface="Arial" pitchFamily="34" charset="0"/>
              </a:rPr>
              <a:t>NGHE!</a:t>
            </a:r>
            <a:endParaRPr lang="en-US" sz="48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8616775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9"/>
              </a:ext>
            </a:extLst>
          </a:blip>
          <a:srcRect/>
          <a:stretch>
            <a:fillRect/>
          </a:stretch>
        </p:blipFill>
        <p:spPr>
          <a:xfrm>
            <a:off x="21770" y="1"/>
            <a:ext cx="18266229" cy="10287000"/>
          </a:xfrm>
          <a:prstGeom prst="rect">
            <a:avLst/>
          </a:prstGeom>
          <a:solidFill>
            <a:schemeClr val="accent5">
              <a:lumMod val="75000"/>
            </a:schemeClr>
          </a:solidFill>
        </p:spPr>
      </p:pic>
      <p:sp>
        <p:nvSpPr>
          <p:cNvPr id="5" name="Rectangle 4"/>
          <p:cNvSpPr/>
          <p:nvPr/>
        </p:nvSpPr>
        <p:spPr>
          <a:xfrm>
            <a:off x="457200" y="342900"/>
            <a:ext cx="17373600" cy="967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i="1"/>
              <a:t>Chuyện quả bầu – truyện dân gian dân tộc Khơ Mú</a:t>
            </a:r>
            <a:endParaRPr lang="en-US"/>
          </a:p>
        </p:txBody>
      </p:sp>
      <p:grpSp>
        <p:nvGrpSpPr>
          <p:cNvPr id="6" name="Group 5"/>
          <p:cNvGrpSpPr/>
          <p:nvPr/>
        </p:nvGrpSpPr>
        <p:grpSpPr>
          <a:xfrm>
            <a:off x="6393139" y="1"/>
            <a:ext cx="6007074" cy="1902683"/>
            <a:chOff x="405282" y="518375"/>
            <a:chExt cx="7101778" cy="1340475"/>
          </a:xfrm>
        </p:grpSpPr>
        <p:grpSp>
          <p:nvGrpSpPr>
            <p:cNvPr id="7" name="Group 6"/>
            <p:cNvGrpSpPr/>
            <p:nvPr/>
          </p:nvGrpSpPr>
          <p:grpSpPr>
            <a:xfrm>
              <a:off x="405282" y="518375"/>
              <a:ext cx="6621691" cy="1120251"/>
              <a:chOff x="405282" y="518375"/>
              <a:chExt cx="6621691" cy="1120251"/>
            </a:xfrm>
          </p:grpSpPr>
          <p:sp>
            <p:nvSpPr>
              <p:cNvPr id="9" name="Snip Diagonal Corner Rectangle 8"/>
              <p:cNvSpPr/>
              <p:nvPr/>
            </p:nvSpPr>
            <p:spPr>
              <a:xfrm>
                <a:off x="1007173" y="648026"/>
                <a:ext cx="6019800" cy="990600"/>
              </a:xfrm>
              <a:prstGeom prst="snip2Diag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latin typeface="Arial" pitchFamily="34" charset="0"/>
                    <a:cs typeface="Arial" pitchFamily="34" charset="0"/>
                  </a:rPr>
                  <a:t>TIẾT 5</a:t>
                </a:r>
                <a:endParaRPr lang="en-US" sz="4800" b="1">
                  <a:latin typeface="Arial" pitchFamily="34" charset="0"/>
                  <a:cs typeface="Arial" pitchFamily="34" charset="0"/>
                </a:endParaRPr>
              </a:p>
            </p:txBody>
          </p:sp>
          <p:pic>
            <p:nvPicPr>
              <p:cNvPr id="10" name="Picture 18"/>
              <p:cNvPicPr>
                <a:picLocks noChangeAspect="1"/>
              </p:cNvPicPr>
              <p:nvPr/>
            </p:nvPicPr>
            <p:blipFill>
              <a:blip r:embed="rId60" cstate="print">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20042700">
                <a:off x="405282" y="518375"/>
                <a:ext cx="1414620" cy="452678"/>
              </a:xfrm>
              <a:prstGeom prst="rect">
                <a:avLst/>
              </a:prstGeom>
            </p:spPr>
          </p:pic>
        </p:grpSp>
        <p:pic>
          <p:nvPicPr>
            <p:cNvPr id="8" name="Picture 18"/>
            <p:cNvPicPr>
              <a:picLocks noChangeAspect="1"/>
            </p:cNvPicPr>
            <p:nvPr/>
          </p:nvPicPr>
          <p:blipFill>
            <a:blip r:embed="rId61" cstate="print">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20042700">
              <a:off x="6042252" y="1390112"/>
              <a:ext cx="1464808" cy="468738"/>
            </a:xfrm>
            <a:prstGeom prst="rect">
              <a:avLst/>
            </a:prstGeom>
          </p:spPr>
        </p:pic>
      </p:grpSp>
      <p:grpSp>
        <p:nvGrpSpPr>
          <p:cNvPr id="11" name="Group 10"/>
          <p:cNvGrpSpPr/>
          <p:nvPr/>
        </p:nvGrpSpPr>
        <p:grpSpPr>
          <a:xfrm>
            <a:off x="952500" y="2140268"/>
            <a:ext cx="16687190" cy="2275224"/>
            <a:chOff x="952500" y="2140268"/>
            <a:chExt cx="16687190" cy="2275224"/>
          </a:xfrm>
        </p:grpSpPr>
        <p:sp>
          <p:nvSpPr>
            <p:cNvPr id="2" name="Snip Single Corner Rectangle 1"/>
            <p:cNvSpPr/>
            <p:nvPr/>
          </p:nvSpPr>
          <p:spPr>
            <a:xfrm>
              <a:off x="952500" y="2140268"/>
              <a:ext cx="16383000" cy="2275224"/>
            </a:xfrm>
            <a:prstGeom prst="snip1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256690" y="2285048"/>
              <a:ext cx="16383000" cy="1938992"/>
            </a:xfrm>
            <a:prstGeom prst="rect">
              <a:avLst/>
            </a:prstGeom>
          </p:spPr>
          <p:txBody>
            <a:bodyPr wrap="square">
              <a:spAutoFit/>
            </a:bodyPr>
            <a:lstStyle/>
            <a:p>
              <a:pPr>
                <a:lnSpc>
                  <a:spcPct val="150000"/>
                </a:lnSpc>
              </a:pPr>
              <a:r>
                <a:rPr lang="vi-VN" sz="4000"/>
                <a:t>Các em có thích đọc các câu chuyện dân gian của các dân tộc Việt Nam hay không? Kể những câu chuyện dân gian mà em biết.</a:t>
              </a:r>
              <a:endParaRPr lang="en-US" sz="4000"/>
            </a:p>
          </p:txBody>
        </p:sp>
      </p:grpSp>
      <p:pic>
        <p:nvPicPr>
          <p:cNvPr id="13" name="Picture 14"/>
          <p:cNvPicPr>
            <a:picLocks noChangeAspect="1"/>
          </p:cNvPicPr>
          <p:nvPr/>
        </p:nvPicPr>
        <p:blipFill>
          <a:blip r:embed="rId62"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856794" y="4777740"/>
            <a:ext cx="12706805" cy="1734234"/>
          </a:xfrm>
          <a:prstGeom prst="rect">
            <a:avLst/>
          </a:prstGeom>
        </p:spPr>
      </p:pic>
      <p:pic>
        <p:nvPicPr>
          <p:cNvPr id="14" name="Picture 14"/>
          <p:cNvPicPr>
            <a:picLocks noChangeAspect="1"/>
          </p:cNvPicPr>
          <p:nvPr/>
        </p:nvPicPr>
        <p:blipFill>
          <a:blip r:embed="rId62"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826315" y="6835140"/>
            <a:ext cx="12737285" cy="1677769"/>
          </a:xfrm>
          <a:prstGeom prst="rect">
            <a:avLst/>
          </a:prstGeom>
        </p:spPr>
      </p:pic>
      <p:sp>
        <p:nvSpPr>
          <p:cNvPr id="15" name="Rectangle 14"/>
          <p:cNvSpPr/>
          <p:nvPr/>
        </p:nvSpPr>
        <p:spPr>
          <a:xfrm>
            <a:off x="1611264" y="5193417"/>
            <a:ext cx="9317679" cy="707886"/>
          </a:xfrm>
          <a:prstGeom prst="rect">
            <a:avLst/>
          </a:prstGeom>
        </p:spPr>
        <p:txBody>
          <a:bodyPr wrap="none">
            <a:spAutoFit/>
          </a:bodyPr>
          <a:lstStyle/>
          <a:p>
            <a:r>
              <a:rPr lang="vi-VN" sz="4000" b="1">
                <a:solidFill>
                  <a:schemeClr val="accent2">
                    <a:lumMod val="50000"/>
                  </a:schemeClr>
                </a:solidFill>
              </a:rPr>
              <a:t>Thần lúa </a:t>
            </a:r>
            <a:r>
              <a:rPr lang="vi-VN" sz="4000">
                <a:solidFill>
                  <a:schemeClr val="accent2">
                    <a:lumMod val="50000"/>
                  </a:schemeClr>
                </a:solidFill>
              </a:rPr>
              <a:t>– truyện dân gian dân tộc Tày.</a:t>
            </a:r>
            <a:endParaRPr lang="en-US" sz="4000">
              <a:solidFill>
                <a:schemeClr val="accent2">
                  <a:lumMod val="50000"/>
                </a:schemeClr>
              </a:solidFill>
            </a:endParaRPr>
          </a:p>
        </p:txBody>
      </p:sp>
      <p:sp>
        <p:nvSpPr>
          <p:cNvPr id="16" name="Rectangle 15"/>
          <p:cNvSpPr/>
          <p:nvPr/>
        </p:nvSpPr>
        <p:spPr>
          <a:xfrm>
            <a:off x="1233830" y="7320081"/>
            <a:ext cx="12066124" cy="707886"/>
          </a:xfrm>
          <a:prstGeom prst="rect">
            <a:avLst/>
          </a:prstGeom>
        </p:spPr>
        <p:txBody>
          <a:bodyPr wrap="none">
            <a:spAutoFit/>
          </a:bodyPr>
          <a:lstStyle/>
          <a:p>
            <a:r>
              <a:rPr lang="vi-VN" sz="4000" b="1"/>
              <a:t>Chuyện quả bầu </a:t>
            </a:r>
            <a:r>
              <a:rPr lang="vi-VN" sz="4000"/>
              <a:t>– truyện dân gian dân tộc Khơ Mú</a:t>
            </a:r>
            <a:endParaRPr lang="en-US" sz="4000"/>
          </a:p>
        </p:txBody>
      </p:sp>
    </p:spTree>
    <p:extLst>
      <p:ext uri="{BB962C8B-B14F-4D97-AF65-F5344CB8AC3E}">
        <p14:creationId xmlns:p14="http://schemas.microsoft.com/office/powerpoint/2010/main" val="29953355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9"/>
              </a:ext>
            </a:extLst>
          </a:blip>
          <a:srcRect/>
          <a:stretch>
            <a:fillRect/>
          </a:stretch>
        </p:blipFill>
        <p:spPr>
          <a:xfrm>
            <a:off x="21770" y="1"/>
            <a:ext cx="18266229" cy="10287000"/>
          </a:xfrm>
          <a:prstGeom prst="rect">
            <a:avLst/>
          </a:prstGeom>
          <a:solidFill>
            <a:srgbClr val="0070C0"/>
          </a:solidFill>
        </p:spPr>
      </p:pic>
      <p:sp>
        <p:nvSpPr>
          <p:cNvPr id="5" name="Rectangle 4"/>
          <p:cNvSpPr/>
          <p:nvPr/>
        </p:nvSpPr>
        <p:spPr>
          <a:xfrm>
            <a:off x="457200" y="342900"/>
            <a:ext cx="17373600" cy="967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826092" y="907489"/>
            <a:ext cx="14566308" cy="943925"/>
            <a:chOff x="755503" y="1638300"/>
            <a:chExt cx="14566308" cy="622878"/>
          </a:xfrm>
          <a:solidFill>
            <a:schemeClr val="accent3">
              <a:lumMod val="75000"/>
            </a:schemeClr>
          </a:solidFill>
        </p:grpSpPr>
        <p:sp>
          <p:nvSpPr>
            <p:cNvPr id="7" name="Pentagon 6"/>
            <p:cNvSpPr/>
            <p:nvPr/>
          </p:nvSpPr>
          <p:spPr>
            <a:xfrm>
              <a:off x="755503" y="1638300"/>
              <a:ext cx="14566308" cy="622878"/>
            </a:xfrm>
            <a:prstGeom prst="homePlat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0230" y="1716178"/>
              <a:ext cx="14047435" cy="507739"/>
            </a:xfrm>
            <a:prstGeom prst="rect">
              <a:avLst/>
            </a:prstGeom>
            <a:grpFill/>
          </p:spPr>
          <p:txBody>
            <a:bodyPr wrap="none">
              <a:spAutoFit/>
            </a:bodyPr>
            <a:lstStyle/>
            <a:p>
              <a:r>
                <a:rPr lang="nl-NL" sz="4400" b="1" smtClean="0">
                  <a:solidFill>
                    <a:schemeClr val="bg1"/>
                  </a:solidFill>
                  <a:latin typeface="Arial" pitchFamily="34" charset="0"/>
                  <a:cs typeface="Arial" pitchFamily="34" charset="0"/>
                </a:rPr>
                <a:t>1. Đánh </a:t>
              </a:r>
              <a:r>
                <a:rPr lang="nl-NL" sz="4400" b="1">
                  <a:solidFill>
                    <a:schemeClr val="bg1"/>
                  </a:solidFill>
                  <a:latin typeface="Arial" pitchFamily="34" charset="0"/>
                  <a:cs typeface="Arial" pitchFamily="34" charset="0"/>
                </a:rPr>
                <a:t>giá kĩ năng đọc thành tiếng, học thuộc lòng</a:t>
              </a:r>
              <a:endParaRPr lang="en-US" sz="4400">
                <a:solidFill>
                  <a:schemeClr val="bg1"/>
                </a:solidFill>
                <a:latin typeface="Arial" pitchFamily="34" charset="0"/>
                <a:cs typeface="Arial" pitchFamily="34" charset="0"/>
              </a:endParaRPr>
            </a:p>
          </p:txBody>
        </p:sp>
      </p:grpSp>
      <p:sp>
        <p:nvSpPr>
          <p:cNvPr id="9" name="Rounded Rectangle 8"/>
          <p:cNvSpPr/>
          <p:nvPr/>
        </p:nvSpPr>
        <p:spPr>
          <a:xfrm>
            <a:off x="6019800" y="2332644"/>
            <a:ext cx="7096513" cy="107575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latin typeface="Arial" pitchFamily="34" charset="0"/>
                <a:cs typeface="Arial" pitchFamily="34" charset="0"/>
              </a:rPr>
              <a:t>Học sinh đọc thuộc lòng</a:t>
            </a:r>
            <a:endParaRPr lang="en-US" sz="4400" b="1">
              <a:latin typeface="Arial" pitchFamily="34" charset="0"/>
              <a:cs typeface="Arial" pitchFamily="34" charset="0"/>
            </a:endParaRPr>
          </a:p>
        </p:txBody>
      </p:sp>
      <p:sp>
        <p:nvSpPr>
          <p:cNvPr id="15" name="Rectangle 14"/>
          <p:cNvSpPr/>
          <p:nvPr/>
        </p:nvSpPr>
        <p:spPr>
          <a:xfrm>
            <a:off x="1513782" y="7355029"/>
            <a:ext cx="10761241" cy="920252"/>
          </a:xfrm>
          <a:prstGeom prst="rect">
            <a:avLst/>
          </a:prstGeom>
        </p:spPr>
        <p:txBody>
          <a:bodyPr wrap="square">
            <a:spAutoFit/>
          </a:bodyPr>
          <a:lstStyle/>
          <a:p>
            <a:pPr algn="just">
              <a:lnSpc>
                <a:spcPct val="150000"/>
              </a:lnSpc>
            </a:pPr>
            <a:endParaRPr lang="en-US" sz="4000">
              <a:solidFill>
                <a:schemeClr val="bg1"/>
              </a:solidFill>
            </a:endParaRPr>
          </a:p>
        </p:txBody>
      </p:sp>
      <p:grpSp>
        <p:nvGrpSpPr>
          <p:cNvPr id="16" name="Group 15"/>
          <p:cNvGrpSpPr/>
          <p:nvPr/>
        </p:nvGrpSpPr>
        <p:grpSpPr>
          <a:xfrm>
            <a:off x="890819" y="3810000"/>
            <a:ext cx="8481782" cy="5432266"/>
            <a:chOff x="800484" y="2857500"/>
            <a:chExt cx="5371713" cy="7790393"/>
          </a:xfrm>
        </p:grpSpPr>
        <p:pic>
          <p:nvPicPr>
            <p:cNvPr id="17" name="Picture 5"/>
            <p:cNvPicPr>
              <a:picLocks noChangeAspect="1"/>
            </p:cNvPicPr>
            <p:nvPr/>
          </p:nvPicPr>
          <p:blipFill>
            <a:blip r:embed="rId60">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00484" y="2857500"/>
              <a:ext cx="5371713" cy="7790393"/>
            </a:xfrm>
            <a:prstGeom prst="rect">
              <a:avLst/>
            </a:prstGeom>
          </p:spPr>
        </p:pic>
        <p:sp>
          <p:nvSpPr>
            <p:cNvPr id="18" name="TextBox 17"/>
            <p:cNvSpPr txBox="1"/>
            <p:nvPr/>
          </p:nvSpPr>
          <p:spPr>
            <a:xfrm>
              <a:off x="1396590" y="4973686"/>
              <a:ext cx="4179500" cy="4502089"/>
            </a:xfrm>
            <a:prstGeom prst="rect">
              <a:avLst/>
            </a:prstGeom>
            <a:noFill/>
          </p:spPr>
          <p:txBody>
            <a:bodyPr wrap="square" rtlCol="0">
              <a:spAutoFit/>
            </a:bodyPr>
            <a:lstStyle/>
            <a:p>
              <a:pPr algn="ctr">
                <a:lnSpc>
                  <a:spcPct val="150000"/>
                </a:lnSpc>
              </a:pPr>
              <a:r>
                <a:rPr lang="vi-VN" sz="4400" smtClean="0">
                  <a:solidFill>
                    <a:schemeClr val="accent5">
                      <a:lumMod val="50000"/>
                    </a:schemeClr>
                  </a:solidFill>
                  <a:latin typeface="Arial" pitchFamily="34" charset="0"/>
                  <a:cs typeface="Arial" pitchFamily="34" charset="0"/>
                </a:rPr>
                <a:t>HS bốc </a:t>
              </a:r>
              <a:r>
                <a:rPr lang="vi-VN" sz="4400">
                  <a:solidFill>
                    <a:schemeClr val="accent5">
                      <a:lumMod val="50000"/>
                    </a:schemeClr>
                  </a:solidFill>
                  <a:latin typeface="Arial" pitchFamily="34" charset="0"/>
                  <a:cs typeface="Arial" pitchFamily="34" charset="0"/>
                </a:rPr>
                <a:t>thăm để chọn </a:t>
              </a:r>
              <a:r>
                <a:rPr lang="vi-VN" sz="4400" smtClean="0">
                  <a:solidFill>
                    <a:schemeClr val="accent5">
                      <a:lumMod val="50000"/>
                    </a:schemeClr>
                  </a:solidFill>
                  <a:latin typeface="Arial" pitchFamily="34" charset="0"/>
                  <a:cs typeface="Arial" pitchFamily="34" charset="0"/>
                </a:rPr>
                <a:t>bài </a:t>
              </a:r>
              <a:r>
                <a:rPr lang="vi-VN" sz="4400">
                  <a:solidFill>
                    <a:schemeClr val="accent5">
                      <a:lumMod val="50000"/>
                    </a:schemeClr>
                  </a:solidFill>
                  <a:latin typeface="Arial" pitchFamily="34" charset="0"/>
                  <a:cs typeface="Arial" pitchFamily="34" charset="0"/>
                </a:rPr>
                <a:t>đọc hoặc đọc thuộc lòng, kèm câu hỏi đọc hiểu.</a:t>
              </a:r>
            </a:p>
          </p:txBody>
        </p:sp>
      </p:grpSp>
      <p:grpSp>
        <p:nvGrpSpPr>
          <p:cNvPr id="19" name="Group 18"/>
          <p:cNvGrpSpPr/>
          <p:nvPr/>
        </p:nvGrpSpPr>
        <p:grpSpPr>
          <a:xfrm>
            <a:off x="9750305" y="3810000"/>
            <a:ext cx="7820711" cy="5334000"/>
            <a:chOff x="6172197" y="2857500"/>
            <a:chExt cx="6248979" cy="4954676"/>
          </a:xfrm>
        </p:grpSpPr>
        <p:pic>
          <p:nvPicPr>
            <p:cNvPr id="20" name="Picture 6"/>
            <p:cNvPicPr>
              <a:picLocks noChangeAspect="1"/>
            </p:cNvPicPr>
            <p:nvPr/>
          </p:nvPicPr>
          <p:blipFill>
            <a:blip r:embed="rId61">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172197" y="2857500"/>
              <a:ext cx="6248979" cy="4954676"/>
            </a:xfrm>
            <a:prstGeom prst="rect">
              <a:avLst/>
            </a:prstGeom>
          </p:spPr>
        </p:pic>
        <p:sp>
          <p:nvSpPr>
            <p:cNvPr id="21" name="TextBox 20"/>
            <p:cNvSpPr txBox="1"/>
            <p:nvPr/>
          </p:nvSpPr>
          <p:spPr>
            <a:xfrm>
              <a:off x="7057798" y="4209217"/>
              <a:ext cx="4267429" cy="2799511"/>
            </a:xfrm>
            <a:prstGeom prst="rect">
              <a:avLst/>
            </a:prstGeom>
            <a:noFill/>
          </p:spPr>
          <p:txBody>
            <a:bodyPr wrap="square" rtlCol="0">
              <a:spAutoFit/>
            </a:bodyPr>
            <a:lstStyle/>
            <a:p>
              <a:pPr algn="ctr">
                <a:lnSpc>
                  <a:spcPct val="150000"/>
                </a:lnSpc>
              </a:pPr>
              <a:r>
                <a:rPr lang="vi-VN" sz="4400">
                  <a:solidFill>
                    <a:schemeClr val="accent5">
                      <a:lumMod val="50000"/>
                    </a:schemeClr>
                  </a:solidFill>
                  <a:latin typeface="Arial" pitchFamily="34" charset="0"/>
                  <a:cs typeface="Arial" pitchFamily="34" charset="0"/>
                </a:rPr>
                <a:t>HS đọc đoạn, bài thơ, trả lời câu hỏi đọc hiểu. </a:t>
              </a:r>
            </a:p>
          </p:txBody>
        </p:sp>
      </p:grpSp>
      <p:pic>
        <p:nvPicPr>
          <p:cNvPr id="22" name="Picture 3"/>
          <p:cNvPicPr>
            <a:picLocks noChangeAspect="1"/>
          </p:cNvPicPr>
          <p:nvPr/>
        </p:nvPicPr>
        <p:blipFill>
          <a:blip r:embed="rId62"/>
          <a:srcRect/>
          <a:stretch>
            <a:fillRect/>
          </a:stretch>
        </p:blipFill>
        <p:spPr>
          <a:xfrm>
            <a:off x="14881619" y="-111617"/>
            <a:ext cx="3576775" cy="2982136"/>
          </a:xfrm>
          <a:prstGeom prst="rect">
            <a:avLst/>
          </a:prstGeom>
        </p:spPr>
      </p:pic>
    </p:spTree>
    <p:extLst>
      <p:ext uri="{BB962C8B-B14F-4D97-AF65-F5344CB8AC3E}">
        <p14:creationId xmlns:p14="http://schemas.microsoft.com/office/powerpoint/2010/main" val="3727699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9"/>
              </a:ext>
            </a:extLst>
          </a:blip>
          <a:srcRect/>
          <a:stretch>
            <a:fillRect/>
          </a:stretch>
        </p:blipFill>
        <p:spPr>
          <a:xfrm>
            <a:off x="21770" y="1"/>
            <a:ext cx="18266229" cy="10287000"/>
          </a:xfrm>
          <a:prstGeom prst="rect">
            <a:avLst/>
          </a:prstGeom>
          <a:solidFill>
            <a:schemeClr val="accent5">
              <a:lumMod val="75000"/>
            </a:schemeClr>
          </a:solidFill>
        </p:spPr>
      </p:pic>
      <p:sp>
        <p:nvSpPr>
          <p:cNvPr id="5" name="Rectangle 4"/>
          <p:cNvSpPr/>
          <p:nvPr/>
        </p:nvSpPr>
        <p:spPr>
          <a:xfrm>
            <a:off x="457200" y="342900"/>
            <a:ext cx="17373600" cy="967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890819" y="821251"/>
            <a:ext cx="8024581" cy="943925"/>
            <a:chOff x="755503" y="1638300"/>
            <a:chExt cx="8317907" cy="622878"/>
          </a:xfrm>
          <a:solidFill>
            <a:schemeClr val="accent3">
              <a:lumMod val="75000"/>
            </a:schemeClr>
          </a:solidFill>
        </p:grpSpPr>
        <p:sp>
          <p:nvSpPr>
            <p:cNvPr id="7" name="Pentagon 6"/>
            <p:cNvSpPr/>
            <p:nvPr/>
          </p:nvSpPr>
          <p:spPr>
            <a:xfrm>
              <a:off x="755503" y="1638300"/>
              <a:ext cx="8317907" cy="622878"/>
            </a:xfrm>
            <a:prstGeom prst="homePlat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0230" y="1654711"/>
              <a:ext cx="7529625" cy="507739"/>
            </a:xfrm>
            <a:prstGeom prst="rect">
              <a:avLst/>
            </a:prstGeom>
            <a:grpFill/>
          </p:spPr>
          <p:txBody>
            <a:bodyPr wrap="none">
              <a:spAutoFit/>
            </a:bodyPr>
            <a:lstStyle/>
            <a:p>
              <a:r>
                <a:rPr lang="nl-NL" sz="4400" b="1" smtClean="0">
                  <a:solidFill>
                    <a:schemeClr val="bg1"/>
                  </a:solidFill>
                  <a:latin typeface="Arial" pitchFamily="34" charset="0"/>
                  <a:cs typeface="Arial" pitchFamily="34" charset="0"/>
                </a:rPr>
                <a:t>2. Nghe – kể lại câu chuyện</a:t>
              </a:r>
              <a:endParaRPr lang="en-US" sz="4400">
                <a:solidFill>
                  <a:schemeClr val="bg1"/>
                </a:solidFill>
                <a:latin typeface="Arial" pitchFamily="34" charset="0"/>
                <a:cs typeface="Arial" pitchFamily="34" charset="0"/>
              </a:endParaRPr>
            </a:p>
          </p:txBody>
        </p:sp>
      </p:grpSp>
      <p:grpSp>
        <p:nvGrpSpPr>
          <p:cNvPr id="10" name="Group 9"/>
          <p:cNvGrpSpPr/>
          <p:nvPr/>
        </p:nvGrpSpPr>
        <p:grpSpPr>
          <a:xfrm>
            <a:off x="952499" y="2140268"/>
            <a:ext cx="11556366" cy="1137612"/>
            <a:chOff x="952499" y="2140268"/>
            <a:chExt cx="11556366" cy="1137612"/>
          </a:xfrm>
        </p:grpSpPr>
        <p:sp>
          <p:nvSpPr>
            <p:cNvPr id="3" name="Rectangle 2"/>
            <p:cNvSpPr/>
            <p:nvPr/>
          </p:nvSpPr>
          <p:spPr>
            <a:xfrm>
              <a:off x="998983" y="2355131"/>
              <a:ext cx="11509882" cy="707886"/>
            </a:xfrm>
            <a:prstGeom prst="rect">
              <a:avLst/>
            </a:prstGeom>
          </p:spPr>
          <p:txBody>
            <a:bodyPr wrap="none">
              <a:spAutoFit/>
            </a:bodyPr>
            <a:lstStyle/>
            <a:p>
              <a:r>
                <a:rPr lang="en-US" sz="4000">
                  <a:latin typeface="Arial" pitchFamily="34" charset="0"/>
                  <a:cs typeface="Arial" pitchFamily="34" charset="0"/>
                </a:rPr>
                <a:t>X</a:t>
              </a:r>
              <a:r>
                <a:rPr lang="en-US" sz="4000" smtClean="0">
                  <a:latin typeface="Arial" pitchFamily="34" charset="0"/>
                  <a:cs typeface="Arial" pitchFamily="34" charset="0"/>
                </a:rPr>
                <a:t>em </a:t>
              </a:r>
              <a:r>
                <a:rPr lang="en-US" sz="4000">
                  <a:latin typeface="Arial" pitchFamily="34" charset="0"/>
                  <a:cs typeface="Arial" pitchFamily="34" charset="0"/>
                </a:rPr>
                <a:t>tranh </a:t>
              </a:r>
              <a:r>
                <a:rPr lang="en-US" sz="4000" smtClean="0">
                  <a:latin typeface="Arial" pitchFamily="34" charset="0"/>
                  <a:cs typeface="Arial" pitchFamily="34" charset="0"/>
                </a:rPr>
                <a:t>và </a:t>
              </a:r>
              <a:r>
                <a:rPr lang="en-US" sz="4000">
                  <a:latin typeface="Arial" pitchFamily="34" charset="0"/>
                  <a:cs typeface="Arial" pitchFamily="34" charset="0"/>
                </a:rPr>
                <a:t>nói lại những điều các em quan sát</a:t>
              </a:r>
              <a:r>
                <a:rPr lang="vi-VN" sz="4000">
                  <a:latin typeface="Arial" pitchFamily="34" charset="0"/>
                  <a:cs typeface="Arial" pitchFamily="34" charset="0"/>
                </a:rPr>
                <a:t>:</a:t>
              </a:r>
              <a:endParaRPr lang="en-US" sz="4000">
                <a:latin typeface="Arial" pitchFamily="34" charset="0"/>
                <a:cs typeface="Arial" pitchFamily="34" charset="0"/>
              </a:endParaRPr>
            </a:p>
          </p:txBody>
        </p:sp>
        <p:sp>
          <p:nvSpPr>
            <p:cNvPr id="9" name="Snip Single Corner Rectangle 8"/>
            <p:cNvSpPr/>
            <p:nvPr/>
          </p:nvSpPr>
          <p:spPr>
            <a:xfrm>
              <a:off x="952499" y="2140268"/>
              <a:ext cx="11556365" cy="1137612"/>
            </a:xfrm>
            <a:prstGeom prst="snip1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289" name="Picture 1"/>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787403" y="3543300"/>
            <a:ext cx="9091381"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16"/>
          <p:cNvGrpSpPr/>
          <p:nvPr/>
        </p:nvGrpSpPr>
        <p:grpSpPr>
          <a:xfrm>
            <a:off x="9814560" y="3543300"/>
            <a:ext cx="7863840" cy="6248400"/>
            <a:chOff x="9814560" y="3543300"/>
            <a:chExt cx="7863840" cy="6248400"/>
          </a:xfrm>
        </p:grpSpPr>
        <p:sp>
          <p:nvSpPr>
            <p:cNvPr id="11" name="Rectangle 10"/>
            <p:cNvSpPr/>
            <p:nvPr/>
          </p:nvSpPr>
          <p:spPr>
            <a:xfrm>
              <a:off x="9814560" y="3543300"/>
              <a:ext cx="7848600" cy="6096000"/>
            </a:xfrm>
            <a:prstGeom prst="rect">
              <a:avLst/>
            </a:prstGeom>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878784" y="3695700"/>
              <a:ext cx="7799616" cy="60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987642" y="3789045"/>
              <a:ext cx="7581900" cy="5909310"/>
            </a:xfrm>
            <a:prstGeom prst="rect">
              <a:avLst/>
            </a:prstGeom>
          </p:spPr>
          <p:txBody>
            <a:bodyPr wrap="square">
              <a:spAutoFit/>
            </a:bodyPr>
            <a:lstStyle/>
            <a:p>
              <a:pPr algn="just">
                <a:lnSpc>
                  <a:spcPct val="150000"/>
                </a:lnSpc>
              </a:pPr>
              <a:r>
                <a:rPr lang="en-US" sz="3600">
                  <a:latin typeface="Arial" pitchFamily="34" charset="0"/>
                  <a:cs typeface="Arial" pitchFamily="34" charset="0"/>
                </a:rPr>
                <a:t>Một cụ già trao thanh gươm cho một chàng trai; cạnh đó có 2 chàng trai, một người phụ nữ và một em nhỏ. Xung quanh mọi người có một bếp lò đỏ rực, mấy con dao treo trên vách, một chiếc búa đặt trên đe, một chậu nước. Đó là cảnh lò rèn. </a:t>
              </a:r>
            </a:p>
          </p:txBody>
        </p:sp>
      </p:grpSp>
    </p:spTree>
    <p:extLst>
      <p:ext uri="{BB962C8B-B14F-4D97-AF65-F5344CB8AC3E}">
        <p14:creationId xmlns:p14="http://schemas.microsoft.com/office/powerpoint/2010/main" val="271778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12289"/>
                                        </p:tgtEl>
                                        <p:attrNameLst>
                                          <p:attrName>style.visibility</p:attrName>
                                        </p:attrNameLst>
                                      </p:cBhvr>
                                      <p:to>
                                        <p:strVal val="visible"/>
                                      </p:to>
                                    </p:set>
                                    <p:animEffect transition="in" filter="barn(inVertical)">
                                      <p:cBhvr>
                                        <p:cTn id="15" dur="500"/>
                                        <p:tgtEl>
                                          <p:spTgt spid="1228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9"/>
              </a:ext>
            </a:extLst>
          </a:blip>
          <a:srcRect/>
          <a:stretch>
            <a:fillRect/>
          </a:stretch>
        </p:blipFill>
        <p:spPr>
          <a:xfrm>
            <a:off x="21770" y="1"/>
            <a:ext cx="18266229" cy="10287000"/>
          </a:xfrm>
          <a:prstGeom prst="rect">
            <a:avLst/>
          </a:prstGeom>
          <a:solidFill>
            <a:schemeClr val="accent5">
              <a:lumMod val="75000"/>
            </a:schemeClr>
          </a:solidFill>
        </p:spPr>
      </p:pic>
      <p:sp>
        <p:nvSpPr>
          <p:cNvPr id="5" name="Rectangle 4"/>
          <p:cNvSpPr/>
          <p:nvPr/>
        </p:nvSpPr>
        <p:spPr>
          <a:xfrm>
            <a:off x="457200" y="342900"/>
            <a:ext cx="17373600" cy="967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890819" y="821251"/>
            <a:ext cx="8024581" cy="943925"/>
            <a:chOff x="755503" y="1638300"/>
            <a:chExt cx="8317907" cy="622878"/>
          </a:xfrm>
          <a:solidFill>
            <a:schemeClr val="accent3">
              <a:lumMod val="75000"/>
            </a:schemeClr>
          </a:solidFill>
        </p:grpSpPr>
        <p:sp>
          <p:nvSpPr>
            <p:cNvPr id="7" name="Pentagon 6"/>
            <p:cNvSpPr/>
            <p:nvPr/>
          </p:nvSpPr>
          <p:spPr>
            <a:xfrm>
              <a:off x="755503" y="1638300"/>
              <a:ext cx="8317907" cy="622878"/>
            </a:xfrm>
            <a:prstGeom prst="homePlat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0230" y="1654711"/>
              <a:ext cx="7529625" cy="507739"/>
            </a:xfrm>
            <a:prstGeom prst="rect">
              <a:avLst/>
            </a:prstGeom>
            <a:grpFill/>
          </p:spPr>
          <p:txBody>
            <a:bodyPr wrap="none">
              <a:spAutoFit/>
            </a:bodyPr>
            <a:lstStyle/>
            <a:p>
              <a:r>
                <a:rPr lang="nl-NL" sz="4400" b="1" smtClean="0">
                  <a:solidFill>
                    <a:schemeClr val="bg1"/>
                  </a:solidFill>
                  <a:latin typeface="Arial" pitchFamily="34" charset="0"/>
                  <a:cs typeface="Arial" pitchFamily="34" charset="0"/>
                </a:rPr>
                <a:t>2. Nghe – kể lại câu chuyện</a:t>
              </a:r>
              <a:endParaRPr lang="en-US" sz="4400">
                <a:solidFill>
                  <a:schemeClr val="bg1"/>
                </a:solidFill>
                <a:latin typeface="Arial" pitchFamily="34" charset="0"/>
                <a:cs typeface="Arial" pitchFamily="34" charset="0"/>
              </a:endParaRPr>
            </a:p>
          </p:txBody>
        </p:sp>
      </p:grpSp>
      <p:sp>
        <p:nvSpPr>
          <p:cNvPr id="2" name="Rectangle 1"/>
          <p:cNvSpPr/>
          <p:nvPr/>
        </p:nvSpPr>
        <p:spPr>
          <a:xfrm>
            <a:off x="897994" y="2095499"/>
            <a:ext cx="16037372" cy="6555641"/>
          </a:xfrm>
          <a:prstGeom prst="rect">
            <a:avLst/>
          </a:prstGeom>
        </p:spPr>
        <p:txBody>
          <a:bodyPr wrap="square">
            <a:spAutoFit/>
          </a:bodyPr>
          <a:lstStyle/>
          <a:p>
            <a:pPr algn="just">
              <a:lnSpc>
                <a:spcPct val="150000"/>
              </a:lnSpc>
            </a:pPr>
            <a:r>
              <a:rPr lang="en-US" sz="4000" b="1">
                <a:latin typeface="Arial" pitchFamily="34" charset="0"/>
                <a:cs typeface="Arial" pitchFamily="34" charset="0"/>
              </a:rPr>
              <a:t>1. </a:t>
            </a:r>
            <a:r>
              <a:rPr lang="en-US" sz="4000">
                <a:latin typeface="Arial" pitchFamily="34" charset="0"/>
                <a:cs typeface="Arial" pitchFamily="34" charset="0"/>
              </a:rPr>
              <a:t>Thuở xura, có bọn giặc từ vùng biển xa đến chiếm núi rừng của người Ba</a:t>
            </a:r>
            <a:r>
              <a:rPr lang="vi-VN" sz="4000">
                <a:latin typeface="Arial" pitchFamily="34" charset="0"/>
                <a:cs typeface="Arial" pitchFamily="34" charset="0"/>
              </a:rPr>
              <a:t>-na.</a:t>
            </a:r>
            <a:r>
              <a:rPr lang="en-US" sz="4000">
                <a:latin typeface="Arial" pitchFamily="34" charset="0"/>
                <a:cs typeface="Arial" pitchFamily="34" charset="0"/>
              </a:rPr>
              <a:t> Thế giặc rất mạnh, dân không chống nổi. </a:t>
            </a:r>
          </a:p>
          <a:p>
            <a:pPr algn="just">
              <a:lnSpc>
                <a:spcPct val="150000"/>
              </a:lnSpc>
            </a:pPr>
            <a:r>
              <a:rPr lang="en-US" sz="4000" b="1">
                <a:latin typeface="Arial" pitchFamily="34" charset="0"/>
                <a:cs typeface="Arial" pitchFamily="34" charset="0"/>
              </a:rPr>
              <a:t>2. </a:t>
            </a:r>
            <a:r>
              <a:rPr lang="en-US" sz="4000">
                <a:latin typeface="Arial" pitchFamily="34" charset="0"/>
                <a:cs typeface="Arial" pitchFamily="34" charset="0"/>
              </a:rPr>
              <a:t>Giữa lúc ấy, có người đàn bà nọ đi làm rẫy. Bà chỉ uống một ngụm nước trong khe đá rồi sinh ra một bé trai. Đứa bé lớn nhanh như thổi, chẳng bao lâu đã trở thành một chàng trai có sức khoẻ lạ thường. Thấy quê hương bị quân thù giày xéo, chàng trai từ biệt mẹ lên đường đánh giặc</a:t>
            </a:r>
            <a:r>
              <a:rPr lang="en-US" sz="4000" smtClean="0">
                <a:latin typeface="Arial" pitchFamily="34" charset="0"/>
                <a:cs typeface="Arial" pitchFamily="34" charset="0"/>
              </a:rPr>
              <a:t>.</a:t>
            </a:r>
            <a:endParaRPr lang="en-US" sz="4000">
              <a:latin typeface="Arial" pitchFamily="34" charset="0"/>
              <a:cs typeface="Arial" pitchFamily="34" charset="0"/>
            </a:endParaRPr>
          </a:p>
        </p:txBody>
      </p:sp>
    </p:spTree>
    <p:extLst>
      <p:ext uri="{BB962C8B-B14F-4D97-AF65-F5344CB8AC3E}">
        <p14:creationId xmlns:p14="http://schemas.microsoft.com/office/powerpoint/2010/main" val="271778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9"/>
              </a:ext>
            </a:extLst>
          </a:blip>
          <a:srcRect/>
          <a:stretch>
            <a:fillRect/>
          </a:stretch>
        </p:blipFill>
        <p:spPr>
          <a:xfrm>
            <a:off x="21770" y="1"/>
            <a:ext cx="18266229" cy="10287000"/>
          </a:xfrm>
          <a:prstGeom prst="rect">
            <a:avLst/>
          </a:prstGeom>
          <a:solidFill>
            <a:schemeClr val="accent5">
              <a:lumMod val="75000"/>
            </a:schemeClr>
          </a:solidFill>
        </p:spPr>
      </p:pic>
      <p:sp>
        <p:nvSpPr>
          <p:cNvPr id="5" name="Rectangle 4"/>
          <p:cNvSpPr/>
          <p:nvPr/>
        </p:nvSpPr>
        <p:spPr>
          <a:xfrm>
            <a:off x="457200" y="342900"/>
            <a:ext cx="17373600" cy="967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87184" y="1903779"/>
            <a:ext cx="16535400" cy="6555641"/>
          </a:xfrm>
          <a:prstGeom prst="rect">
            <a:avLst/>
          </a:prstGeom>
        </p:spPr>
        <p:txBody>
          <a:bodyPr wrap="square">
            <a:spAutoFit/>
          </a:bodyPr>
          <a:lstStyle/>
          <a:p>
            <a:pPr algn="just">
              <a:lnSpc>
                <a:spcPct val="150000"/>
              </a:lnSpc>
            </a:pPr>
            <a:r>
              <a:rPr lang="en-US" sz="4000">
                <a:latin typeface="Arial" pitchFamily="34" charset="0"/>
                <a:cs typeface="Arial" pitchFamily="34" charset="0"/>
              </a:rPr>
              <a:t>3. Chàng trai đi mãi mà chưa gặp được ai có đủ tài sức đánh đuổi quân thù. Chàng bèn ngẩng mặt lên trời, than:</a:t>
            </a:r>
          </a:p>
          <a:p>
            <a:pPr algn="just">
              <a:lnSpc>
                <a:spcPct val="150000"/>
              </a:lnSpc>
            </a:pPr>
            <a:r>
              <a:rPr lang="en-US" sz="4000">
                <a:latin typeface="Arial" pitchFamily="34" charset="0"/>
                <a:cs typeface="Arial" pitchFamily="34" charset="0"/>
              </a:rPr>
              <a:t>- Sao Ông Trời chẳng giúp con đuổi sạch bọn giặc này?</a:t>
            </a:r>
          </a:p>
          <a:p>
            <a:pPr algn="just">
              <a:lnSpc>
                <a:spcPct val="150000"/>
              </a:lnSpc>
            </a:pPr>
            <a:r>
              <a:rPr lang="en-US" sz="4000">
                <a:latin typeface="Arial" pitchFamily="34" charset="0"/>
                <a:cs typeface="Arial" pitchFamily="34" charset="0"/>
              </a:rPr>
              <a:t>Chàng vừa dứt lời thì lạ thay, bầu trời bỗng nhiên tối sầm lại. Một tiếng nổ rung trời làm núi rừng nghiêng ngả. Chàng trai rơi xuống một hồ nước bốc hơi mù mịt. Bỗng </a:t>
            </a:r>
            <a:r>
              <a:rPr lang="vi-VN" sz="4000">
                <a:latin typeface="Arial" pitchFamily="34" charset="0"/>
                <a:cs typeface="Arial" pitchFamily="34" charset="0"/>
              </a:rPr>
              <a:t>thấy</a:t>
            </a:r>
            <a:r>
              <a:rPr lang="en-US" sz="4000">
                <a:latin typeface="Arial" pitchFamily="34" charset="0"/>
                <a:cs typeface="Arial" pitchFamily="34" charset="0"/>
              </a:rPr>
              <a:t> một vật chìm trong nước, chàng bèn vớt lên. Thì ra đó là một thanh thép</a:t>
            </a:r>
            <a:r>
              <a:rPr lang="en-US" sz="4000" smtClean="0">
                <a:latin typeface="Arial" pitchFamily="34" charset="0"/>
                <a:cs typeface="Arial" pitchFamily="34" charset="0"/>
              </a:rPr>
              <a:t>.</a:t>
            </a:r>
          </a:p>
        </p:txBody>
      </p:sp>
      <p:grpSp>
        <p:nvGrpSpPr>
          <p:cNvPr id="9" name="Group 8"/>
          <p:cNvGrpSpPr/>
          <p:nvPr/>
        </p:nvGrpSpPr>
        <p:grpSpPr>
          <a:xfrm>
            <a:off x="890819" y="821251"/>
            <a:ext cx="8024581" cy="943925"/>
            <a:chOff x="755503" y="1638300"/>
            <a:chExt cx="8317907" cy="622878"/>
          </a:xfrm>
          <a:solidFill>
            <a:schemeClr val="accent3">
              <a:lumMod val="75000"/>
            </a:schemeClr>
          </a:solidFill>
        </p:grpSpPr>
        <p:sp>
          <p:nvSpPr>
            <p:cNvPr id="10" name="Pentagon 9"/>
            <p:cNvSpPr/>
            <p:nvPr/>
          </p:nvSpPr>
          <p:spPr>
            <a:xfrm>
              <a:off x="755503" y="1638300"/>
              <a:ext cx="8317907" cy="622878"/>
            </a:xfrm>
            <a:prstGeom prst="homePlat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20230" y="1654711"/>
              <a:ext cx="7529625" cy="507739"/>
            </a:xfrm>
            <a:prstGeom prst="rect">
              <a:avLst/>
            </a:prstGeom>
            <a:grpFill/>
          </p:spPr>
          <p:txBody>
            <a:bodyPr wrap="none">
              <a:spAutoFit/>
            </a:bodyPr>
            <a:lstStyle/>
            <a:p>
              <a:r>
                <a:rPr lang="nl-NL" sz="4400" b="1" smtClean="0">
                  <a:solidFill>
                    <a:schemeClr val="bg1"/>
                  </a:solidFill>
                  <a:latin typeface="Arial" pitchFamily="34" charset="0"/>
                  <a:cs typeface="Arial" pitchFamily="34" charset="0"/>
                </a:rPr>
                <a:t>2. Nghe – kể lại câu chuyện</a:t>
              </a:r>
              <a:endParaRPr lang="en-US" sz="440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40355583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9"/>
              </a:ext>
            </a:extLst>
          </a:blip>
          <a:srcRect/>
          <a:stretch>
            <a:fillRect/>
          </a:stretch>
        </p:blipFill>
        <p:spPr>
          <a:xfrm>
            <a:off x="21770" y="1"/>
            <a:ext cx="18266229" cy="10287000"/>
          </a:xfrm>
          <a:prstGeom prst="rect">
            <a:avLst/>
          </a:prstGeom>
          <a:solidFill>
            <a:schemeClr val="accent5">
              <a:lumMod val="75000"/>
            </a:schemeClr>
          </a:solidFill>
        </p:spPr>
      </p:pic>
      <p:sp>
        <p:nvSpPr>
          <p:cNvPr id="5" name="Rectangle 4"/>
          <p:cNvSpPr/>
          <p:nvPr/>
        </p:nvSpPr>
        <p:spPr>
          <a:xfrm>
            <a:off x="457200" y="342900"/>
            <a:ext cx="17373600" cy="967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890819" y="821251"/>
            <a:ext cx="8024581" cy="943925"/>
            <a:chOff x="755503" y="1638300"/>
            <a:chExt cx="8317907" cy="622878"/>
          </a:xfrm>
          <a:solidFill>
            <a:schemeClr val="accent3">
              <a:lumMod val="75000"/>
            </a:schemeClr>
          </a:solidFill>
        </p:grpSpPr>
        <p:sp>
          <p:nvSpPr>
            <p:cNvPr id="7" name="Pentagon 6"/>
            <p:cNvSpPr/>
            <p:nvPr/>
          </p:nvSpPr>
          <p:spPr>
            <a:xfrm>
              <a:off x="755503" y="1638300"/>
              <a:ext cx="8317907" cy="622878"/>
            </a:xfrm>
            <a:prstGeom prst="homePlat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0230" y="1654711"/>
              <a:ext cx="7529625" cy="507739"/>
            </a:xfrm>
            <a:prstGeom prst="rect">
              <a:avLst/>
            </a:prstGeom>
            <a:grpFill/>
          </p:spPr>
          <p:txBody>
            <a:bodyPr wrap="none">
              <a:spAutoFit/>
            </a:bodyPr>
            <a:lstStyle/>
            <a:p>
              <a:r>
                <a:rPr lang="nl-NL" sz="4400" b="1" smtClean="0">
                  <a:solidFill>
                    <a:schemeClr val="bg1"/>
                  </a:solidFill>
                  <a:latin typeface="Arial" pitchFamily="34" charset="0"/>
                  <a:cs typeface="Arial" pitchFamily="34" charset="0"/>
                </a:rPr>
                <a:t>2. Nghe – kể lại câu chuyện</a:t>
              </a:r>
              <a:endParaRPr lang="en-US" sz="4400">
                <a:solidFill>
                  <a:schemeClr val="bg1"/>
                </a:solidFill>
                <a:latin typeface="Arial" pitchFamily="34" charset="0"/>
                <a:cs typeface="Arial" pitchFamily="34" charset="0"/>
              </a:endParaRPr>
            </a:p>
          </p:txBody>
        </p:sp>
      </p:grpSp>
      <p:sp>
        <p:nvSpPr>
          <p:cNvPr id="3" name="Rectangle 2"/>
          <p:cNvSpPr/>
          <p:nvPr/>
        </p:nvSpPr>
        <p:spPr>
          <a:xfrm>
            <a:off x="953263" y="2049780"/>
            <a:ext cx="16173069" cy="7478970"/>
          </a:xfrm>
          <a:prstGeom prst="rect">
            <a:avLst/>
          </a:prstGeom>
        </p:spPr>
        <p:txBody>
          <a:bodyPr wrap="square">
            <a:spAutoFit/>
          </a:bodyPr>
          <a:lstStyle/>
          <a:p>
            <a:pPr algn="just">
              <a:lnSpc>
                <a:spcPct val="150000"/>
              </a:lnSpc>
            </a:pPr>
            <a:r>
              <a:rPr lang="en-US" sz="4000" smtClean="0">
                <a:latin typeface="Arial" pitchFamily="34" charset="0"/>
                <a:cs typeface="Arial" pitchFamily="34" charset="0"/>
              </a:rPr>
              <a:t>4</a:t>
            </a:r>
            <a:r>
              <a:rPr lang="en-US" sz="4000">
                <a:latin typeface="Arial" pitchFamily="34" charset="0"/>
                <a:cs typeface="Arial" pitchFamily="34" charset="0"/>
              </a:rPr>
              <a:t>. Chàng trai tìm đến nhà một bác thợ rèn. Rèn suốt bảy ngày đêm, thanh thép mới thành một lưỡi gươm. Chàng trai mang gươm, xông thẳng tới trại địch. Dân khắp vùng cũng theo chàng đi đánh giặc. Lưỡi gươm của chàng vung tới đâu, quân giặc tan tới đó. </a:t>
            </a:r>
          </a:p>
          <a:p>
            <a:pPr algn="just">
              <a:lnSpc>
                <a:spcPct val="150000"/>
              </a:lnSpc>
            </a:pPr>
            <a:r>
              <a:rPr lang="en-US" sz="4000">
                <a:latin typeface="Arial" pitchFamily="34" charset="0"/>
                <a:cs typeface="Arial" pitchFamily="34" charset="0"/>
              </a:rPr>
              <a:t>5. Buôn làng hết giặc. Dân làng vui mừng dựng lại cửa nhà, sửa sang nương </a:t>
            </a:r>
            <a:r>
              <a:rPr lang="vi-VN" sz="4000">
                <a:latin typeface="Arial" pitchFamily="34" charset="0"/>
                <a:cs typeface="Arial" pitchFamily="34" charset="0"/>
              </a:rPr>
              <a:t>rãy</a:t>
            </a:r>
            <a:r>
              <a:rPr lang="en-US" sz="4000">
                <a:latin typeface="Arial" pitchFamily="34" charset="0"/>
                <a:cs typeface="Arial" pitchFamily="34" charset="0"/>
              </a:rPr>
              <a:t>. Ai cũng ca ngợi chàng dũng sĩ với lưỡi gươm thần đã cứu buôn làng. </a:t>
            </a:r>
          </a:p>
          <a:p>
            <a:pPr algn="r">
              <a:lnSpc>
                <a:spcPct val="150000"/>
              </a:lnSpc>
            </a:pPr>
            <a:r>
              <a:rPr lang="en-US" sz="4000">
                <a:latin typeface="Arial" pitchFamily="34" charset="0"/>
                <a:cs typeface="Arial" pitchFamily="34" charset="0"/>
              </a:rPr>
              <a:t>Theo truyện dân gian </a:t>
            </a:r>
            <a:r>
              <a:rPr lang="en-US" sz="4000" smtClean="0">
                <a:latin typeface="Arial" pitchFamily="34" charset="0"/>
                <a:cs typeface="Arial" pitchFamily="34" charset="0"/>
              </a:rPr>
              <a:t>Ba-na</a:t>
            </a:r>
            <a:endParaRPr lang="en-US" sz="4000">
              <a:latin typeface="Arial" pitchFamily="34" charset="0"/>
              <a:cs typeface="Arial" pitchFamily="34" charset="0"/>
            </a:endParaRPr>
          </a:p>
        </p:txBody>
      </p:sp>
    </p:spTree>
    <p:extLst>
      <p:ext uri="{BB962C8B-B14F-4D97-AF65-F5344CB8AC3E}">
        <p14:creationId xmlns:p14="http://schemas.microsoft.com/office/powerpoint/2010/main" val="40355583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9"/>
              </a:ext>
            </a:extLst>
          </a:blip>
          <a:srcRect/>
          <a:stretch>
            <a:fillRect/>
          </a:stretch>
        </p:blipFill>
        <p:spPr>
          <a:xfrm>
            <a:off x="21770" y="1"/>
            <a:ext cx="18266229" cy="10287000"/>
          </a:xfrm>
          <a:prstGeom prst="rect">
            <a:avLst/>
          </a:prstGeom>
          <a:solidFill>
            <a:schemeClr val="accent5">
              <a:lumMod val="75000"/>
            </a:schemeClr>
          </a:solidFill>
        </p:spPr>
      </p:pic>
      <p:sp>
        <p:nvSpPr>
          <p:cNvPr id="5" name="Rectangle 4"/>
          <p:cNvSpPr/>
          <p:nvPr/>
        </p:nvSpPr>
        <p:spPr>
          <a:xfrm>
            <a:off x="457200" y="342900"/>
            <a:ext cx="17373600" cy="967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677459" y="671636"/>
            <a:ext cx="8024581" cy="943925"/>
            <a:chOff x="755503" y="1638300"/>
            <a:chExt cx="8317907" cy="622878"/>
          </a:xfrm>
          <a:solidFill>
            <a:schemeClr val="accent3">
              <a:lumMod val="75000"/>
            </a:schemeClr>
          </a:solidFill>
        </p:grpSpPr>
        <p:sp>
          <p:nvSpPr>
            <p:cNvPr id="7" name="Pentagon 6"/>
            <p:cNvSpPr/>
            <p:nvPr/>
          </p:nvSpPr>
          <p:spPr>
            <a:xfrm>
              <a:off x="755503" y="1638300"/>
              <a:ext cx="8317907" cy="622878"/>
            </a:xfrm>
            <a:prstGeom prst="homePlat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0230" y="1654711"/>
              <a:ext cx="7529625" cy="507739"/>
            </a:xfrm>
            <a:prstGeom prst="rect">
              <a:avLst/>
            </a:prstGeom>
            <a:grpFill/>
          </p:spPr>
          <p:txBody>
            <a:bodyPr wrap="none">
              <a:spAutoFit/>
            </a:bodyPr>
            <a:lstStyle/>
            <a:p>
              <a:r>
                <a:rPr lang="nl-NL" sz="4400" b="1" smtClean="0">
                  <a:solidFill>
                    <a:schemeClr val="bg1"/>
                  </a:solidFill>
                  <a:latin typeface="Arial" pitchFamily="34" charset="0"/>
                  <a:cs typeface="Arial" pitchFamily="34" charset="0"/>
                </a:rPr>
                <a:t>2. Nghe – kể lại câu chuyện</a:t>
              </a:r>
              <a:endParaRPr lang="en-US" sz="4400">
                <a:solidFill>
                  <a:schemeClr val="bg1"/>
                </a:solidFill>
                <a:latin typeface="Arial" pitchFamily="34" charset="0"/>
                <a:cs typeface="Arial" pitchFamily="34" charset="0"/>
              </a:endParaRPr>
            </a:p>
          </p:txBody>
        </p:sp>
      </p:grpSp>
      <p:sp>
        <p:nvSpPr>
          <p:cNvPr id="2" name="Rounded Rectangle 1"/>
          <p:cNvSpPr/>
          <p:nvPr/>
        </p:nvSpPr>
        <p:spPr>
          <a:xfrm>
            <a:off x="739903" y="1866900"/>
            <a:ext cx="6652981" cy="9906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accent2">
                    <a:lumMod val="50000"/>
                  </a:schemeClr>
                </a:solidFill>
                <a:latin typeface="Arial" pitchFamily="34" charset="0"/>
                <a:cs typeface="Arial" pitchFamily="34" charset="0"/>
              </a:rPr>
              <a:t>Thảo luận, trả lời câu hỏi:</a:t>
            </a:r>
            <a:endParaRPr lang="en-US" sz="4000" b="1">
              <a:solidFill>
                <a:schemeClr val="accent2">
                  <a:lumMod val="50000"/>
                </a:schemeClr>
              </a:solidFill>
              <a:latin typeface="Arial" pitchFamily="34" charset="0"/>
              <a:cs typeface="Arial" pitchFamily="34" charset="0"/>
            </a:endParaRPr>
          </a:p>
        </p:txBody>
      </p:sp>
      <p:pic>
        <p:nvPicPr>
          <p:cNvPr id="10" name="Picture 4"/>
          <p:cNvPicPr>
            <a:picLocks noChangeAspect="1"/>
          </p:cNvPicPr>
          <p:nvPr/>
        </p:nvPicPr>
        <p:blipFill>
          <a:blip r:embed="rId60"/>
          <a:srcRect/>
          <a:stretch>
            <a:fillRect/>
          </a:stretch>
        </p:blipFill>
        <p:spPr>
          <a:xfrm>
            <a:off x="1962210" y="8581614"/>
            <a:ext cx="6255150" cy="1438685"/>
          </a:xfrm>
          <a:prstGeom prst="rect">
            <a:avLst/>
          </a:prstGeom>
        </p:spPr>
      </p:pic>
      <p:pic>
        <p:nvPicPr>
          <p:cNvPr id="11" name="Picture 5"/>
          <p:cNvPicPr>
            <a:picLocks noChangeAspect="1"/>
          </p:cNvPicPr>
          <p:nvPr/>
        </p:nvPicPr>
        <p:blipFill>
          <a:blip r:embed="rId61">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55695" y="8824621"/>
            <a:ext cx="3839569" cy="1354321"/>
          </a:xfrm>
          <a:prstGeom prst="rect">
            <a:avLst/>
          </a:prstGeom>
        </p:spPr>
      </p:pic>
      <p:grpSp>
        <p:nvGrpSpPr>
          <p:cNvPr id="27" name="Group 26"/>
          <p:cNvGrpSpPr/>
          <p:nvPr/>
        </p:nvGrpSpPr>
        <p:grpSpPr>
          <a:xfrm>
            <a:off x="555695" y="3342966"/>
            <a:ext cx="8131105" cy="5686215"/>
            <a:chOff x="555695" y="3342966"/>
            <a:chExt cx="8131105" cy="5686215"/>
          </a:xfrm>
        </p:grpSpPr>
        <p:pic>
          <p:nvPicPr>
            <p:cNvPr id="9" name="Picture 7"/>
            <p:cNvPicPr>
              <a:picLocks noChangeAspect="1"/>
            </p:cNvPicPr>
            <p:nvPr/>
          </p:nvPicPr>
          <p:blipFill>
            <a:blip r:embed="rId62"/>
            <a:srcRect/>
            <a:stretch>
              <a:fillRect/>
            </a:stretch>
          </p:blipFill>
          <p:spPr>
            <a:xfrm>
              <a:off x="555695" y="3342966"/>
              <a:ext cx="8131105" cy="5686215"/>
            </a:xfrm>
            <a:prstGeom prst="rect">
              <a:avLst/>
            </a:prstGeom>
          </p:spPr>
        </p:pic>
        <p:sp>
          <p:nvSpPr>
            <p:cNvPr id="3" name="Rectangle 2"/>
            <p:cNvSpPr/>
            <p:nvPr/>
          </p:nvSpPr>
          <p:spPr>
            <a:xfrm>
              <a:off x="2028535" y="4223698"/>
              <a:ext cx="4733457" cy="1839606"/>
            </a:xfrm>
            <a:prstGeom prst="rect">
              <a:avLst/>
            </a:prstGeom>
          </p:spPr>
          <p:txBody>
            <a:bodyPr wrap="square">
              <a:spAutoFit/>
            </a:bodyPr>
            <a:lstStyle/>
            <a:p>
              <a:pPr algn="ctr">
                <a:lnSpc>
                  <a:spcPct val="150000"/>
                </a:lnSpc>
              </a:pPr>
              <a:r>
                <a:rPr lang="vi-VN" sz="4000"/>
                <a:t>Điều gì đã xảy ra với buôn làng?</a:t>
              </a:r>
              <a:endParaRPr lang="en-US" sz="4000"/>
            </a:p>
          </p:txBody>
        </p:sp>
      </p:grpSp>
      <p:grpSp>
        <p:nvGrpSpPr>
          <p:cNvPr id="23" name="Group 22"/>
          <p:cNvGrpSpPr/>
          <p:nvPr/>
        </p:nvGrpSpPr>
        <p:grpSpPr>
          <a:xfrm>
            <a:off x="9376261" y="2759404"/>
            <a:ext cx="8231517" cy="6705676"/>
            <a:chOff x="9376261" y="2759404"/>
            <a:chExt cx="8231517" cy="6705676"/>
          </a:xfrm>
        </p:grpSpPr>
        <p:grpSp>
          <p:nvGrpSpPr>
            <p:cNvPr id="18" name="Group 17"/>
            <p:cNvGrpSpPr/>
            <p:nvPr/>
          </p:nvGrpSpPr>
          <p:grpSpPr>
            <a:xfrm>
              <a:off x="9376261" y="2759404"/>
              <a:ext cx="8231517" cy="6705676"/>
              <a:chOff x="10241319" y="5588267"/>
              <a:chExt cx="7640395" cy="3822432"/>
            </a:xfrm>
          </p:grpSpPr>
          <p:pic>
            <p:nvPicPr>
              <p:cNvPr id="20" name="Picture 8"/>
              <p:cNvPicPr>
                <a:picLocks noChangeAspect="1"/>
              </p:cNvPicPr>
              <p:nvPr/>
            </p:nvPicPr>
            <p:blipFill>
              <a:blip r:embed="rId63">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241319" y="5588267"/>
                <a:ext cx="7360881" cy="3822432"/>
              </a:xfrm>
              <a:prstGeom prst="rect">
                <a:avLst/>
              </a:prstGeom>
            </p:spPr>
          </p:pic>
          <p:pic>
            <p:nvPicPr>
              <p:cNvPr id="21" name="Picture 16"/>
              <p:cNvPicPr>
                <a:picLocks noChangeAspect="1"/>
              </p:cNvPicPr>
              <p:nvPr/>
            </p:nvPicPr>
            <p:blipFill>
              <a:blip r:embed="rId64" cstate="print">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flipH="1">
                <a:off x="16377279" y="8039116"/>
                <a:ext cx="1504435" cy="1371583"/>
              </a:xfrm>
              <a:prstGeom prst="rect">
                <a:avLst/>
              </a:prstGeom>
            </p:spPr>
          </p:pic>
        </p:grpSp>
        <p:sp>
          <p:nvSpPr>
            <p:cNvPr id="22" name="Rectangle 21"/>
            <p:cNvSpPr/>
            <p:nvPr/>
          </p:nvSpPr>
          <p:spPr>
            <a:xfrm>
              <a:off x="10081260" y="3342966"/>
              <a:ext cx="6553200" cy="4708981"/>
            </a:xfrm>
            <a:prstGeom prst="rect">
              <a:avLst/>
            </a:prstGeom>
          </p:spPr>
          <p:txBody>
            <a:bodyPr wrap="square">
              <a:spAutoFit/>
            </a:bodyPr>
            <a:lstStyle/>
            <a:p>
              <a:pPr algn="just">
                <a:lnSpc>
                  <a:spcPct val="150000"/>
                </a:lnSpc>
              </a:pPr>
              <a:r>
                <a:rPr lang="vi-VN" sz="4000"/>
                <a:t>Buôn làng bị bọn giặc từ vùng biển xa tới chiếm núi rừng. Thế giặc mạnh, buôn làng không có cách để chống trả.</a:t>
              </a:r>
              <a:endParaRPr lang="en-US" sz="4000"/>
            </a:p>
          </p:txBody>
        </p:sp>
      </p:grpSp>
      <p:pic>
        <p:nvPicPr>
          <p:cNvPr id="25" name="Picture 3"/>
          <p:cNvPicPr>
            <a:picLocks noChangeAspect="1"/>
          </p:cNvPicPr>
          <p:nvPr/>
        </p:nvPicPr>
        <p:blipFill>
          <a:blip r:embed="rId65"/>
          <a:srcRect/>
          <a:stretch>
            <a:fillRect/>
          </a:stretch>
        </p:blipFill>
        <p:spPr>
          <a:xfrm>
            <a:off x="11146809" y="506903"/>
            <a:ext cx="4422101" cy="1918086"/>
          </a:xfrm>
          <a:prstGeom prst="rect">
            <a:avLst/>
          </a:prstGeom>
        </p:spPr>
      </p:pic>
      <p:pic>
        <p:nvPicPr>
          <p:cNvPr id="26" name="Picture 5"/>
          <p:cNvPicPr>
            <a:picLocks noChangeAspect="1"/>
          </p:cNvPicPr>
          <p:nvPr/>
        </p:nvPicPr>
        <p:blipFill>
          <a:blip r:embed="rId66"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4554201" y="876300"/>
            <a:ext cx="3276600" cy="2558227"/>
          </a:xfrm>
          <a:prstGeom prst="rect">
            <a:avLst/>
          </a:prstGeom>
        </p:spPr>
      </p:pic>
    </p:spTree>
    <p:extLst>
      <p:ext uri="{BB962C8B-B14F-4D97-AF65-F5344CB8AC3E}">
        <p14:creationId xmlns:p14="http://schemas.microsoft.com/office/powerpoint/2010/main" val="271778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9"/>
              </a:ext>
            </a:extLst>
          </a:blip>
          <a:srcRect/>
          <a:stretch>
            <a:fillRect/>
          </a:stretch>
        </p:blipFill>
        <p:spPr>
          <a:xfrm>
            <a:off x="21770" y="1"/>
            <a:ext cx="18266229" cy="10287000"/>
          </a:xfrm>
          <a:prstGeom prst="rect">
            <a:avLst/>
          </a:prstGeom>
          <a:solidFill>
            <a:schemeClr val="accent5">
              <a:lumMod val="75000"/>
            </a:schemeClr>
          </a:solidFill>
        </p:spPr>
      </p:pic>
      <p:sp>
        <p:nvSpPr>
          <p:cNvPr id="5" name="Rectangle 4"/>
          <p:cNvSpPr/>
          <p:nvPr/>
        </p:nvSpPr>
        <p:spPr>
          <a:xfrm>
            <a:off x="457200" y="342900"/>
            <a:ext cx="17373600" cy="967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677459" y="671636"/>
            <a:ext cx="8024581" cy="943925"/>
            <a:chOff x="755503" y="1638300"/>
            <a:chExt cx="8317907" cy="622878"/>
          </a:xfrm>
          <a:solidFill>
            <a:schemeClr val="accent3">
              <a:lumMod val="75000"/>
            </a:schemeClr>
          </a:solidFill>
        </p:grpSpPr>
        <p:sp>
          <p:nvSpPr>
            <p:cNvPr id="7" name="Pentagon 6"/>
            <p:cNvSpPr/>
            <p:nvPr/>
          </p:nvSpPr>
          <p:spPr>
            <a:xfrm>
              <a:off x="755503" y="1638300"/>
              <a:ext cx="8317907" cy="622878"/>
            </a:xfrm>
            <a:prstGeom prst="homePlat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0230" y="1654711"/>
              <a:ext cx="7529625" cy="507739"/>
            </a:xfrm>
            <a:prstGeom prst="rect">
              <a:avLst/>
            </a:prstGeom>
            <a:grpFill/>
          </p:spPr>
          <p:txBody>
            <a:bodyPr wrap="none">
              <a:spAutoFit/>
            </a:bodyPr>
            <a:lstStyle/>
            <a:p>
              <a:r>
                <a:rPr lang="nl-NL" sz="4400" b="1" smtClean="0">
                  <a:solidFill>
                    <a:schemeClr val="bg1"/>
                  </a:solidFill>
                  <a:latin typeface="Arial" pitchFamily="34" charset="0"/>
                  <a:cs typeface="Arial" pitchFamily="34" charset="0"/>
                </a:rPr>
                <a:t>2. Nghe – kể lại câu chuyện</a:t>
              </a:r>
              <a:endParaRPr lang="en-US" sz="4400">
                <a:solidFill>
                  <a:schemeClr val="bg1"/>
                </a:solidFill>
                <a:latin typeface="Arial" pitchFamily="34" charset="0"/>
                <a:cs typeface="Arial" pitchFamily="34" charset="0"/>
              </a:endParaRPr>
            </a:p>
          </p:txBody>
        </p:sp>
      </p:grpSp>
      <p:sp>
        <p:nvSpPr>
          <p:cNvPr id="2" name="Rounded Rectangle 1"/>
          <p:cNvSpPr/>
          <p:nvPr/>
        </p:nvSpPr>
        <p:spPr>
          <a:xfrm>
            <a:off x="739903" y="1866900"/>
            <a:ext cx="6652981" cy="9906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accent2">
                    <a:lumMod val="50000"/>
                  </a:schemeClr>
                </a:solidFill>
                <a:latin typeface="Arial" pitchFamily="34" charset="0"/>
                <a:cs typeface="Arial" pitchFamily="34" charset="0"/>
              </a:rPr>
              <a:t>Thảo luận, trả lời câu hỏi:</a:t>
            </a:r>
            <a:endParaRPr lang="en-US" sz="4000" b="1">
              <a:solidFill>
                <a:schemeClr val="accent2">
                  <a:lumMod val="50000"/>
                </a:schemeClr>
              </a:solidFill>
              <a:latin typeface="Arial" pitchFamily="34" charset="0"/>
              <a:cs typeface="Arial" pitchFamily="34" charset="0"/>
            </a:endParaRPr>
          </a:p>
        </p:txBody>
      </p:sp>
      <p:pic>
        <p:nvPicPr>
          <p:cNvPr id="10" name="Picture 4"/>
          <p:cNvPicPr>
            <a:picLocks noChangeAspect="1"/>
          </p:cNvPicPr>
          <p:nvPr/>
        </p:nvPicPr>
        <p:blipFill>
          <a:blip r:embed="rId60"/>
          <a:srcRect/>
          <a:stretch>
            <a:fillRect/>
          </a:stretch>
        </p:blipFill>
        <p:spPr>
          <a:xfrm>
            <a:off x="1962210" y="8581614"/>
            <a:ext cx="6255150" cy="1438685"/>
          </a:xfrm>
          <a:prstGeom prst="rect">
            <a:avLst/>
          </a:prstGeom>
        </p:spPr>
      </p:pic>
      <p:pic>
        <p:nvPicPr>
          <p:cNvPr id="11" name="Picture 5"/>
          <p:cNvPicPr>
            <a:picLocks noChangeAspect="1"/>
          </p:cNvPicPr>
          <p:nvPr/>
        </p:nvPicPr>
        <p:blipFill>
          <a:blip r:embed="rId61">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55695" y="8824621"/>
            <a:ext cx="3839569" cy="1354321"/>
          </a:xfrm>
          <a:prstGeom prst="rect">
            <a:avLst/>
          </a:prstGeom>
        </p:spPr>
      </p:pic>
      <p:grpSp>
        <p:nvGrpSpPr>
          <p:cNvPr id="13" name="Group 12"/>
          <p:cNvGrpSpPr/>
          <p:nvPr/>
        </p:nvGrpSpPr>
        <p:grpSpPr>
          <a:xfrm>
            <a:off x="555695" y="3404047"/>
            <a:ext cx="8820566" cy="5686215"/>
            <a:chOff x="555695" y="3404047"/>
            <a:chExt cx="8820566" cy="5686215"/>
          </a:xfrm>
        </p:grpSpPr>
        <p:pic>
          <p:nvPicPr>
            <p:cNvPr id="9" name="Picture 7"/>
            <p:cNvPicPr>
              <a:picLocks noChangeAspect="1"/>
            </p:cNvPicPr>
            <p:nvPr/>
          </p:nvPicPr>
          <p:blipFill>
            <a:blip r:embed="rId62"/>
            <a:srcRect/>
            <a:stretch>
              <a:fillRect/>
            </a:stretch>
          </p:blipFill>
          <p:spPr>
            <a:xfrm>
              <a:off x="555695" y="3404047"/>
              <a:ext cx="8820566" cy="5686215"/>
            </a:xfrm>
            <a:prstGeom prst="rect">
              <a:avLst/>
            </a:prstGeom>
          </p:spPr>
        </p:pic>
        <p:sp>
          <p:nvSpPr>
            <p:cNvPr id="3" name="Rectangle 2"/>
            <p:cNvSpPr/>
            <p:nvPr/>
          </p:nvSpPr>
          <p:spPr>
            <a:xfrm>
              <a:off x="1295399" y="4284779"/>
              <a:ext cx="6708601" cy="1938992"/>
            </a:xfrm>
            <a:prstGeom prst="rect">
              <a:avLst/>
            </a:prstGeom>
          </p:spPr>
          <p:txBody>
            <a:bodyPr wrap="square">
              <a:spAutoFit/>
            </a:bodyPr>
            <a:lstStyle/>
            <a:p>
              <a:pPr algn="ctr">
                <a:lnSpc>
                  <a:spcPct val="150000"/>
                </a:lnSpc>
              </a:pPr>
              <a:r>
                <a:rPr lang="vi-VN" sz="4000"/>
                <a:t>Cậu bé ra đời và trở thành một chàng trai như thế nào?</a:t>
              </a:r>
              <a:endParaRPr lang="en-US" sz="4000"/>
            </a:p>
          </p:txBody>
        </p:sp>
      </p:grpSp>
      <p:grpSp>
        <p:nvGrpSpPr>
          <p:cNvPr id="23" name="Group 22"/>
          <p:cNvGrpSpPr/>
          <p:nvPr/>
        </p:nvGrpSpPr>
        <p:grpSpPr>
          <a:xfrm>
            <a:off x="9376261" y="2759404"/>
            <a:ext cx="8231517" cy="6705676"/>
            <a:chOff x="9376261" y="2759404"/>
            <a:chExt cx="8231517" cy="6705676"/>
          </a:xfrm>
        </p:grpSpPr>
        <p:grpSp>
          <p:nvGrpSpPr>
            <p:cNvPr id="18" name="Group 17"/>
            <p:cNvGrpSpPr/>
            <p:nvPr/>
          </p:nvGrpSpPr>
          <p:grpSpPr>
            <a:xfrm>
              <a:off x="9376261" y="2759404"/>
              <a:ext cx="8231517" cy="6705676"/>
              <a:chOff x="10241319" y="5588267"/>
              <a:chExt cx="7640395" cy="3822432"/>
            </a:xfrm>
          </p:grpSpPr>
          <p:pic>
            <p:nvPicPr>
              <p:cNvPr id="20" name="Picture 8"/>
              <p:cNvPicPr>
                <a:picLocks noChangeAspect="1"/>
              </p:cNvPicPr>
              <p:nvPr/>
            </p:nvPicPr>
            <p:blipFill>
              <a:blip r:embed="rId63">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241319" y="5588267"/>
                <a:ext cx="7360881" cy="3822432"/>
              </a:xfrm>
              <a:prstGeom prst="rect">
                <a:avLst/>
              </a:prstGeom>
            </p:spPr>
          </p:pic>
          <p:pic>
            <p:nvPicPr>
              <p:cNvPr id="21" name="Picture 16"/>
              <p:cNvPicPr>
                <a:picLocks noChangeAspect="1"/>
              </p:cNvPicPr>
              <p:nvPr/>
            </p:nvPicPr>
            <p:blipFill>
              <a:blip r:embed="rId64" cstate="print">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flipH="1">
                <a:off x="16377279" y="8424104"/>
                <a:ext cx="1504435" cy="986595"/>
              </a:xfrm>
              <a:prstGeom prst="rect">
                <a:avLst/>
              </a:prstGeom>
            </p:spPr>
          </p:pic>
        </p:grpSp>
        <p:sp>
          <p:nvSpPr>
            <p:cNvPr id="22" name="Rectangle 21"/>
            <p:cNvSpPr/>
            <p:nvPr/>
          </p:nvSpPr>
          <p:spPr>
            <a:xfrm>
              <a:off x="10081260" y="3291696"/>
              <a:ext cx="6553200" cy="5532925"/>
            </a:xfrm>
            <a:prstGeom prst="rect">
              <a:avLst/>
            </a:prstGeom>
          </p:spPr>
          <p:txBody>
            <a:bodyPr wrap="square">
              <a:spAutoFit/>
            </a:bodyPr>
            <a:lstStyle/>
            <a:p>
              <a:pPr algn="just">
                <a:lnSpc>
                  <a:spcPct val="150000"/>
                </a:lnSpc>
              </a:pPr>
              <a:r>
                <a:rPr lang="vi-VN" sz="4000"/>
                <a:t>Cậu bé ra đời khi người mẹ uống một ngụm nước trong khe đá rồi sinh ra cậu. Chẳng mấy chốc mà cậu bé lớn nhanh như thổi, sức khỏe phi thường.</a:t>
              </a:r>
              <a:endParaRPr lang="en-US" sz="4000"/>
            </a:p>
          </p:txBody>
        </p:sp>
      </p:grpSp>
      <p:pic>
        <p:nvPicPr>
          <p:cNvPr id="25" name="Picture 3"/>
          <p:cNvPicPr>
            <a:picLocks noChangeAspect="1"/>
          </p:cNvPicPr>
          <p:nvPr/>
        </p:nvPicPr>
        <p:blipFill>
          <a:blip r:embed="rId65"/>
          <a:srcRect/>
          <a:stretch>
            <a:fillRect/>
          </a:stretch>
        </p:blipFill>
        <p:spPr>
          <a:xfrm>
            <a:off x="11146809" y="506903"/>
            <a:ext cx="4422101" cy="1918086"/>
          </a:xfrm>
          <a:prstGeom prst="rect">
            <a:avLst/>
          </a:prstGeom>
        </p:spPr>
      </p:pic>
      <p:pic>
        <p:nvPicPr>
          <p:cNvPr id="26" name="Picture 5"/>
          <p:cNvPicPr>
            <a:picLocks noChangeAspect="1"/>
          </p:cNvPicPr>
          <p:nvPr/>
        </p:nvPicPr>
        <p:blipFill>
          <a:blip r:embed="rId66"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4554201" y="876300"/>
            <a:ext cx="3276600" cy="2558227"/>
          </a:xfrm>
          <a:prstGeom prst="rect">
            <a:avLst/>
          </a:prstGeom>
        </p:spPr>
      </p:pic>
    </p:spTree>
    <p:extLst>
      <p:ext uri="{BB962C8B-B14F-4D97-AF65-F5344CB8AC3E}">
        <p14:creationId xmlns:p14="http://schemas.microsoft.com/office/powerpoint/2010/main" val="1330825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827</TotalTime>
  <Words>988</Words>
  <Application>Microsoft Office PowerPoint</Application>
  <PresentationFormat>Custom</PresentationFormat>
  <Paragraphs>55</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Admin</cp:lastModifiedBy>
  <cp:revision>18</cp:revision>
  <dcterms:created xsi:type="dcterms:W3CDTF">2006-08-16T00:00:00Z</dcterms:created>
  <dcterms:modified xsi:type="dcterms:W3CDTF">2022-11-30T16:34:36Z</dcterms:modified>
  <dc:identifier>DAFRchfoIgM</dc:identifier>
</cp:coreProperties>
</file>