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E98"/>
    <a:srgbClr val="F3B0C2"/>
    <a:srgbClr val="C8DEB0"/>
    <a:srgbClr val="CBE0F1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70" d="100"/>
          <a:sy n="70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84A6598-F855-A0F7-1E47-68B74EE2D3D8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Luyện tập chung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1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62ADDAD-F338-1A35-97EC-D959EED7FAF9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96344B7-FA1D-8553-E497-96A231922094}"/>
              </a:ext>
            </a:extLst>
          </p:cNvPr>
          <p:cNvSpPr txBox="1"/>
          <p:nvPr/>
        </p:nvSpPr>
        <p:spPr>
          <a:xfrm>
            <a:off x="1219200" y="937065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Viết các số ở câu b thành tổng của các chục nghìn, nghìn, trăm, chục, đơn vị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F01E7BC-0A5B-02AE-A267-82E3F0FAE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67" b="28889"/>
          <a:stretch/>
        </p:blipFill>
        <p:spPr>
          <a:xfrm>
            <a:off x="923543" y="1975095"/>
            <a:ext cx="10954513" cy="48768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FF46A75-5761-69EE-730F-604F52C14E57}"/>
              </a:ext>
            </a:extLst>
          </p:cNvPr>
          <p:cNvSpPr txBox="1"/>
          <p:nvPr/>
        </p:nvSpPr>
        <p:spPr>
          <a:xfrm>
            <a:off x="6464596" y="4077586"/>
            <a:ext cx="3730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4530AA7-AE6F-E309-A031-7E13275B1CFA}"/>
              </a:ext>
            </a:extLst>
          </p:cNvPr>
          <p:cNvSpPr txBox="1"/>
          <p:nvPr/>
        </p:nvSpPr>
        <p:spPr>
          <a:xfrm>
            <a:off x="2286000" y="3017520"/>
            <a:ext cx="911627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76 248 = 70000 + 6000 + 200 + 40 + 8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5FE6E6C-AA99-D43E-DCF6-CFE4845D40BC}"/>
              </a:ext>
            </a:extLst>
          </p:cNvPr>
          <p:cNvSpPr txBox="1"/>
          <p:nvPr/>
        </p:nvSpPr>
        <p:spPr>
          <a:xfrm>
            <a:off x="2301240" y="3709490"/>
            <a:ext cx="562974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99 000 = 90000 + 9000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0C52758-AF39-0CB5-5A01-0C1658548CF8}"/>
              </a:ext>
            </a:extLst>
          </p:cNvPr>
          <p:cNvSpPr txBox="1"/>
          <p:nvPr/>
        </p:nvSpPr>
        <p:spPr>
          <a:xfrm>
            <a:off x="2270760" y="4386219"/>
            <a:ext cx="762548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36 044 = 30000 + 6000 + 40 + 4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114F816-6316-3A43-5E25-6A816CDE3A21}"/>
              </a:ext>
            </a:extLst>
          </p:cNvPr>
          <p:cNvSpPr txBox="1"/>
          <p:nvPr/>
        </p:nvSpPr>
        <p:spPr>
          <a:xfrm>
            <a:off x="2301240" y="2328937"/>
            <a:ext cx="790601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C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Mẫu: 2765 = 2000 + 700 + 60 + 5</a:t>
            </a:r>
          </a:p>
        </p:txBody>
      </p:sp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5D27583-BBDE-B278-F961-F41F54A9150A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Số?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2C1D0B6-A703-EF82-6A10-DC6184DD8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39419" b="35685"/>
          <a:stretch/>
        </p:blipFill>
        <p:spPr>
          <a:xfrm>
            <a:off x="550304" y="1600199"/>
            <a:ext cx="10940656" cy="99060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4605E2AD-19C3-1AF2-4DA9-3E27EBAB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68911" b="6193"/>
          <a:stretch/>
        </p:blipFill>
        <p:spPr>
          <a:xfrm>
            <a:off x="550304" y="3771900"/>
            <a:ext cx="10940656" cy="990601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2379BB0-FE2F-0BC1-5BAE-4378F85A50D4}"/>
              </a:ext>
            </a:extLst>
          </p:cNvPr>
          <p:cNvSpPr/>
          <p:nvPr/>
        </p:nvSpPr>
        <p:spPr>
          <a:xfrm>
            <a:off x="3352800" y="871536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3 150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70BCF2-2507-DB71-376A-B1DBC60D7E26}"/>
              </a:ext>
            </a:extLst>
          </p:cNvPr>
          <p:cNvSpPr/>
          <p:nvPr/>
        </p:nvSpPr>
        <p:spPr>
          <a:xfrm>
            <a:off x="3667760" y="1882257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B64BD662-4DFC-9B07-E266-185C75BCAAE5}"/>
              </a:ext>
            </a:extLst>
          </p:cNvPr>
          <p:cNvSpPr/>
          <p:nvPr/>
        </p:nvSpPr>
        <p:spPr>
          <a:xfrm>
            <a:off x="4267200" y="1869398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3 200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6F624E38-713E-E47F-ADE8-5A15BAF90880}"/>
              </a:ext>
            </a:extLst>
          </p:cNvPr>
          <p:cNvSpPr/>
          <p:nvPr/>
        </p:nvSpPr>
        <p:spPr>
          <a:xfrm>
            <a:off x="8229600" y="863770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3 400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B8B4429-F732-7D4C-2CBF-D277D32272D0}"/>
              </a:ext>
            </a:extLst>
          </p:cNvPr>
          <p:cNvSpPr/>
          <p:nvPr/>
        </p:nvSpPr>
        <p:spPr>
          <a:xfrm>
            <a:off x="8564880" y="1893803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B0F0CB4D-6017-6238-BCED-1E18E4780D61}"/>
              </a:ext>
            </a:extLst>
          </p:cNvPr>
          <p:cNvSpPr/>
          <p:nvPr/>
        </p:nvSpPr>
        <p:spPr>
          <a:xfrm>
            <a:off x="9067800" y="1893803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3 450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5DEC8A56-72D1-52F8-9FD6-AB8F9490ACAE}"/>
              </a:ext>
            </a:extLst>
          </p:cNvPr>
          <p:cNvSpPr/>
          <p:nvPr/>
        </p:nvSpPr>
        <p:spPr>
          <a:xfrm>
            <a:off x="10480297" y="1893803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1816BD29-42D6-71A8-9728-8A3551027859}"/>
              </a:ext>
            </a:extLst>
          </p:cNvPr>
          <p:cNvSpPr/>
          <p:nvPr/>
        </p:nvSpPr>
        <p:spPr>
          <a:xfrm>
            <a:off x="10058160" y="852195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3 500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EF57662D-5457-A5FE-772F-9C7EDC8384A0}"/>
              </a:ext>
            </a:extLst>
          </p:cNvPr>
          <p:cNvSpPr/>
          <p:nvPr/>
        </p:nvSpPr>
        <p:spPr>
          <a:xfrm>
            <a:off x="2362200" y="3352799"/>
            <a:ext cx="1371600" cy="492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26 300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5A9C66A9-2366-CEF8-15E2-2931C10B1FE2}"/>
              </a:ext>
            </a:extLst>
          </p:cNvPr>
          <p:cNvSpPr/>
          <p:nvPr/>
        </p:nvSpPr>
        <p:spPr>
          <a:xfrm>
            <a:off x="2677160" y="4096852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EE057EBF-5CFB-D0A0-A873-29A905A5DC79}"/>
              </a:ext>
            </a:extLst>
          </p:cNvPr>
          <p:cNvSpPr/>
          <p:nvPr/>
        </p:nvSpPr>
        <p:spPr>
          <a:xfrm>
            <a:off x="6096000" y="4096852"/>
            <a:ext cx="1371600" cy="62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26 700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B074052F-EC81-58BE-95E1-26528F8D5F49}"/>
              </a:ext>
            </a:extLst>
          </p:cNvPr>
          <p:cNvSpPr/>
          <p:nvPr/>
        </p:nvSpPr>
        <p:spPr>
          <a:xfrm>
            <a:off x="10061293" y="4123275"/>
            <a:ext cx="1371600" cy="62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27 100</a:t>
            </a:r>
          </a:p>
        </p:txBody>
      </p:sp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F0501BE-570C-5979-45E1-DF2229115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9855" r="3566" b="40093"/>
          <a:stretch/>
        </p:blipFill>
        <p:spPr>
          <a:xfrm>
            <a:off x="1752600" y="1295400"/>
            <a:ext cx="8747760" cy="330624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AFC6F7A-00A9-F251-FCC0-BE871381DFEB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980E98-351B-9851-1026-38E21ABAFE0C}"/>
              </a:ext>
            </a:extLst>
          </p:cNvPr>
          <p:cNvSpPr txBox="1"/>
          <p:nvPr/>
        </p:nvSpPr>
        <p:spPr>
          <a:xfrm>
            <a:off x="1219200" y="728609"/>
            <a:ext cx="67971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các số sau:</a:t>
            </a:r>
            <a:endParaRPr lang="en-US" sz="40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A9A243-6AA8-5950-655C-3442C0EBFA5F}"/>
              </a:ext>
            </a:extLst>
          </p:cNvPr>
          <p:cNvSpPr txBox="1"/>
          <p:nvPr/>
        </p:nvSpPr>
        <p:spPr>
          <a:xfrm>
            <a:off x="1371600" y="4495800"/>
            <a:ext cx="9982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số bé nhất.</a:t>
            </a:r>
          </a:p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số lớn nhất.</a:t>
            </a:r>
          </a:p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 xếp các số trên theo thứ tự từ bé đến lớn.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2045A8D-1481-9D0D-BE1F-0E39D609B62E}"/>
              </a:ext>
            </a:extLst>
          </p:cNvPr>
          <p:cNvSpPr txBox="1"/>
          <p:nvPr/>
        </p:nvSpPr>
        <p:spPr>
          <a:xfrm>
            <a:off x="5181600" y="4495800"/>
            <a:ext cx="102431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3 078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9EC301D-F9A1-384D-029F-9534852B378C}"/>
              </a:ext>
            </a:extLst>
          </p:cNvPr>
          <p:cNvSpPr txBox="1"/>
          <p:nvPr/>
        </p:nvSpPr>
        <p:spPr>
          <a:xfrm>
            <a:off x="5212080" y="4988242"/>
            <a:ext cx="12519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39 469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94B67FF-0B4C-EFC4-EC5C-8EE9FE487A7D}"/>
              </a:ext>
            </a:extLst>
          </p:cNvPr>
          <p:cNvSpPr txBox="1"/>
          <p:nvPr/>
        </p:nvSpPr>
        <p:spPr>
          <a:xfrm>
            <a:off x="3307576" y="5973128"/>
            <a:ext cx="55768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3 078, 26 105, 26 115, 39 469.</a:t>
            </a:r>
          </a:p>
        </p:txBody>
      </p:sp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07772" y="750094"/>
            <a:ext cx="941831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chơi:</a:t>
            </a:r>
          </a:p>
          <a:p>
            <a:pPr algn="ctr"/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 KẾT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D6D68D-5545-7C98-06C1-8B7C5455A18A}"/>
              </a:ext>
            </a:extLst>
          </p:cNvPr>
          <p:cNvSpPr txBox="1"/>
          <p:nvPr/>
        </p:nvSpPr>
        <p:spPr>
          <a:xfrm>
            <a:off x="1907772" y="2000250"/>
            <a:ext cx="883642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lập nhóm 6</a:t>
            </a:r>
          </a:p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vượt qua các câu hỏi</a:t>
            </a:r>
          </a:p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nào xong trước giơ tay phát tín hiệu.</a:t>
            </a:r>
          </a:p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GV tích điểm mỗi nhóm khi vượt qua từng câu hỏi.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C97D3DA-AA92-8DDB-82ED-4B72E0B5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89894" l="3369" r="98582">
                        <a14:foregroundMark x1="73227" y1="24468" x2="72163" y2="88121"/>
                        <a14:foregroundMark x1="19326" y1="30674" x2="25000" y2="75887"/>
                        <a14:foregroundMark x1="25000" y1="75887" x2="23936" y2="88475"/>
                        <a14:foregroundMark x1="13298" y1="33688" x2="6206" y2="51773"/>
                        <a14:foregroundMark x1="6206" y1="51773" x2="6028" y2="54078"/>
                        <a14:foregroundMark x1="47340" y1="53901" x2="47340" y2="53901"/>
                        <a14:foregroundMark x1="44858" y1="42730" x2="44858" y2="42730"/>
                        <a14:foregroundMark x1="96277" y1="34929" x2="96277" y2="34929"/>
                        <a14:foregroundMark x1="84043" y1="47518" x2="80851" y2="50532"/>
                        <a14:foregroundMark x1="68262" y1="49468" x2="65957" y2="53723"/>
                        <a14:foregroundMark x1="95035" y1="71454" x2="95035" y2="71454"/>
                        <a14:foregroundMark x1="3546" y1="72163" x2="3369" y2="74468"/>
                        <a14:foregroundMark x1="35638" y1="38298" x2="41135" y2="44858"/>
                        <a14:foregroundMark x1="38830" y1="28014" x2="29255" y2="32801"/>
                        <a14:foregroundMark x1="10993" y1="27482" x2="14716" y2="30674"/>
                        <a14:foregroundMark x1="98582" y1="72695" x2="93617" y2="67021"/>
                        <a14:foregroundMark x1="66489" y1="80319" x2="65071" y2="87943"/>
                        <a14:foregroundMark x1="35993" y1="83511" x2="37411" y2="87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28" y="3886200"/>
            <a:ext cx="3276600" cy="32766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2751D0A-B459-C9BD-6897-D0E95F756F15}"/>
              </a:ext>
            </a:extLst>
          </p:cNvPr>
          <p:cNvSpPr txBox="1"/>
          <p:nvPr/>
        </p:nvSpPr>
        <p:spPr>
          <a:xfrm>
            <a:off x="1907772" y="4789289"/>
            <a:ext cx="693142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nào nhiều điểm nhất dành chiến thắng.</a:t>
            </a:r>
            <a:endParaRPr lang="en-US" sz="3600" b="1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295400" y="11430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1:</a:t>
            </a:r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Mỗi bạn trong nhóm viết một số trong phạm vi 100 000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EA958B4-B2EA-3DEE-2DDE-4CE8FAC74200}"/>
              </a:ext>
            </a:extLst>
          </p:cNvPr>
          <p:cNvSpPr txBox="1"/>
          <p:nvPr/>
        </p:nvSpPr>
        <p:spPr>
          <a:xfrm>
            <a:off x="1295400" y="2819400"/>
            <a:ext cx="975360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2: </a:t>
            </a:r>
            <a:r>
              <a:rPr lang="vi-VN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một số bất kì trong nhóm phân tích cấu tạo thập phân.</a:t>
            </a:r>
            <a:endParaRPr lang="en-US" sz="44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BC754D-28F6-29E5-839E-7CB1ECB78DC0}"/>
              </a:ext>
            </a:extLst>
          </p:cNvPr>
          <p:cNvSpPr txBox="1"/>
          <p:nvPr/>
        </p:nvSpPr>
        <p:spPr>
          <a:xfrm>
            <a:off x="1295400" y="11430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3:</a:t>
            </a:r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 xếp các số trong nhóm theo thứ tự tăng dần.</a:t>
            </a:r>
            <a:endParaRPr lang="en-US" sz="44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9AA8394-D566-256E-4CFA-AFA29E661FDE}"/>
              </a:ext>
            </a:extLst>
          </p:cNvPr>
          <p:cNvSpPr txBox="1"/>
          <p:nvPr/>
        </p:nvSpPr>
        <p:spPr>
          <a:xfrm>
            <a:off x="1295400" y="28194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4: </a:t>
            </a:r>
            <a:r>
              <a:rPr lang="vi-VN" sz="4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các số đó đến hàng trăm.</a:t>
            </a:r>
            <a:endParaRPr lang="en-US" sz="44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1AEF3F1-45BF-C04D-47D8-11B6E1E9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Luyện tập chung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32C4092-7E51-DA8D-7153-EFD5ED15E8AE}"/>
              </a:ext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1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7E34E1-EE7B-8901-7321-E3508A048A4F}"/>
              </a:ext>
            </a:extLst>
          </p:cNvPr>
          <p:cNvSpPr txBox="1"/>
          <p:nvPr/>
        </p:nvSpPr>
        <p:spPr>
          <a:xfrm>
            <a:off x="1370348" y="914400"/>
            <a:ext cx="945130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SVN-Anastasia" panose="020B0606040200020203" pitchFamily="34" charset="0"/>
              </a:rPr>
              <a:t>Thứ ... ngày ... tháng ... năm 20 ...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1346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 algn="l">
              <a:buAutoNum type="alphaLcParenR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 các số sau: 1 879, 6 500, 43 001, 96 075, 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47 293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DC1F37F-C5CF-7706-FBBC-08BAC0A0488D}"/>
              </a:ext>
            </a:extLst>
          </p:cNvPr>
          <p:cNvSpPr txBox="1"/>
          <p:nvPr/>
        </p:nvSpPr>
        <p:spPr>
          <a:xfrm>
            <a:off x="1371600" y="2209800"/>
            <a:ext cx="10134600" cy="3593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4000"/>
              </a:lnSpc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1 879: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Một nghìn tám trăm bảy mươi chín </a:t>
            </a:r>
          </a:p>
          <a:p>
            <a:pPr algn="l">
              <a:lnSpc>
                <a:spcPct val="124000"/>
              </a:lnSpc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6 500: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Sáu nghìn năm trăm.</a:t>
            </a:r>
          </a:p>
          <a:p>
            <a:pPr algn="l">
              <a:lnSpc>
                <a:spcPct val="124000"/>
              </a:lnSpc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43 001: 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Bốn mươi ba nghìn không trăm linh một.</a:t>
            </a:r>
          </a:p>
          <a:p>
            <a:pPr algn="l">
              <a:lnSpc>
                <a:spcPct val="124000"/>
              </a:lnSpc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96 075: 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 mươi sáu nghìn không trăm bảy mươi lăm.</a:t>
            </a:r>
          </a:p>
          <a:p>
            <a:pPr algn="l">
              <a:lnSpc>
                <a:spcPct val="124000"/>
              </a:lnSpc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47 293: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Bốn mươi bảy nghìn hai trăm chín mươi ba.</a:t>
            </a: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C2C101-4E3A-4591-B455-D64C3133C7F4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Viết các số sau: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DE70398-C0D6-15E2-D38D-F7049ECA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31441" r="1885" b="5241"/>
          <a:stretch/>
        </p:blipFill>
        <p:spPr>
          <a:xfrm>
            <a:off x="700811" y="1600200"/>
            <a:ext cx="10728439" cy="41483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540A4CC-B240-6942-D808-1BC9E48DDC28}"/>
              </a:ext>
            </a:extLst>
          </p:cNvPr>
          <p:cNvSpPr txBox="1"/>
          <p:nvPr/>
        </p:nvSpPr>
        <p:spPr>
          <a:xfrm>
            <a:off x="9459334" y="2606040"/>
            <a:ext cx="1277594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2 765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15A0682-72E4-F6BD-E54F-AA26141324F6}"/>
              </a:ext>
            </a:extLst>
          </p:cNvPr>
          <p:cNvSpPr txBox="1"/>
          <p:nvPr/>
        </p:nvSpPr>
        <p:spPr>
          <a:xfrm>
            <a:off x="9459334" y="3374210"/>
            <a:ext cx="1561325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76 248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0A2B77E-F771-0138-6260-BFC2D65D0395}"/>
              </a:ext>
            </a:extLst>
          </p:cNvPr>
          <p:cNvSpPr txBox="1"/>
          <p:nvPr/>
        </p:nvSpPr>
        <p:spPr>
          <a:xfrm>
            <a:off x="9459334" y="4142380"/>
            <a:ext cx="1561325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99 000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15E799C-3DF4-4F51-1C4C-ADEA4C30787F}"/>
              </a:ext>
            </a:extLst>
          </p:cNvPr>
          <p:cNvSpPr txBox="1"/>
          <p:nvPr/>
        </p:nvSpPr>
        <p:spPr>
          <a:xfrm>
            <a:off x="9459334" y="4910549"/>
            <a:ext cx="1561325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36 044</a:t>
            </a:r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75</TotalTime>
  <Words>357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#9Slide02 Noi dung dai</vt:lpstr>
      <vt:lpstr>#9Slide03 AllRoundGothic</vt:lpstr>
      <vt:lpstr>Arial</vt:lpstr>
      <vt:lpstr>Arial-Rounded</vt:lpstr>
      <vt:lpstr>AvantGarde</vt:lpstr>
      <vt:lpstr>HP001 4 hàng</vt:lpstr>
      <vt:lpstr>SVN-Anastasia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Vũ Trọng Đông</cp:lastModifiedBy>
  <cp:revision>7</cp:revision>
  <dcterms:created xsi:type="dcterms:W3CDTF">2023-01-15T09:20:24Z</dcterms:created>
  <dcterms:modified xsi:type="dcterms:W3CDTF">2023-01-30T06:26:32Z</dcterms:modified>
  <cp:category>9Slide.vn</cp:category>
  <cp:contentStatus>9Slide</cp:contentStatus>
</cp:coreProperties>
</file>