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</p:sldMasterIdLst>
  <p:notesMasterIdLst>
    <p:notesMasterId r:id="rId15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632B2-EF46-49F8-B6B7-908D7D050F6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91F08-924A-4744-8D09-C34D73DAC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22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018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78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7632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5201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2762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07222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53103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40283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57990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7278829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44509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81163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3544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46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37891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77840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94127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95191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94223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0768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65116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14748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68620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906632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20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3490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6135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2153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295488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719366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8125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82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65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audio" Target="../media/audio1.wav"/><Relationship Id="rId21" Type="http://schemas.openxmlformats.org/officeDocument/2006/relationships/image" Target="../media/image22.GIF"/><Relationship Id="rId7" Type="http://schemas.openxmlformats.org/officeDocument/2006/relationships/image" Target="../media/image12.png"/><Relationship Id="rId12" Type="http://schemas.openxmlformats.org/officeDocument/2006/relationships/slide" Target="slide5.xml"/><Relationship Id="rId17" Type="http://schemas.openxmlformats.org/officeDocument/2006/relationships/image" Target="../media/image18.png"/><Relationship Id="rId2" Type="http://schemas.openxmlformats.org/officeDocument/2006/relationships/audio" Target="../media/audio2.wav"/><Relationship Id="rId16" Type="http://schemas.openxmlformats.org/officeDocument/2006/relationships/slide" Target="slide7.xml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10" Type="http://schemas.openxmlformats.org/officeDocument/2006/relationships/slide" Target="slide4.xml"/><Relationship Id="rId19" Type="http://schemas.openxmlformats.org/officeDocument/2006/relationships/image" Target="../media/image20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slide" Target="slide6.xml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5" Type="http://schemas.openxmlformats.org/officeDocument/2006/relationships/slide" Target="slide3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5" Type="http://schemas.openxmlformats.org/officeDocument/2006/relationships/slide" Target="slide3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slide" Target="slide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Chào mừng các con đến với tiết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tập chép</a:t>
            </a:r>
          </a:p>
        </p:txBody>
      </p:sp>
    </p:spTree>
    <p:extLst>
      <p:ext uri="{BB962C8B-B14F-4D97-AF65-F5344CB8AC3E}">
        <p14:creationId xmlns:p14="http://schemas.microsoft.com/office/powerpoint/2010/main" val="2005411386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021" y="809296"/>
            <a:ext cx="8996855" cy="42310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022" y="802152"/>
            <a:ext cx="8996854" cy="424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3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1985802905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09537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KHÔÛI ÑOÄNG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12271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825" y="903288"/>
            <a:ext cx="6938963" cy="5021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3" y="9525"/>
            <a:ext cx="12192000" cy="685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1b" descr="A close up of a logo&#10;&#10;Description generated with high confidenc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8113" y="1098550"/>
            <a:ext cx="3219450" cy="2244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2b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5050" y="1098550"/>
            <a:ext cx="3213100" cy="2255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3b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5738" y="3417888"/>
            <a:ext cx="3194050" cy="2224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4b" descr="A close up of a logo&#10;&#10;Description generated with high confidenc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1400" y="3438525"/>
            <a:ext cx="3176588" cy="2225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1a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1763" y="1077913"/>
            <a:ext cx="3213100" cy="231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" name="2a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92988" y="1095375"/>
            <a:ext cx="3205162" cy="230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3a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06850" y="3422650"/>
            <a:ext cx="3176588" cy="229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" name="4a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66793" y="3417888"/>
            <a:ext cx="3173413" cy="230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4" name="Picture 52" descr="A close up of a logo&#10;&#10;Description generated with very high confidence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59008">
            <a:off x="11579225" y="2857500"/>
            <a:ext cx="24288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68" name="buom" descr="A insect on the ground&#10;&#10;Description generated with high confidence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-829490">
            <a:off x="1835150" y="2493963"/>
            <a:ext cx="963613" cy="922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6" name="Picture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43050" y="4935538"/>
            <a:ext cx="506413" cy="506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7" name="Picture 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81100" y="144463"/>
            <a:ext cx="868363" cy="64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8" name="Picture 3">
            <a:hlinkClick r:id=""/>
          </p:cNvPr>
          <p:cNvPicPr>
            <a:picLocks noChangeAspect="1"/>
          </p:cNvPicPr>
          <p:nvPr/>
        </p:nvPicPr>
        <p:blipFill>
          <a:blip r:embed="rId22"/>
          <a:srcRect t="10052" b="11201"/>
          <a:stretch>
            <a:fillRect/>
          </a:stretch>
        </p:blipFill>
        <p:spPr>
          <a:xfrm>
            <a:off x="7446963" y="6219825"/>
            <a:ext cx="1506537" cy="55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388938" y="923925"/>
            <a:ext cx="2633663" cy="34131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Zap" pitchFamily="2" charset="0"/>
              <a:ea typeface="Tahom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51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0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9363" y="1157288"/>
            <a:ext cx="10059164" cy="144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noProof="0" dirty="0" err="1" smtClean="0">
                <a:solidFill>
                  <a:srgbClr val="FFFFFF"/>
                </a:solidFill>
                <a:latin typeface="UTM Avo" panose="02040603050506020204" charset="0"/>
              </a:rPr>
              <a:t>Chuyện</a:t>
            </a:r>
            <a:r>
              <a:rPr lang="en-US" altLang="en-US" sz="4400" noProof="0" dirty="0" smtClean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noProof="0" dirty="0" err="1" smtClean="0">
                <a:solidFill>
                  <a:srgbClr val="FFFFFF"/>
                </a:solidFill>
                <a:latin typeface="UTM Avo" panose="02040603050506020204" charset="0"/>
              </a:rPr>
              <a:t>Cái</a:t>
            </a:r>
            <a:r>
              <a:rPr lang="en-US" altLang="en-US" sz="4400" noProof="0" dirty="0" smtClean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noProof="0" dirty="0" err="1" smtClean="0">
                <a:solidFill>
                  <a:srgbClr val="FFFFFF"/>
                </a:solidFill>
                <a:latin typeface="UTM Avo" panose="02040603050506020204" charset="0"/>
              </a:rPr>
              <a:t>kẹo</a:t>
            </a:r>
            <a:r>
              <a:rPr lang="en-US" altLang="en-US" sz="4400" noProof="0" dirty="0" smtClean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noProof="0" dirty="0" err="1" smtClean="0">
                <a:solidFill>
                  <a:srgbClr val="FFFFFF"/>
                </a:solidFill>
                <a:latin typeface="UTM Avo" panose="02040603050506020204" charset="0"/>
              </a:rPr>
              <a:t>và</a:t>
            </a:r>
            <a:r>
              <a:rPr lang="en-US" altLang="en-US" sz="4400" noProof="0" dirty="0" smtClean="0">
                <a:solidFill>
                  <a:srgbClr val="FFFFFF"/>
                </a:solidFill>
                <a:latin typeface="UTM Avo" panose="02040603050506020204" charset="0"/>
              </a:rPr>
              <a:t> con </a:t>
            </a:r>
            <a:r>
              <a:rPr lang="en-US" altLang="en-US" sz="4400" noProof="0" dirty="0" err="1" smtClean="0">
                <a:solidFill>
                  <a:srgbClr val="FFFFFF"/>
                </a:solidFill>
                <a:latin typeface="UTM Avo" panose="02040603050506020204" charset="0"/>
              </a:rPr>
              <a:t>cánh</a:t>
            </a:r>
            <a:r>
              <a:rPr lang="en-US" altLang="en-US" sz="4400" noProof="0" dirty="0" smtClean="0">
                <a:solidFill>
                  <a:srgbClr val="FFFFFF"/>
                </a:solidFill>
                <a:latin typeface="UTM Avo" panose="02040603050506020204" charset="0"/>
              </a:rPr>
              <a:t> cam,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dirty="0" err="1">
                <a:solidFill>
                  <a:srgbClr val="FFFFFF"/>
                </a:solidFill>
                <a:latin typeface="UTM Avo" panose="02040603050506020204" charset="0"/>
              </a:rPr>
              <a:t>d</a:t>
            </a:r>
            <a:r>
              <a:rPr kumimoji="0" lang="en-US" altLang="en-US" sz="4400" b="0" i="0" u="none" strike="noStrike" kern="1200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iễn</a:t>
            </a:r>
            <a:r>
              <a:rPr kumimoji="0" lang="en-US" altLang="en-US" sz="44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ra</a:t>
            </a:r>
            <a:r>
              <a:rPr kumimoji="0" lang="en-US" altLang="en-US" sz="44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vào</a:t>
            </a:r>
            <a:r>
              <a:rPr kumimoji="0" lang="en-US" altLang="en-US" sz="4400" b="0" i="0" u="none" strike="noStrike" kern="1200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tiết</a:t>
            </a:r>
            <a:r>
              <a:rPr kumimoji="0" lang="en-US" altLang="en-US" sz="4400" b="0" i="0" u="none" strike="noStrike" kern="1200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học</a:t>
            </a:r>
            <a:r>
              <a:rPr kumimoji="0" lang="en-US" altLang="en-US" sz="4400" b="0" i="0" u="none" strike="noStrike" kern="1200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nào</a:t>
            </a:r>
            <a:r>
              <a:rPr kumimoji="0" lang="en-US" altLang="en-US" sz="4400" b="0" i="0" u="none" strike="noStrike" kern="1200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9363" y="3300413"/>
            <a:ext cx="4294765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Đáp án: 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luyện</a:t>
            </a:r>
            <a:r>
              <a:rPr kumimoji="0" lang="en-US" alt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nói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9866922" y="4754104"/>
            <a:ext cx="1101388" cy="88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48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9363" y="1354138"/>
            <a:ext cx="9539287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Cô</a:t>
            </a:r>
            <a:r>
              <a:rPr kumimoji="0" lang="en-US" alt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giáo</a:t>
            </a:r>
            <a:r>
              <a:rPr kumimoji="0" lang="en-US" alt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khen</a:t>
            </a:r>
            <a:r>
              <a:rPr kumimoji="0" lang="en-US" alt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Trung</a:t>
            </a:r>
            <a:r>
              <a:rPr kumimoji="0" lang="en-US" alt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thế</a:t>
            </a:r>
            <a:r>
              <a:rPr kumimoji="0" lang="en-US" alt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nào</a:t>
            </a:r>
            <a:r>
              <a:rPr kumimoji="0" lang="en-US" alt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947035" y="3051175"/>
            <a:ext cx="6046470" cy="11163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  <a:cs typeface="UTM Avo" panose="02040603050506020204" charset="0"/>
              </a:rPr>
              <a:t>Trung</a:t>
            </a:r>
            <a:r>
              <a:rPr kumimoji="0" lang="en-US" altLang="x-none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  <a:cs typeface="UTM Avo" panose="02040603050506020204" charset="0"/>
              </a:rPr>
              <a:t> </a:t>
            </a:r>
            <a:r>
              <a:rPr kumimoji="0" lang="en-US" altLang="x-none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  <a:cs typeface="UTM Avo" panose="02040603050506020204" charset="0"/>
              </a:rPr>
              <a:t>rất</a:t>
            </a:r>
            <a:r>
              <a:rPr kumimoji="0" lang="en-US" altLang="x-none" sz="4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  <a:cs typeface="UTM Avo" panose="02040603050506020204" charset="0"/>
              </a:rPr>
              <a:t> </a:t>
            </a:r>
            <a:r>
              <a:rPr kumimoji="0" lang="en-US" altLang="x-none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  <a:cs typeface="UTM Avo" panose="02040603050506020204" charset="0"/>
              </a:rPr>
              <a:t>thật</a:t>
            </a:r>
            <a:r>
              <a:rPr kumimoji="0" lang="en-US" altLang="x-none" sz="4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  <a:cs typeface="UTM Avo" panose="02040603050506020204" charset="0"/>
              </a:rPr>
              <a:t> </a:t>
            </a:r>
            <a:r>
              <a:rPr kumimoji="0" lang="en-US" altLang="x-none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  <a:cs typeface="UTM Avo" panose="02040603050506020204" charset="0"/>
              </a:rPr>
              <a:t>thà</a:t>
            </a:r>
            <a:endParaRPr kumimoji="0" lang="en-US" altLang="x-none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charset="0"/>
              <a:ea typeface="SimSun" panose="02010600030101010101" pitchFamily="2" charset="-122"/>
              <a:cs typeface="UTM Avo" panose="0204060305050602020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8993467" y="3744172"/>
            <a:ext cx="1101386" cy="881045"/>
          </a:xfrm>
          <a:prstGeom prst="rect">
            <a:avLst/>
          </a:prstGeom>
        </p:spPr>
      </p:pic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279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150" y="795338"/>
            <a:ext cx="10785838" cy="76944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Cô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và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cả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lớp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thưởng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cho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Trung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cái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gì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9363" y="3300413"/>
            <a:ext cx="3229538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Tràng</a:t>
            </a:r>
            <a:r>
              <a:rPr kumimoji="0" lang="en-US" alt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pháo</a:t>
            </a:r>
            <a:r>
              <a:rPr kumimoji="0" lang="en-US" alt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tay</a:t>
            </a:r>
            <a:endParaRPr kumimoji="0" lang="en-US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4167667" y="3434043"/>
            <a:ext cx="1101386" cy="881047"/>
          </a:xfrm>
          <a:prstGeom prst="rect">
            <a:avLst/>
          </a:prstGeom>
        </p:spPr>
      </p:pic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6188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10167172" y="4658572"/>
            <a:ext cx="1101387" cy="88104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5"/>
          <a:srcRect t="15436" r="497" b="22705"/>
          <a:stretch>
            <a:fillRect/>
          </a:stretch>
        </p:blipFill>
        <p:spPr>
          <a:xfrm>
            <a:off x="3735388" y="0"/>
            <a:ext cx="4364037" cy="157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3635375" y="503238"/>
            <a:ext cx="4562475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Đọc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.VnAvant" panose="020B7200000000000000" charset="0"/>
                <a:ea typeface="+mn-ea"/>
                <a:cs typeface="+mn-cs"/>
              </a:rPr>
              <a:t>bµi tËp ®äc</a:t>
            </a:r>
            <a:r>
              <a:rPr kumimoji="0" lang="vi-V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: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ADDE00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9573" y="1657156"/>
            <a:ext cx="6214077" cy="501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4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4" y="1166648"/>
            <a:ext cx="9245491" cy="414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39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717" y="325821"/>
            <a:ext cx="8523890" cy="557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14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Widescreen</PresentationFormat>
  <Paragraphs>13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SimSun</vt:lpstr>
      <vt:lpstr>.VnAvant</vt:lpstr>
      <vt:lpstr>Arial</vt:lpstr>
      <vt:lpstr>Calibri</vt:lpstr>
      <vt:lpstr>Calibri Light</vt:lpstr>
      <vt:lpstr>等线</vt:lpstr>
      <vt:lpstr>等线 Light</vt:lpstr>
      <vt:lpstr>Tahoma</vt:lpstr>
      <vt:lpstr>UTM Avo</vt:lpstr>
      <vt:lpstr>VNI-Avo</vt:lpstr>
      <vt:lpstr>VNI-Zap</vt:lpstr>
      <vt:lpstr>1_Office Theme</vt:lpstr>
      <vt:lpstr>Office 主题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2021-01-19T07:41:06Z</dcterms:created>
  <dcterms:modified xsi:type="dcterms:W3CDTF">2021-01-19T07:41:36Z</dcterms:modified>
</cp:coreProperties>
</file>