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</p:sldMasterIdLst>
  <p:notesMasterIdLst>
    <p:notesMasterId r:id="rId15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1B8D0-C3B9-487F-871A-BAEE08CA0BF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171D4-598E-49CA-9169-A1C9A9C6E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7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64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19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558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49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1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57452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76062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21750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05726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6602553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95405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67721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7195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5307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91259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04609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34981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63245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75244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68872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90451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43211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1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4594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663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217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986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980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35308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83758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9350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32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audio" Target="../media/audio1.wav"/><Relationship Id="rId21" Type="http://schemas.openxmlformats.org/officeDocument/2006/relationships/image" Target="../media/image22.GIF"/><Relationship Id="rId7" Type="http://schemas.openxmlformats.org/officeDocument/2006/relationships/image" Target="../media/image12.png"/><Relationship Id="rId12" Type="http://schemas.openxmlformats.org/officeDocument/2006/relationships/slide" Target="slide5.xml"/><Relationship Id="rId17" Type="http://schemas.openxmlformats.org/officeDocument/2006/relationships/image" Target="../media/image18.png"/><Relationship Id="rId2" Type="http://schemas.openxmlformats.org/officeDocument/2006/relationships/audio" Target="../media/audio2.wav"/><Relationship Id="rId16" Type="http://schemas.openxmlformats.org/officeDocument/2006/relationships/slide" Target="slide7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slide" Target="slide4.xml"/><Relationship Id="rId19" Type="http://schemas.openxmlformats.org/officeDocument/2006/relationships/image" Target="../media/image2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slide" Target="slide6.xml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tiết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tập chép</a:t>
            </a:r>
          </a:p>
        </p:txBody>
      </p:sp>
    </p:spTree>
    <p:extLst>
      <p:ext uri="{BB962C8B-B14F-4D97-AF65-F5344CB8AC3E}">
        <p14:creationId xmlns:p14="http://schemas.microsoft.com/office/powerpoint/2010/main" val="1830472023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021" y="809296"/>
            <a:ext cx="8996855" cy="4231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022" y="802152"/>
            <a:ext cx="8996854" cy="424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41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473693892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KHÔÛI ÑOÄNG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699070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825" y="903288"/>
            <a:ext cx="6938963" cy="5021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3" y="9525"/>
            <a:ext cx="12192000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113" y="1098550"/>
            <a:ext cx="3219450" cy="224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5050" y="1098550"/>
            <a:ext cx="3213100" cy="2255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738" y="3417888"/>
            <a:ext cx="3194050" cy="2224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400" y="3438525"/>
            <a:ext cx="3176588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1a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1763" y="1077913"/>
            <a:ext cx="3213100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2a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2988" y="1095375"/>
            <a:ext cx="3205162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3a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6850" y="3422650"/>
            <a:ext cx="3176588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4a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66793" y="3417888"/>
            <a:ext cx="3173413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4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59008">
            <a:off x="11579225" y="2857500"/>
            <a:ext cx="24288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8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-829490">
            <a:off x="1835150" y="2493963"/>
            <a:ext cx="963613" cy="922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6" name="Picture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43050" y="4935538"/>
            <a:ext cx="506413" cy="50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7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81100" y="144463"/>
            <a:ext cx="868363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8" name="Picture 3">
            <a:hlinkClick r:id=""/>
          </p:cNvPr>
          <p:cNvPicPr>
            <a:picLocks noChangeAspect="1"/>
          </p:cNvPicPr>
          <p:nvPr/>
        </p:nvPicPr>
        <p:blipFill>
          <a:blip r:embed="rId22"/>
          <a:srcRect t="10052" b="11201"/>
          <a:stretch>
            <a:fillRect/>
          </a:stretch>
        </p:blipFill>
        <p:spPr>
          <a:xfrm>
            <a:off x="7446963" y="6219825"/>
            <a:ext cx="1506537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88938" y="923925"/>
            <a:ext cx="2633663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Zap" pitchFamily="2" charset="0"/>
              <a:ea typeface="Tahom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058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0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9363" y="1157288"/>
            <a:ext cx="9443291" cy="144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Trong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chuyện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sơn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ca,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nai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và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ếch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aseline="0" dirty="0" smtClean="0">
                <a:solidFill>
                  <a:srgbClr val="FFFFFF"/>
                </a:solidFill>
                <a:latin typeface="UTM Avo" panose="02040603050506020204" charset="0"/>
              </a:rPr>
              <a:t>3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UTM Avo" panose="02040603050506020204" charset="0"/>
              </a:rPr>
              <a:t>b</a:t>
            </a:r>
            <a:r>
              <a:rPr lang="en-US" altLang="en-US" sz="4400" baseline="0" dirty="0" err="1" smtClean="0">
                <a:solidFill>
                  <a:srgbClr val="FFFFFF"/>
                </a:solidFill>
                <a:latin typeface="UTM Avo" panose="02040603050506020204" charset="0"/>
              </a:rPr>
              <a:t>ạn</a:t>
            </a:r>
            <a:r>
              <a:rPr lang="en-US" altLang="en-US" sz="4400" baseline="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baseline="0" dirty="0" err="1" smtClean="0">
                <a:solidFill>
                  <a:srgbClr val="FFFFFF"/>
                </a:solidFill>
                <a:latin typeface="UTM Avo" panose="02040603050506020204" charset="0"/>
              </a:rPr>
              <a:t>là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UTM Avo" panose="02040603050506020204" charset="0"/>
              </a:rPr>
              <a:t>gì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UTM Avo" panose="02040603050506020204" charset="0"/>
              </a:rPr>
              <a:t>của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UTM Avo" panose="02040603050506020204" charset="0"/>
              </a:rPr>
              <a:t>nhau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9363" y="3300413"/>
            <a:ext cx="6933308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lang="en-US" altLang="en-US" sz="4000" dirty="0" err="1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bạn</a:t>
            </a:r>
            <a:r>
              <a:rPr lang="en-US" altLang="en-US" sz="4000" dirty="0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4000" dirty="0" err="1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thân</a:t>
            </a:r>
            <a:r>
              <a:rPr lang="en-US" altLang="en-US" sz="4000" dirty="0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4000" dirty="0" err="1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của</a:t>
            </a:r>
            <a:r>
              <a:rPr lang="en-US" altLang="en-US" sz="4000" dirty="0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4000" dirty="0" err="1" smtClean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nhau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2" y="4754104"/>
            <a:ext cx="1101388" cy="88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39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9363" y="1354138"/>
            <a:ext cx="9539287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3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bạn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đã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quyết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định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điều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gì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947035" y="3051175"/>
            <a:ext cx="6046470" cy="11163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4800" b="0" dirty="0" err="1" smtClean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Đổi</a:t>
            </a:r>
            <a:r>
              <a:rPr lang="en-US" altLang="x-none" sz="4800" b="0" dirty="0" smtClean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x-none" sz="4800" b="0" dirty="0" err="1" smtClean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việc</a:t>
            </a:r>
            <a:r>
              <a:rPr lang="en-US" altLang="x-none" sz="4800" b="0" dirty="0" smtClean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x-none" sz="4800" b="0" dirty="0" err="1" smtClean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cho</a:t>
            </a:r>
            <a:r>
              <a:rPr lang="en-US" altLang="x-none" sz="4800" b="0" dirty="0" smtClean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x-none" sz="4800" b="0" dirty="0" err="1" smtClean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nhau</a:t>
            </a:r>
            <a:endParaRPr kumimoji="0" lang="en-US" altLang="x-none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charset="0"/>
              <a:ea typeface="SimSun" panose="02010600030101010101" pitchFamily="2" charset="-122"/>
              <a:cs typeface="UTM Avo" panose="0204060305050602020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8993467" y="3744172"/>
            <a:ext cx="1101386" cy="881045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09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795338"/>
            <a:ext cx="9842759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Sơn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ca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lao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xuống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nước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bị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thế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nào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363" y="3300413"/>
            <a:ext cx="302839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Suýt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chết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đuối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4167667" y="3434043"/>
            <a:ext cx="1101386" cy="881047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082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167172" y="4658572"/>
            <a:ext cx="1101387" cy="88104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/>
          <a:srcRect t="15436" r="497" b="22705"/>
          <a:stretch>
            <a:fillRect/>
          </a:stretch>
        </p:blipFill>
        <p:spPr>
          <a:xfrm>
            <a:off x="3735388" y="0"/>
            <a:ext cx="4364037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635375" y="503238"/>
            <a:ext cx="4562475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Đọc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.VnAvant" panose="020B7200000000000000" charset="0"/>
                <a:ea typeface="+mn-ea"/>
                <a:cs typeface="+mn-cs"/>
              </a:rPr>
              <a:t>bµi tËp ®äc</a:t>
            </a:r>
            <a:r>
              <a:rPr kumimoji="0" lang="vi-V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: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ADDE00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969" y="1724026"/>
            <a:ext cx="7000875" cy="4191000"/>
          </a:xfrm>
          <a:prstGeom prst="rect">
            <a:avLst/>
          </a:prstGeom>
        </p:spPr>
      </p:pic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835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03" y="1030015"/>
            <a:ext cx="9774621" cy="444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38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30797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Chọn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vần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uyt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hay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uych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5495" y="2203417"/>
            <a:ext cx="8715112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ca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thử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lao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mình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xuống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nước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, s……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chết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đuối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8935238" y="2130271"/>
            <a:ext cx="710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uýt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55495" y="3779969"/>
            <a:ext cx="8715112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Nai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vàng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leo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mình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lên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mỏm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tập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bay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rơi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h…….. </a:t>
            </a:r>
            <a:r>
              <a:rPr lang="en-US" sz="2800" dirty="0" err="1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x</a:t>
            </a:r>
            <a:r>
              <a:rPr lang="en-US" sz="2800" baseline="0" dirty="0" err="1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uống</a:t>
            </a:r>
            <a:r>
              <a:rPr lang="en-US" sz="2800" baseline="0" dirty="0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baseline="0" dirty="0" err="1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đất</a:t>
            </a:r>
            <a:r>
              <a:rPr lang="en-US" sz="2800" baseline="0" dirty="0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13" name="Text Box 7"/>
          <p:cNvSpPr txBox="1"/>
          <p:nvPr/>
        </p:nvSpPr>
        <p:spPr>
          <a:xfrm>
            <a:off x="5077942" y="4176976"/>
            <a:ext cx="1196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u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ỵch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885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108</Words>
  <Application>Microsoft Office PowerPoint</Application>
  <PresentationFormat>Widescreen</PresentationFormat>
  <Paragraphs>19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SimSun</vt:lpstr>
      <vt:lpstr>.VnAvant</vt:lpstr>
      <vt:lpstr>Arial</vt:lpstr>
      <vt:lpstr>Calibri</vt:lpstr>
      <vt:lpstr>Calibri Light</vt:lpstr>
      <vt:lpstr>等线</vt:lpstr>
      <vt:lpstr>等线 Light</vt:lpstr>
      <vt:lpstr>Tahoma</vt:lpstr>
      <vt:lpstr>UTM Avo</vt:lpstr>
      <vt:lpstr>VNI-Avo</vt:lpstr>
      <vt:lpstr>VNI-Zap</vt:lpstr>
      <vt:lpstr>1_Office Theme</vt:lpstr>
      <vt:lpstr>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2021-01-19T04:17:31Z</dcterms:created>
  <dcterms:modified xsi:type="dcterms:W3CDTF">2021-01-19T04:26:14Z</dcterms:modified>
</cp:coreProperties>
</file>