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4551D-3DFE-4AF5-8B50-D578F68C1A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C0B76-BDA5-4A34-934D-A74BA24B1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9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54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45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27152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3133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1716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8250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7771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26281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4148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035726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8852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9399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37500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71782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16671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3324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609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6572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9012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15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349342" y="1264286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</a:t>
            </a:r>
            <a:r>
              <a:rPr kumimoji="0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với</a:t>
            </a: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ự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đọc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truyện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tranh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192844"/>
      </p:ext>
    </p:extLst>
  </p:cSld>
  <p:clrMapOvr>
    <a:masterClrMapping/>
  </p:clrMapOvr>
  <p:transition>
    <p:sndAc>
      <p:stSnd>
        <p:snd r:embed="rId3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219468"/>
            <a:ext cx="6962775" cy="51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72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57" y="-34290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535183" y="2533864"/>
            <a:ext cx="7397115" cy="3170095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571500" marR="0" lvl="0" indent="-57150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Nói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cho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các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bạn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đó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là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truyện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gì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?</a:t>
            </a:r>
          </a:p>
          <a:p>
            <a:pPr marL="571500" marR="0" lvl="0" indent="-57150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4400" baseline="0" dirty="0" err="1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Truyện</a:t>
            </a:r>
            <a:r>
              <a:rPr lang="en-US" altLang="en-US" sz="4400" dirty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đó</a:t>
            </a:r>
            <a:r>
              <a:rPr lang="en-US" altLang="en-US" sz="4400" dirty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có</a:t>
            </a:r>
            <a:r>
              <a:rPr lang="en-US" altLang="en-US" sz="4400" dirty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gì</a:t>
            </a:r>
            <a:r>
              <a:rPr lang="en-US" altLang="en-US" sz="4400" dirty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làm</a:t>
            </a:r>
            <a:r>
              <a:rPr lang="en-US" altLang="en-US" sz="4400" dirty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em</a:t>
            </a:r>
            <a:r>
              <a:rPr lang="en-US" altLang="en-US" sz="4400" dirty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thích</a:t>
            </a:r>
            <a:r>
              <a:rPr lang="en-US" altLang="en-US" sz="4400" dirty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276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1434" y="126124"/>
            <a:ext cx="2364828" cy="84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Tự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34151" y="546538"/>
            <a:ext cx="2364828" cy="84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Mưu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sẻ</a:t>
            </a:r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427" y="1691509"/>
            <a:ext cx="70104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31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788276"/>
            <a:ext cx="7208454" cy="45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96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295506" y="153320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96214747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</Words>
  <Application>Microsoft Office PowerPoint</Application>
  <PresentationFormat>Widescreen</PresentationFormat>
  <Paragraphs>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SimSun</vt:lpstr>
      <vt:lpstr>Arial</vt:lpstr>
      <vt:lpstr>Calibri</vt:lpstr>
      <vt:lpstr>Calibri Light</vt:lpstr>
      <vt:lpstr>UTM Avo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</cp:revision>
  <dcterms:created xsi:type="dcterms:W3CDTF">2021-01-19T05:22:16Z</dcterms:created>
  <dcterms:modified xsi:type="dcterms:W3CDTF">2024-10-19T05:05:10Z</dcterms:modified>
</cp:coreProperties>
</file>