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</p:sldMasterIdLst>
  <p:notesMasterIdLst>
    <p:notesMasterId r:id="rId16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F4D30-D746-49A0-A9EE-F0C750D3D392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39D6E-45CD-4776-B506-B5DDC0167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5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977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571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07611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717986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0881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8587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87129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10/18/2024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1614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1699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2525437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07635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027951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2501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522950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00301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64696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35976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67766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4311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71669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30915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51606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480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88233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122484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2736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81756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99904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0635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2177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6656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02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10/18/2024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0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19.png"/><Relationship Id="rId3" Type="http://schemas.openxmlformats.org/officeDocument/2006/relationships/audio" Target="../media/audio1.wav"/><Relationship Id="rId21" Type="http://schemas.openxmlformats.org/officeDocument/2006/relationships/image" Target="../media/image22.GIF"/><Relationship Id="rId7" Type="http://schemas.openxmlformats.org/officeDocument/2006/relationships/image" Target="../media/image12.png"/><Relationship Id="rId12" Type="http://schemas.openxmlformats.org/officeDocument/2006/relationships/slide" Target="slide5.xml"/><Relationship Id="rId17" Type="http://schemas.openxmlformats.org/officeDocument/2006/relationships/image" Target="../media/image18.png"/><Relationship Id="rId2" Type="http://schemas.openxmlformats.org/officeDocument/2006/relationships/audio" Target="../media/audio2.wav"/><Relationship Id="rId16" Type="http://schemas.openxmlformats.org/officeDocument/2006/relationships/slide" Target="slide7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slide" Target="slide4.xml"/><Relationship Id="rId19" Type="http://schemas.openxmlformats.org/officeDocument/2006/relationships/image" Target="../media/image2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slide" Target="slide6.xml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914400" y="2131484"/>
            <a:ext cx="10363200" cy="146896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 lIns="121908" tIns="60954" rIns="121908" bIns="6095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eaLnBrk="1" hangingPunct="1"/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828800" y="3886200"/>
            <a:ext cx="8534400" cy="17526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miter lim="800000"/>
          </a:ln>
        </p:spPr>
        <p:txBody>
          <a:bodyPr lIns="121908" tIns="60954" rIns="121908" bIns="60954"/>
          <a:lstStyle>
            <a:lvl1pPr marL="0" lvl="0" indent="0" algn="ctr">
              <a:buClrTx/>
              <a:buSzTx/>
              <a:buFont typeface="Arial" panose="020B0604020202020204" pitchFamily="34" charset="0"/>
              <a:buNone/>
              <a:defRPr/>
            </a:lvl1pPr>
            <a:lvl2pPr marL="457200" lvl="1" indent="0" algn="ctr">
              <a:buClrTx/>
              <a:buSzTx/>
              <a:buFont typeface="Arial" panose="020B0604020202020204" pitchFamily="34" charset="0"/>
              <a:buNone/>
              <a:defRPr/>
            </a:lvl2pPr>
            <a:lvl3pPr marL="914400" lvl="2" indent="0" algn="ctr">
              <a:buClrTx/>
              <a:buSzTx/>
              <a:buFont typeface="Arial" panose="020B0604020202020204" pitchFamily="34" charset="0"/>
              <a:buNone/>
              <a:defRPr/>
            </a:lvl3pPr>
            <a:lvl4pPr marL="1371600" lvl="3" indent="0" algn="ctr">
              <a:buClrTx/>
              <a:buSzTx/>
              <a:buFont typeface="Arial" panose="020B0604020202020204" pitchFamily="34" charset="0"/>
              <a:buNone/>
              <a:defRPr/>
            </a:lvl4pPr>
            <a:lvl5pPr marL="1828800" lvl="4" indent="0" algn="ctr">
              <a:buClrTx/>
              <a:buSzTx/>
              <a:buFont typeface="Arial" panose="020B0604020202020204" pitchFamily="34" charset="0"/>
              <a:buNone/>
              <a:defRPr/>
            </a:lvl5pPr>
          </a:lstStyle>
          <a:p>
            <a:pPr lvl="0" defTabSz="913130" eaLnBrk="1" hangingPunct="1">
              <a:buNone/>
            </a:pPr>
            <a:endParaRPr dirty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TextBox 5"/>
          <p:cNvSpPr txBox="1"/>
          <p:nvPr/>
        </p:nvSpPr>
        <p:spPr>
          <a:xfrm>
            <a:off x="-8467" y="1576917"/>
            <a:ext cx="12090400" cy="233616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Chào mừng các con đến với tiết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tập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/>
              </a:rPr>
              <a:t>đọc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845120"/>
      </p:ext>
    </p:extLst>
  </p:cSld>
  <p:clrMapOvr>
    <a:masterClrMapping/>
  </p:clrMapOvr>
  <p:transition>
    <p:sndAc>
      <p:stSnd>
        <p:snd r:embed="rId3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193" y="126124"/>
            <a:ext cx="7924800" cy="656896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543503" y="3457903"/>
            <a:ext cx="3836276" cy="3237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85186" y="3620813"/>
            <a:ext cx="3836276" cy="32371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59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sao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thỏ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con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nói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“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ấm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áp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”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78175" y="2473106"/>
            <a:ext cx="735503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yêu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thương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nhau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9109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00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0271" t="27847" r="5032" b="7510"/>
          <a:stretch>
            <a:fillRect/>
          </a:stretch>
        </p:blipFill>
        <p:spPr>
          <a:xfrm>
            <a:off x="-141816" y="537633"/>
            <a:ext cx="13023849" cy="621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TextBox 9"/>
          <p:cNvSpPr txBox="1"/>
          <p:nvPr/>
        </p:nvSpPr>
        <p:spPr>
          <a:xfrm>
            <a:off x="3894667" y="3972984"/>
            <a:ext cx="5386070" cy="1116965"/>
          </a:xfrm>
          <a:prstGeom prst="rect">
            <a:avLst/>
          </a:prstGeom>
          <a:noFill/>
          <a:ln w="9525">
            <a:noFill/>
          </a:ln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66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325923795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KHỞ</a:t>
            </a:r>
            <a:r>
              <a:rPr lang="en-US" altLang="en-US" sz="6400" dirty="0">
                <a:solidFill>
                  <a:prstClr val="black"/>
                </a:solidFill>
                <a:latin typeface="VNI-Avo" pitchFamily="2" charset="0"/>
              </a:rPr>
              <a:t>I ĐỘNG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07459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825" y="903288"/>
            <a:ext cx="6938963" cy="5021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13" y="9525"/>
            <a:ext cx="12192000" cy="685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1b" descr="A close up of a logo&#10;&#10;Description generated with high confidenc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8113" y="1098550"/>
            <a:ext cx="3219450" cy="2244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2b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5050" y="1098550"/>
            <a:ext cx="3213100" cy="2255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3b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5738" y="3417888"/>
            <a:ext cx="3194050" cy="2224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4b" descr="A close up of a logo&#10;&#10;Description generated with high confidence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91400" y="3438525"/>
            <a:ext cx="3176588" cy="2225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1a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1763" y="1077913"/>
            <a:ext cx="3213100" cy="231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2a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92988" y="1095375"/>
            <a:ext cx="3205162" cy="230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3a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6850" y="3422650"/>
            <a:ext cx="3176588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4a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66793" y="3417888"/>
            <a:ext cx="3173413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4" name="Picture 52" descr="A close up of a logo&#10;&#10;Description generated with very high confidence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59008">
            <a:off x="11579225" y="2857500"/>
            <a:ext cx="242888" cy="19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0668" name="buom" descr="A insect on the ground&#10;&#10;Description generated with high confidence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rot="-829490">
            <a:off x="1835150" y="2493963"/>
            <a:ext cx="963613" cy="922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6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43050" y="4935538"/>
            <a:ext cx="506413" cy="506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7" name="Picture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1100" y="144463"/>
            <a:ext cx="868363" cy="644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9648" name="Picture 3">
            <a:hlinkClick r:id="" action="ppaction://noaction"/>
          </p:cNvPr>
          <p:cNvPicPr>
            <a:picLocks noChangeAspect="1"/>
          </p:cNvPicPr>
          <p:nvPr/>
        </p:nvPicPr>
        <p:blipFill>
          <a:blip r:embed="rId22"/>
          <a:srcRect t="10052" b="11201"/>
          <a:stretch>
            <a:fillRect/>
          </a:stretch>
        </p:blipFill>
        <p:spPr>
          <a:xfrm>
            <a:off x="7446963" y="6219825"/>
            <a:ext cx="1506537" cy="55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88938" y="923925"/>
            <a:ext cx="2633663" cy="34131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NI-Zap" pitchFamily="2" charset="0"/>
              <a:ea typeface="Tahom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841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0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6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9363" y="1157288"/>
            <a:ext cx="10370147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noProof="0" dirty="0">
                <a:solidFill>
                  <a:srgbClr val="FFFFFF"/>
                </a:solidFill>
                <a:latin typeface="UTM Avo" panose="02040603050506020204" charset="0"/>
              </a:rPr>
              <a:t>Ở </a:t>
            </a:r>
            <a:r>
              <a:rPr lang="en-US" altLang="en-US" sz="4400" noProof="0" dirty="0" err="1">
                <a:solidFill>
                  <a:srgbClr val="FFFFFF"/>
                </a:solidFill>
                <a:latin typeface="UTM Avo" panose="02040603050506020204" charset="0"/>
              </a:rPr>
              <a:t>nhiều</a:t>
            </a:r>
            <a:r>
              <a:rPr lang="en-US" altLang="en-US" sz="4400" noProof="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noProof="0" dirty="0" err="1">
                <a:solidFill>
                  <a:srgbClr val="FFFFFF"/>
                </a:solidFill>
                <a:latin typeface="UTM Avo" panose="02040603050506020204" charset="0"/>
              </a:rPr>
              <a:t>nước</a:t>
            </a:r>
            <a:r>
              <a:rPr lang="en-US" altLang="en-US" sz="4400" noProof="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noProof="0" dirty="0" err="1">
                <a:solidFill>
                  <a:srgbClr val="FFFFFF"/>
                </a:solidFill>
                <a:latin typeface="UTM Avo" panose="02040603050506020204" charset="0"/>
              </a:rPr>
              <a:t>ngỗng</a:t>
            </a:r>
            <a:r>
              <a:rPr lang="en-US" altLang="en-US" sz="4400" noProof="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noProof="0" dirty="0" err="1">
                <a:solidFill>
                  <a:srgbClr val="FFFFFF"/>
                </a:solidFill>
                <a:latin typeface="UTM Avo" panose="02040603050506020204" charset="0"/>
              </a:rPr>
              <a:t>được</a:t>
            </a:r>
            <a:r>
              <a:rPr lang="en-US" altLang="en-US" sz="4400" noProof="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noProof="0" dirty="0" err="1">
                <a:solidFill>
                  <a:srgbClr val="FFFFFF"/>
                </a:solidFill>
                <a:latin typeface="UTM Avo" panose="02040603050506020204" charset="0"/>
              </a:rPr>
              <a:t>nuôi</a:t>
            </a:r>
            <a:r>
              <a:rPr lang="en-US" altLang="en-US" sz="4400" noProof="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noProof="0" dirty="0" err="1">
                <a:solidFill>
                  <a:srgbClr val="FFFFFF"/>
                </a:solidFill>
                <a:latin typeface="UTM Avo" panose="02040603050506020204" charset="0"/>
              </a:rPr>
              <a:t>thay</a:t>
            </a:r>
            <a:r>
              <a:rPr lang="en-US" altLang="en-US" sz="4400" noProof="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c</a:t>
            </a:r>
            <a:r>
              <a:rPr kumimoji="0" lang="en-US" altLang="en-US" sz="4400" b="0" i="0" u="none" strike="noStrike" kern="1200" cap="none" spc="0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hó</a:t>
            </a:r>
            <a:r>
              <a:rPr kumimoji="0" lang="en-US" altLang="en-US" sz="4400" b="0" i="0" u="none" strike="noStrike" kern="1200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làm</a:t>
            </a:r>
            <a:r>
              <a:rPr kumimoji="0" lang="en-US" altLang="en-US" sz="4400" b="0" i="0" u="none" strike="noStrike" kern="1200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400" b="0" i="0" u="none" strike="noStrike" kern="1200" cap="none" spc="0" normalizeH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9363" y="3300413"/>
            <a:ext cx="4503156" cy="707886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 án: 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trông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nhà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9866922" y="4754104"/>
            <a:ext cx="1101388" cy="88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35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9363" y="1354138"/>
            <a:ext cx="9539287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Ngỗng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tỏ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ra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rất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cảnh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giác</a:t>
            </a:r>
            <a:r>
              <a:rPr kumimoji="0" lang="en-US" altLang="en-US" sz="4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và</a:t>
            </a:r>
            <a:r>
              <a:rPr lang="en-US" altLang="en-US" sz="4000" dirty="0">
                <a:solidFill>
                  <a:srgbClr val="FFFFFF"/>
                </a:solidFill>
                <a:latin typeface="UTM Avo" panose="02040603050506020204" charset="0"/>
              </a:rPr>
              <a:t>………..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5850" y="3336201"/>
            <a:ext cx="377859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Đáp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: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can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đảm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7382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150" y="795338"/>
            <a:ext cx="6080511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Ngỗng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có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cực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tốt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9363" y="3300413"/>
            <a:ext cx="2209259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Thính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giác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4167667" y="3434043"/>
            <a:ext cx="1101386" cy="881047"/>
          </a:xfrm>
          <a:prstGeom prst="rect">
            <a:avLst/>
          </a:prstGeom>
        </p:spPr>
      </p:pic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120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r="-5485"/>
          <a:stretch>
            <a:fillRect/>
          </a:stretch>
        </p:blipFill>
        <p:spPr>
          <a:xfrm>
            <a:off x="2379006" y="3120249"/>
            <a:ext cx="1101387" cy="88104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9052034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7007225" y="6026150"/>
            <a:ext cx="2163763" cy="641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1" i="0" u="none" kern="1200" baseline="0">
                <a:solidFill>
                  <a:schemeClr val="tx1"/>
                </a:solidFill>
                <a:latin typeface=".VnAvant" panose="020B7200000000000000" charset="0"/>
                <a:ea typeface="SimSun" panose="02010600030101010101" pitchFamily="2" charset="-122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4171" y="936305"/>
            <a:ext cx="9507731" cy="1446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Ngỗng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dùng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gì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để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đớp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vào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 </a:t>
            </a:r>
            <a:r>
              <a:rPr kumimoji="0" lang="en-US" altLang="en-US" sz="44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chân</a:t>
            </a:r>
            <a:r>
              <a:rPr kumimoji="0" lang="en-US" alt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t</a:t>
            </a:r>
            <a:r>
              <a:rPr lang="en-US" altLang="en-US" sz="4400" baseline="0" dirty="0" err="1">
                <a:solidFill>
                  <a:srgbClr val="FFFFFF"/>
                </a:solidFill>
                <a:latin typeface="UTM Avo" panose="02040603050506020204" charset="0"/>
              </a:rPr>
              <a:t>ay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kẻ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 </a:t>
            </a:r>
            <a:r>
              <a:rPr lang="en-US" altLang="en-US" sz="4400" dirty="0" err="1">
                <a:solidFill>
                  <a:srgbClr val="FFFFFF"/>
                </a:solidFill>
                <a:latin typeface="UTM Avo" panose="02040603050506020204" charset="0"/>
              </a:rPr>
              <a:t>trộm</a:t>
            </a:r>
            <a:r>
              <a:rPr lang="en-US" altLang="en-US" sz="4400" dirty="0">
                <a:solidFill>
                  <a:srgbClr val="FFFFFF"/>
                </a:solidFill>
                <a:latin typeface="UTM Avo" panose="02040603050506020204" charset="0"/>
              </a:rPr>
              <a:t>?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49363" y="3300413"/>
            <a:ext cx="83067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Mỏ</a:t>
            </a:r>
            <a:endParaRPr kumimoji="0" lang="en-US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53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430" y="187051"/>
            <a:ext cx="7044067" cy="659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335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55495" y="307975"/>
            <a:ext cx="8200390" cy="11785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thắng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ván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cờ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109" y="1881351"/>
            <a:ext cx="5454869" cy="7567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UTM Avo" panose="02040603050506020204" pitchFamily="18" charset="0"/>
              </a:rPr>
              <a:t>Thỏ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mẹ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thắng</a:t>
            </a:r>
            <a:endParaRPr lang="en-US" sz="40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297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</Words>
  <Application>Microsoft Office PowerPoint</Application>
  <PresentationFormat>Widescreen</PresentationFormat>
  <Paragraphs>19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等线</vt:lpstr>
      <vt:lpstr>等线 Light</vt:lpstr>
      <vt:lpstr>SimSun</vt:lpstr>
      <vt:lpstr>.VnAvant</vt:lpstr>
      <vt:lpstr>Arial</vt:lpstr>
      <vt:lpstr>Calibri</vt:lpstr>
      <vt:lpstr>Calibri Light</vt:lpstr>
      <vt:lpstr>Tahoma</vt:lpstr>
      <vt:lpstr>UTM Avo</vt:lpstr>
      <vt:lpstr>VNI-Avo</vt:lpstr>
      <vt:lpstr>VNI-Zap</vt:lpstr>
      <vt:lpstr>1_Office Theme</vt:lpstr>
      <vt:lpstr>Office 主题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</cp:revision>
  <dcterms:created xsi:type="dcterms:W3CDTF">2021-01-19T09:42:20Z</dcterms:created>
  <dcterms:modified xsi:type="dcterms:W3CDTF">2024-10-19T05:02:14Z</dcterms:modified>
</cp:coreProperties>
</file>