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7" r:id="rId2"/>
    <p:sldId id="258" r:id="rId3"/>
    <p:sldId id="259" r:id="rId4"/>
    <p:sldId id="260" r:id="rId5"/>
    <p:sldId id="261" r:id="rId6"/>
    <p:sldId id="262" r:id="rId7"/>
    <p:sldId id="263" r:id="rId8"/>
    <p:sldId id="264" r:id="rId9"/>
    <p:sldId id="265" r:id="rId10"/>
    <p:sldId id="266" r:id="rId11"/>
    <p:sldId id="280" r:id="rId12"/>
    <p:sldId id="267" r:id="rId13"/>
    <p:sldId id="269" r:id="rId14"/>
    <p:sldId id="270" r:id="rId15"/>
    <p:sldId id="271" r:id="rId16"/>
    <p:sldId id="272" r:id="rId17"/>
    <p:sldId id="273" r:id="rId18"/>
    <p:sldId id="274" r:id="rId19"/>
    <p:sldId id="281" r:id="rId20"/>
    <p:sldId id="275" r:id="rId21"/>
    <p:sldId id="276" r:id="rId22"/>
    <p:sldId id="277" r:id="rId23"/>
    <p:sldId id="278"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1" d="100"/>
          <a:sy n="91" d="100"/>
        </p:scale>
        <p:origin x="53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BA6D0E-C432-494A-A32A-26FDC2D6F3AC}" type="datetimeFigureOut">
              <a:rPr lang="en-US" smtClean="0"/>
              <a:t>1/19/2021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6C2066-B494-40B3-B999-F289FB389357}" type="slidenum">
              <a:rPr lang="en-US" smtClean="0"/>
              <a:t>‹#›</a:t>
            </a:fld>
            <a:endParaRPr lang="en-US"/>
          </a:p>
        </p:txBody>
      </p:sp>
    </p:spTree>
    <p:extLst>
      <p:ext uri="{BB962C8B-B14F-4D97-AF65-F5344CB8AC3E}">
        <p14:creationId xmlns:p14="http://schemas.microsoft.com/office/powerpoint/2010/main" val="4049113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26625"/>
          <p:cNvSpPr>
            <a:spLocks noGrp="1" noRot="1" noChangeAspect="1" noTextEdit="1"/>
          </p:cNvSpPr>
          <p:nvPr>
            <p:ph type="sldImg"/>
          </p:nvPr>
        </p:nvSpPr>
        <p:spPr/>
      </p:sp>
      <p:sp>
        <p:nvSpPr>
          <p:cNvPr id="5123" name="文本占位符 26626"/>
          <p:cNvSpPr>
            <a:spLocks noGrp="1"/>
          </p:cNvSpPr>
          <p:nvPr>
            <p:ph type="body" idx="1"/>
          </p:nvPr>
        </p:nvSpPr>
        <p:spPr/>
        <p:txBody>
          <a:bodyPr wrap="square" lIns="91440" tIns="45720" rIns="91440" bIns="45720" anchor="t" anchorCtr="0"/>
          <a:lstStyle/>
          <a:p>
            <a:pPr lvl="0" eaLnBrk="1" hangingPunct="1"/>
            <a:endParaRPr dirty="0"/>
          </a:p>
        </p:txBody>
      </p:sp>
      <p:sp>
        <p:nvSpPr>
          <p:cNvPr id="512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endParaRPr>
          </a:p>
        </p:txBody>
      </p:sp>
    </p:spTree>
    <p:extLst>
      <p:ext uri="{BB962C8B-B14F-4D97-AF65-F5344CB8AC3E}">
        <p14:creationId xmlns:p14="http://schemas.microsoft.com/office/powerpoint/2010/main" val="1151685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60417"/>
          <p:cNvSpPr>
            <a:spLocks noGrp="1" noRot="1" noChangeAspect="1" noTextEdit="1"/>
          </p:cNvSpPr>
          <p:nvPr>
            <p:ph type="sldImg"/>
          </p:nvPr>
        </p:nvSpPr>
        <p:spPr/>
      </p:sp>
      <p:sp>
        <p:nvSpPr>
          <p:cNvPr id="10243" name="文本占位符 60418"/>
          <p:cNvSpPr>
            <a:spLocks noGrp="1"/>
          </p:cNvSpPr>
          <p:nvPr>
            <p:ph type="body" idx="1"/>
          </p:nvPr>
        </p:nvSpPr>
        <p:spPr/>
        <p:txBody>
          <a:bodyPr wrap="square" lIns="91440" tIns="45720" rIns="91440" bIns="45720" anchor="t" anchorCtr="0"/>
          <a:lstStyle/>
          <a:p>
            <a:pPr lvl="0" eaLnBrk="1" hangingPunct="1"/>
            <a:endParaRPr dirty="0"/>
          </a:p>
        </p:txBody>
      </p:sp>
      <p:sp>
        <p:nvSpPr>
          <p:cNvPr id="1024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endParaRPr>
          </a:p>
        </p:txBody>
      </p:sp>
    </p:spTree>
    <p:extLst>
      <p:ext uri="{BB962C8B-B14F-4D97-AF65-F5344CB8AC3E}">
        <p14:creationId xmlns:p14="http://schemas.microsoft.com/office/powerpoint/2010/main" val="2451924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3553"/>
          <p:cNvSpPr>
            <a:spLocks noGrp="1" noRot="1" noChangeAspect="1" noTextEdit="1"/>
          </p:cNvSpPr>
          <p:nvPr>
            <p:ph type="sldImg"/>
          </p:nvPr>
        </p:nvSpPr>
        <p:spPr/>
      </p:sp>
      <p:sp>
        <p:nvSpPr>
          <p:cNvPr id="21507" name="文本占位符 23554"/>
          <p:cNvSpPr>
            <a:spLocks noGrp="1"/>
          </p:cNvSpPr>
          <p:nvPr>
            <p:ph type="body" idx="1"/>
          </p:nvPr>
        </p:nvSpPr>
        <p:spPr/>
        <p:txBody>
          <a:bodyPr wrap="square" lIns="91440" tIns="45720" rIns="91440" bIns="45720" anchor="t" anchorCtr="0"/>
          <a:lstStyle/>
          <a:p>
            <a:pPr lvl="0" eaLnBrk="1" hangingPunct="1"/>
            <a:endParaRPr dirty="0"/>
          </a:p>
        </p:txBody>
      </p:sp>
      <p:sp>
        <p:nvSpPr>
          <p:cNvPr id="21508"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endParaRPr>
          </a:p>
        </p:txBody>
      </p:sp>
    </p:spTree>
    <p:extLst>
      <p:ext uri="{BB962C8B-B14F-4D97-AF65-F5344CB8AC3E}">
        <p14:creationId xmlns:p14="http://schemas.microsoft.com/office/powerpoint/2010/main" val="4028611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r>
              <a:rPr dirty="0"/>
              <a:t>Cách chơi: Bấm vào thân hộp quà -&gt; Xuất hiện câu hỏi, nhấp chuột để xuất hiện câu trả lời. Nhấp vào nắp hộp quà để tặng con một tràng vỗ tay. Bấm “Go home” để trờ về hộp quà tiếp theo và làm tương tự như trên.</a:t>
            </a:r>
          </a:p>
        </p:txBody>
      </p:sp>
    </p:spTree>
    <p:extLst>
      <p:ext uri="{BB962C8B-B14F-4D97-AF65-F5344CB8AC3E}">
        <p14:creationId xmlns:p14="http://schemas.microsoft.com/office/powerpoint/2010/main" val="1464994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56321"/>
          <p:cNvSpPr>
            <a:spLocks noGrp="1" noRot="1" noChangeAspect="1" noTextEdit="1"/>
          </p:cNvSpPr>
          <p:nvPr>
            <p:ph type="sldImg"/>
          </p:nvPr>
        </p:nvSpPr>
        <p:spPr/>
      </p:sp>
      <p:sp>
        <p:nvSpPr>
          <p:cNvPr id="34819" name="文本占位符 56322"/>
          <p:cNvSpPr>
            <a:spLocks noGrp="1"/>
          </p:cNvSpPr>
          <p:nvPr>
            <p:ph type="body" idx="1"/>
          </p:nvPr>
        </p:nvSpPr>
        <p:spPr/>
        <p:txBody>
          <a:bodyPr wrap="square" lIns="91440" tIns="45720" rIns="91440" bIns="45720" anchor="t" anchorCtr="0"/>
          <a:lstStyle/>
          <a:p>
            <a:pPr lvl="0" eaLnBrk="1" hangingPunct="1"/>
            <a:endParaRPr dirty="0"/>
          </a:p>
        </p:txBody>
      </p:sp>
      <p:sp>
        <p:nvSpPr>
          <p:cNvPr id="34820"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endParaRPr>
          </a:p>
        </p:txBody>
      </p:sp>
    </p:spTree>
    <p:extLst>
      <p:ext uri="{BB962C8B-B14F-4D97-AF65-F5344CB8AC3E}">
        <p14:creationId xmlns:p14="http://schemas.microsoft.com/office/powerpoint/2010/main" val="3183922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81921"/>
          <p:cNvSpPr>
            <a:spLocks noGrp="1" noRot="1" noChangeAspect="1" noTextEdit="1"/>
          </p:cNvSpPr>
          <p:nvPr>
            <p:ph type="sldImg"/>
          </p:nvPr>
        </p:nvSpPr>
        <p:spPr/>
      </p:sp>
      <p:sp>
        <p:nvSpPr>
          <p:cNvPr id="37891" name="文本占位符 81922"/>
          <p:cNvSpPr>
            <a:spLocks noGrp="1"/>
          </p:cNvSpPr>
          <p:nvPr>
            <p:ph type="body" idx="1"/>
          </p:nvPr>
        </p:nvSpPr>
        <p:spPr/>
        <p:txBody>
          <a:bodyPr wrap="square" lIns="91440" tIns="45720" rIns="91440" bIns="45720" anchor="t" anchorCtr="0"/>
          <a:lstStyle/>
          <a:p>
            <a:pPr lvl="0" eaLnBrk="1" hangingPunct="1"/>
            <a:endParaRPr dirty="0"/>
          </a:p>
        </p:txBody>
      </p:sp>
      <p:sp>
        <p:nvSpPr>
          <p:cNvPr id="37892"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endParaRPr>
          </a:p>
        </p:txBody>
      </p:sp>
    </p:spTree>
    <p:extLst>
      <p:ext uri="{BB962C8B-B14F-4D97-AF65-F5344CB8AC3E}">
        <p14:creationId xmlns:p14="http://schemas.microsoft.com/office/powerpoint/2010/main" val="3272470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lvl="0" eaLnBrk="1" hangingPunct="1"/>
            <a:endParaRPr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endParaRPr>
          </a:p>
        </p:txBody>
      </p:sp>
    </p:spTree>
    <p:extLst>
      <p:ext uri="{BB962C8B-B14F-4D97-AF65-F5344CB8AC3E}">
        <p14:creationId xmlns:p14="http://schemas.microsoft.com/office/powerpoint/2010/main" val="795919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45042485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721289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938221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848105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64211762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13320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538433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1890253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46775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smtClean="0"/>
              <a:t>Click to edit Master text styles</a:t>
            </a:r>
          </a:p>
        </p:txBody>
      </p:sp>
    </p:spTree>
    <p:extLst>
      <p:ext uri="{BB962C8B-B14F-4D97-AF65-F5344CB8AC3E}">
        <p14:creationId xmlns:p14="http://schemas.microsoft.com/office/powerpoint/2010/main" val="5892793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smtClean="0"/>
              <a:t>Click to edit Master text styles</a:t>
            </a:r>
          </a:p>
        </p:txBody>
      </p:sp>
    </p:spTree>
    <p:extLst>
      <p:ext uri="{BB962C8B-B14F-4D97-AF65-F5344CB8AC3E}">
        <p14:creationId xmlns:p14="http://schemas.microsoft.com/office/powerpoint/2010/main" val="109418667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42599721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18" Type="http://schemas.openxmlformats.org/officeDocument/2006/relationships/image" Target="../media/image29.GIF"/><Relationship Id="rId3" Type="http://schemas.openxmlformats.org/officeDocument/2006/relationships/image" Target="../media/image18.jpeg"/><Relationship Id="rId21" Type="http://schemas.openxmlformats.org/officeDocument/2006/relationships/image" Target="../media/image30.png"/><Relationship Id="rId7" Type="http://schemas.openxmlformats.org/officeDocument/2006/relationships/slide" Target="slide21.xml"/><Relationship Id="rId12" Type="http://schemas.openxmlformats.org/officeDocument/2006/relationships/image" Target="../media/image24.png"/><Relationship Id="rId17" Type="http://schemas.openxmlformats.org/officeDocument/2006/relationships/image" Target="../media/image28.png"/><Relationship Id="rId2" Type="http://schemas.openxmlformats.org/officeDocument/2006/relationships/notesSlide" Target="../notesSlides/notesSlide4.xml"/><Relationship Id="rId16" Type="http://schemas.openxmlformats.org/officeDocument/2006/relationships/image" Target="../media/image27.png"/><Relationship Id="rId20" Type="http://schemas.openxmlformats.org/officeDocument/2006/relationships/slide" Target="slide19.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image" Target="../media/image19.png"/><Relationship Id="rId15" Type="http://schemas.openxmlformats.org/officeDocument/2006/relationships/slide" Target="slide24.xml"/><Relationship Id="rId10" Type="http://schemas.openxmlformats.org/officeDocument/2006/relationships/slide" Target="slide22.xml"/><Relationship Id="rId19" Type="http://schemas.openxmlformats.org/officeDocument/2006/relationships/audio" Target="../media/audio4.wav"/><Relationship Id="rId4" Type="http://schemas.openxmlformats.org/officeDocument/2006/relationships/audio" Target="../media/audio2.wav"/><Relationship Id="rId9" Type="http://schemas.openxmlformats.org/officeDocument/2006/relationships/image" Target="../media/image22.png"/><Relationship Id="rId14" Type="http://schemas.openxmlformats.org/officeDocument/2006/relationships/image" Target="../media/image26.png"/><Relationship Id="rId22"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audio" Target="../media/audio1.wav"/><Relationship Id="rId7" Type="http://schemas.openxmlformats.org/officeDocument/2006/relationships/image" Target="../media/image33.jpeg"/><Relationship Id="rId12"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37.GIF"/><Relationship Id="rId5" Type="http://schemas.openxmlformats.org/officeDocument/2006/relationships/image" Target="../media/image19.png"/><Relationship Id="rId10" Type="http://schemas.openxmlformats.org/officeDocument/2006/relationships/image" Target="../media/image36.GIF"/><Relationship Id="rId4" Type="http://schemas.openxmlformats.org/officeDocument/2006/relationships/image" Target="../media/image32.GIF"/><Relationship Id="rId9" Type="http://schemas.openxmlformats.org/officeDocument/2006/relationships/image" Target="../media/image35.png"/><Relationship Id="rId14" Type="http://schemas.openxmlformats.org/officeDocument/2006/relationships/image" Target="../media/image40.GIF"/></Relationships>
</file>

<file path=ppt/slides/_rels/slide15.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audio" Target="../media/audio1.wav"/><Relationship Id="rId7" Type="http://schemas.openxmlformats.org/officeDocument/2006/relationships/image" Target="../media/image33.jpeg"/><Relationship Id="rId12"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37.GIF"/><Relationship Id="rId5" Type="http://schemas.openxmlformats.org/officeDocument/2006/relationships/image" Target="../media/image21.png"/><Relationship Id="rId10" Type="http://schemas.openxmlformats.org/officeDocument/2006/relationships/image" Target="../media/image36.GIF"/><Relationship Id="rId4" Type="http://schemas.openxmlformats.org/officeDocument/2006/relationships/image" Target="../media/image32.GIF"/><Relationship Id="rId9" Type="http://schemas.openxmlformats.org/officeDocument/2006/relationships/image" Target="../media/image35.png"/><Relationship Id="rId14" Type="http://schemas.openxmlformats.org/officeDocument/2006/relationships/image" Target="../media/image40.GIF"/></Relationships>
</file>

<file path=ppt/slides/_rels/slide16.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audio" Target="../media/audio1.wav"/><Relationship Id="rId7" Type="http://schemas.openxmlformats.org/officeDocument/2006/relationships/image" Target="../media/image33.jpeg"/><Relationship Id="rId12"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7.GIF"/><Relationship Id="rId5" Type="http://schemas.openxmlformats.org/officeDocument/2006/relationships/image" Target="../media/image23.png"/><Relationship Id="rId10" Type="http://schemas.openxmlformats.org/officeDocument/2006/relationships/image" Target="../media/image36.GIF"/><Relationship Id="rId4" Type="http://schemas.openxmlformats.org/officeDocument/2006/relationships/image" Target="../media/image32.GIF"/><Relationship Id="rId9" Type="http://schemas.openxmlformats.org/officeDocument/2006/relationships/image" Target="../media/image41.png"/><Relationship Id="rId14" Type="http://schemas.openxmlformats.org/officeDocument/2006/relationships/image" Target="../media/image40.GIF"/></Relationships>
</file>

<file path=ppt/slides/_rels/slide17.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audio" Target="../media/audio1.wav"/><Relationship Id="rId7" Type="http://schemas.openxmlformats.org/officeDocument/2006/relationships/image" Target="../media/image33.jpeg"/><Relationship Id="rId12"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7.GIF"/><Relationship Id="rId5" Type="http://schemas.openxmlformats.org/officeDocument/2006/relationships/image" Target="../media/image25.png"/><Relationship Id="rId10" Type="http://schemas.openxmlformats.org/officeDocument/2006/relationships/image" Target="../media/image36.GIF"/><Relationship Id="rId4" Type="http://schemas.openxmlformats.org/officeDocument/2006/relationships/image" Target="../media/image32.GIF"/><Relationship Id="rId9" Type="http://schemas.openxmlformats.org/officeDocument/2006/relationships/image" Target="../media/image35.png"/><Relationship Id="rId14" Type="http://schemas.openxmlformats.org/officeDocument/2006/relationships/image" Target="../media/image40.GIF"/></Relationships>
</file>

<file path=ppt/slides/_rels/slide18.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audio" Target="../media/audio1.wav"/><Relationship Id="rId7" Type="http://schemas.openxmlformats.org/officeDocument/2006/relationships/image" Target="../media/image33.jpeg"/><Relationship Id="rId12"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7.GIF"/><Relationship Id="rId5" Type="http://schemas.openxmlformats.org/officeDocument/2006/relationships/image" Target="../media/image27.png"/><Relationship Id="rId10" Type="http://schemas.openxmlformats.org/officeDocument/2006/relationships/image" Target="../media/image36.GIF"/><Relationship Id="rId4" Type="http://schemas.openxmlformats.org/officeDocument/2006/relationships/image" Target="../media/image32.GIF"/><Relationship Id="rId9" Type="http://schemas.openxmlformats.org/officeDocument/2006/relationships/image" Target="../media/image35.png"/><Relationship Id="rId14" Type="http://schemas.openxmlformats.org/officeDocument/2006/relationships/image" Target="../media/image40.GIF"/></Relationships>
</file>

<file path=ppt/slides/_rels/slide19.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audio" Target="../media/audio1.wav"/><Relationship Id="rId7" Type="http://schemas.openxmlformats.org/officeDocument/2006/relationships/image" Target="../media/image33.jpeg"/><Relationship Id="rId12"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7.GIF"/><Relationship Id="rId5" Type="http://schemas.openxmlformats.org/officeDocument/2006/relationships/image" Target="../media/image27.png"/><Relationship Id="rId10" Type="http://schemas.openxmlformats.org/officeDocument/2006/relationships/image" Target="../media/image36.GIF"/><Relationship Id="rId4" Type="http://schemas.openxmlformats.org/officeDocument/2006/relationships/image" Target="../media/image32.GIF"/><Relationship Id="rId9" Type="http://schemas.openxmlformats.org/officeDocument/2006/relationships/image" Target="../media/image35.png"/><Relationship Id="rId14" Type="http://schemas.openxmlformats.org/officeDocument/2006/relationships/image" Target="../media/image40.GIF"/></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audio" Target="../media/audio3.wav"/></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idx="4294967295"/>
          </p:nvPr>
        </p:nvSpPr>
        <p:spPr>
          <a:xfrm>
            <a:off x="914400" y="2131484"/>
            <a:ext cx="10363200" cy="1468967"/>
          </a:xfrm>
          <a:prstGeom prst="rect">
            <a:avLst/>
          </a:prstGeom>
          <a:solidFill>
            <a:srgbClr val="FFFFFF"/>
          </a:solidFill>
          <a:ln w="9525" cap="flat" cmpd="sng">
            <a:solidFill>
              <a:srgbClr val="000000"/>
            </a:solidFill>
            <a:prstDash val="solid"/>
            <a:headEnd type="none" w="med" len="med"/>
            <a:tailEnd type="none" w="med" len="med"/>
          </a:ln>
        </p:spPr>
        <p:txBody>
          <a:bodyPr lIns="121908" tIns="60954" rIns="121908" bIns="60954" anchor="ctr" anchorCtr="0"/>
          <a:lstStyle>
            <a:lvl1pPr lvl="0">
              <a:buClrTx/>
              <a:buSzTx/>
              <a:buFontTx/>
              <a:defRPr/>
            </a:lvl1pPr>
          </a:lstStyle>
          <a:p>
            <a:pPr lvl="0" eaLnBrk="1" hangingPunct="1"/>
            <a:endParaRPr dirty="0"/>
          </a:p>
        </p:txBody>
      </p:sp>
      <p:sp>
        <p:nvSpPr>
          <p:cNvPr id="3" name="Subtitle 2"/>
          <p:cNvSpPr>
            <a:spLocks noGrp="1"/>
          </p:cNvSpPr>
          <p:nvPr>
            <p:ph type="subTitle" idx="4294967295"/>
          </p:nvPr>
        </p:nvSpPr>
        <p:spPr bwMode="auto">
          <a:xfrm>
            <a:off x="1828800" y="3886200"/>
            <a:ext cx="8534400" cy="1752600"/>
          </a:xfrm>
          <a:prstGeom prst="rect">
            <a:avLst/>
          </a:prstGeom>
          <a:solidFill>
            <a:srgbClr val="FFFFFF"/>
          </a:solidFill>
          <a:ln w="9525" cap="flat" cmpd="sng" algn="ctr">
            <a:solidFill>
              <a:srgbClr val="000000"/>
            </a:solidFill>
            <a:prstDash val="solid"/>
            <a:miter lim="800000"/>
          </a:ln>
        </p:spPr>
        <p:txBody>
          <a:bodyPr lIns="121908" tIns="60954" rIns="121908" bIns="60954"/>
          <a:lstStyle>
            <a:lvl1pPr marL="0" lvl="0" indent="0" algn="ctr">
              <a:buClrTx/>
              <a:buSzTx/>
              <a:buFont typeface="Arial" panose="020B0604020202020204" pitchFamily="34" charset="0"/>
              <a:buNone/>
              <a:defRPr/>
            </a:lvl1pPr>
            <a:lvl2pPr marL="457200" lvl="1" indent="0" algn="ctr">
              <a:buClrTx/>
              <a:buSzTx/>
              <a:buFont typeface="Arial" panose="020B0604020202020204" pitchFamily="34" charset="0"/>
              <a:buNone/>
              <a:defRPr/>
            </a:lvl2pPr>
            <a:lvl3pPr marL="914400" lvl="2" indent="0" algn="ctr">
              <a:buClrTx/>
              <a:buSzTx/>
              <a:buFont typeface="Arial" panose="020B0604020202020204" pitchFamily="34" charset="0"/>
              <a:buNone/>
              <a:defRPr/>
            </a:lvl3pPr>
            <a:lvl4pPr marL="1371600" lvl="3" indent="0" algn="ctr">
              <a:buClrTx/>
              <a:buSzTx/>
              <a:buFont typeface="Arial" panose="020B0604020202020204" pitchFamily="34" charset="0"/>
              <a:buNone/>
              <a:defRPr/>
            </a:lvl4pPr>
            <a:lvl5pPr marL="1828800" lvl="4" indent="0" algn="ctr">
              <a:buClrTx/>
              <a:buSzTx/>
              <a:buFont typeface="Arial" panose="020B0604020202020204" pitchFamily="34" charset="0"/>
              <a:buNone/>
              <a:defRPr/>
            </a:lvl5pPr>
          </a:lstStyle>
          <a:p>
            <a:pPr lvl="0" defTabSz="913130" eaLnBrk="1" hangingPunct="1">
              <a:buNone/>
            </a:pPr>
            <a:endParaRPr dirty="0">
              <a:solidFill>
                <a:srgbClr val="898989"/>
              </a:solidFill>
            </a:endParaRPr>
          </a:p>
        </p:txBody>
      </p:sp>
      <p:pic>
        <p:nvPicPr>
          <p:cNvPr id="3076" name="Picture 4"/>
          <p:cNvPicPr>
            <a:picLocks noChangeAspect="1"/>
          </p:cNvPicPr>
          <p:nvPr/>
        </p:nvPicPr>
        <p:blipFill>
          <a:blip r:embed="rId3"/>
          <a:stretch>
            <a:fillRect/>
          </a:stretch>
        </p:blipFill>
        <p:spPr>
          <a:xfrm>
            <a:off x="0" y="0"/>
            <a:ext cx="12192000" cy="6858000"/>
          </a:xfrm>
          <a:prstGeom prst="rect">
            <a:avLst/>
          </a:prstGeom>
          <a:noFill/>
          <a:ln w="9525">
            <a:noFill/>
          </a:ln>
        </p:spPr>
      </p:pic>
      <p:sp>
        <p:nvSpPr>
          <p:cNvPr id="3077" name="TextBox 5"/>
          <p:cNvSpPr txBox="1"/>
          <p:nvPr/>
        </p:nvSpPr>
        <p:spPr>
          <a:xfrm>
            <a:off x="-8467" y="1576917"/>
            <a:ext cx="12090400" cy="1231102"/>
          </a:xfrm>
          <a:prstGeom prst="rect">
            <a:avLst/>
          </a:prstGeom>
          <a:noFill/>
          <a:ln w="9525">
            <a:noFill/>
          </a:ln>
        </p:spPr>
        <p:txBody>
          <a:bodyPr lIns="121917" tIns="60958" rIns="121917" bIns="60958">
            <a:spAutoFit/>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sz="7200" b="1" i="0" u="none" strike="noStrike" kern="1200" cap="none" spc="0" normalizeH="0" baseline="0" noProof="0" dirty="0">
                <a:ln>
                  <a:noFill/>
                </a:ln>
                <a:solidFill>
                  <a:srgbClr val="FF0000"/>
                </a:solidFill>
                <a:effectLst/>
                <a:uLnTx/>
                <a:uFillTx/>
                <a:latin typeface="UTM Avo" panose="02040603050506020204"/>
                <a:ea typeface="+mn-ea"/>
                <a:cs typeface="+mn-cs"/>
              </a:rPr>
              <a:t>Chào </a:t>
            </a:r>
            <a:r>
              <a:rPr kumimoji="0" sz="7200" b="1" i="0" u="none" strike="noStrike" kern="1200" cap="none" spc="0" normalizeH="0" baseline="0" noProof="0" dirty="0" err="1">
                <a:ln>
                  <a:noFill/>
                </a:ln>
                <a:solidFill>
                  <a:srgbClr val="FF0000"/>
                </a:solidFill>
                <a:effectLst/>
                <a:uLnTx/>
                <a:uFillTx/>
                <a:latin typeface="UTM Avo" panose="02040603050506020204"/>
                <a:ea typeface="+mn-ea"/>
                <a:cs typeface="+mn-cs"/>
              </a:rPr>
              <a:t>mừng</a:t>
            </a:r>
            <a:r>
              <a:rPr kumimoji="0" sz="7200" b="1" i="0" u="none" strike="noStrike" kern="1200" cap="none" spc="0" normalizeH="0" baseline="0" noProof="0" dirty="0">
                <a:ln>
                  <a:noFill/>
                </a:ln>
                <a:solidFill>
                  <a:srgbClr val="FF0000"/>
                </a:solidFill>
                <a:effectLst/>
                <a:uLnTx/>
                <a:uFillTx/>
                <a:latin typeface="UTM Avo" panose="02040603050506020204"/>
                <a:ea typeface="+mn-ea"/>
                <a:cs typeface="+mn-cs"/>
              </a:rPr>
              <a:t> </a:t>
            </a:r>
            <a:r>
              <a:rPr kumimoji="0" sz="7200" b="1" i="0" u="none" strike="noStrike" kern="1200" cap="none" spc="0" normalizeH="0" baseline="0" noProof="0" dirty="0" err="1" smtClean="0">
                <a:ln>
                  <a:noFill/>
                </a:ln>
                <a:solidFill>
                  <a:srgbClr val="FF0000"/>
                </a:solidFill>
                <a:effectLst/>
                <a:uLnTx/>
                <a:uFillTx/>
                <a:latin typeface="UTM Avo" panose="02040603050506020204"/>
                <a:ea typeface="+mn-ea"/>
                <a:cs typeface="+mn-cs"/>
              </a:rPr>
              <a:t>các</a:t>
            </a:r>
            <a:r>
              <a:rPr kumimoji="0" lang="en-US" sz="7200" b="1" i="0" u="none" strike="noStrike" kern="1200" cap="none" spc="0" normalizeH="0" noProof="0" dirty="0" smtClean="0">
                <a:ln>
                  <a:noFill/>
                </a:ln>
                <a:solidFill>
                  <a:srgbClr val="FF0000"/>
                </a:solidFill>
                <a:effectLst/>
                <a:uLnTx/>
                <a:uFillTx/>
                <a:latin typeface="UTM Avo" panose="02040603050506020204"/>
                <a:ea typeface="+mn-ea"/>
                <a:cs typeface="+mn-cs"/>
              </a:rPr>
              <a:t> con</a:t>
            </a:r>
            <a:endParaRPr kumimoji="0" sz="7200" b="1" i="0" u="none" strike="noStrike" kern="1200" cap="none" spc="0" normalizeH="0" baseline="0" noProof="0" dirty="0">
              <a:ln>
                <a:noFill/>
              </a:ln>
              <a:solidFill>
                <a:srgbClr val="FF0000"/>
              </a:solidFill>
              <a:effectLst/>
              <a:uLnTx/>
              <a:uFillTx/>
              <a:latin typeface="UTM Avo" panose="02040603050506020204"/>
              <a:ea typeface="+mn-ea"/>
              <a:cs typeface="+mn-cs"/>
            </a:endParaRPr>
          </a:p>
        </p:txBody>
      </p:sp>
    </p:spTree>
    <p:extLst>
      <p:ext uri="{BB962C8B-B14F-4D97-AF65-F5344CB8AC3E}">
        <p14:creationId xmlns:p14="http://schemas.microsoft.com/office/powerpoint/2010/main" val="3432656517"/>
      </p:ext>
    </p:extLst>
  </p:cSld>
  <p:clrMapOvr>
    <a:masterClrMapping/>
  </p:clrMapOvr>
  <p:transition>
    <p:sndAc>
      <p:stSnd>
        <p:snd r:embed="rId2" name="applause.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26676" y="651641"/>
            <a:ext cx="5791200" cy="4698125"/>
          </a:xfrm>
          <a:prstGeom prst="rect">
            <a:avLst/>
          </a:prstGeom>
        </p:spPr>
      </p:pic>
    </p:spTree>
    <p:extLst>
      <p:ext uri="{BB962C8B-B14F-4D97-AF65-F5344CB8AC3E}">
        <p14:creationId xmlns:p14="http://schemas.microsoft.com/office/powerpoint/2010/main" val="1720505738"/>
      </p:ext>
    </p:extLst>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560781" y="505609"/>
            <a:ext cx="5905948" cy="5163671"/>
          </a:xfrm>
          <a:prstGeom prst="rect">
            <a:avLst/>
          </a:prstGeom>
        </p:spPr>
      </p:pic>
    </p:spTree>
    <p:extLst>
      <p:ext uri="{BB962C8B-B14F-4D97-AF65-F5344CB8AC3E}">
        <p14:creationId xmlns:p14="http://schemas.microsoft.com/office/powerpoint/2010/main" val="28976652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p:cNvPicPr>
            <a:picLocks noChangeAspect="1"/>
          </p:cNvPicPr>
          <p:nvPr/>
        </p:nvPicPr>
        <p:blipFill>
          <a:blip r:embed="rId4"/>
          <a:stretch>
            <a:fillRect/>
          </a:stretch>
        </p:blipFill>
        <p:spPr>
          <a:xfrm>
            <a:off x="0" y="160867"/>
            <a:ext cx="11432117" cy="6697133"/>
          </a:xfrm>
          <a:prstGeom prst="rect">
            <a:avLst/>
          </a:prstGeom>
          <a:noFill/>
          <a:ln w="9525">
            <a:noFill/>
          </a:ln>
        </p:spPr>
      </p:pic>
      <p:sp>
        <p:nvSpPr>
          <p:cNvPr id="8198" name="文本框 8197"/>
          <p:cNvSpPr txBox="1"/>
          <p:nvPr/>
        </p:nvSpPr>
        <p:spPr>
          <a:xfrm>
            <a:off x="5283200" y="2514600"/>
            <a:ext cx="5181600" cy="1789430"/>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VnAvant" panose="020B7200000000000000" pitchFamily="34" charset="0"/>
                <a:ea typeface="SimSun" panose="02010600030101010101" pitchFamily="2" charset="-122"/>
                <a:cs typeface="+mn-cs"/>
              </a:rPr>
              <a:t>Tr</a:t>
            </a:r>
            <a:r>
              <a:rPr kumimoji="0" lang="en-US" altLang="zh-CN" sz="3200" b="0" i="0" u="none" strike="noStrike" kern="1200" cap="none" spc="0" normalizeH="0" baseline="0" noProof="0" dirty="0">
                <a:ln>
                  <a:noFill/>
                </a:ln>
                <a:solidFill>
                  <a:prstClr val="black"/>
                </a:solidFill>
                <a:effectLst/>
                <a:uLnTx/>
                <a:uFillTx/>
                <a:latin typeface="VNI-Avo" pitchFamily="2" charset="0"/>
                <a:ea typeface="SimSun" panose="02010600030101010101" pitchFamily="2" charset="-122"/>
                <a:cs typeface="+mn-cs"/>
              </a:rPr>
              <a:t>aû</a:t>
            </a:r>
            <a:r>
              <a:rPr kumimoji="0" lang="en-US" altLang="zh-CN" sz="3200" b="0" i="0" u="none" strike="noStrike" kern="1200" cap="none" spc="0" normalizeH="0" baseline="0" noProof="0" dirty="0">
                <a:ln>
                  <a:noFill/>
                </a:ln>
                <a:solidFill>
                  <a:prstClr val="black"/>
                </a:solidFill>
                <a:effectLst/>
                <a:uLnTx/>
                <a:uFillTx/>
                <a:latin typeface=".VnAvant" panose="020B7200000000000000" pitchFamily="34" charset="0"/>
                <a:ea typeface="SimSun" panose="02010600030101010101" pitchFamily="2" charset="-122"/>
                <a:cs typeface="+mn-cs"/>
              </a:rPr>
              <a:t> lêi c©u hái theo tranh</a:t>
            </a:r>
          </a:p>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VnAvant" panose="020B7200000000000000" pitchFamily="34" charset="0"/>
                <a:ea typeface="SimSun" panose="02010600030101010101" pitchFamily="2" charset="-122"/>
                <a:cs typeface="+mn-cs"/>
              </a:rPr>
              <a:t>Qua trß ch¬i "Hép quµ bÝ mËt".</a:t>
            </a:r>
          </a:p>
        </p:txBody>
      </p:sp>
      <p:sp>
        <p:nvSpPr>
          <p:cNvPr id="8200" name="文本框 8199"/>
          <p:cNvSpPr txBox="1"/>
          <p:nvPr/>
        </p:nvSpPr>
        <p:spPr>
          <a:xfrm>
            <a:off x="406400" y="2209800"/>
            <a:ext cx="3352800" cy="640715"/>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735" b="0" i="0" u="none" strike="noStrike" kern="1200" cap="none" spc="0" normalizeH="0" baseline="0" noProof="0" dirty="0">
                <a:ln>
                  <a:noFill/>
                </a:ln>
                <a:solidFill>
                  <a:prstClr val="black"/>
                </a:solidFill>
                <a:effectLst/>
                <a:uLnTx/>
                <a:uFillTx/>
                <a:latin typeface=".VnAvant" panose="020B7200000000000000" pitchFamily="34" charset="0"/>
                <a:ea typeface="SimSun" panose="02010600030101010101" pitchFamily="2" charset="-122"/>
                <a:cs typeface="+mn-cs"/>
              </a:rPr>
              <a:t>Cïng b¹n </a:t>
            </a:r>
          </a:p>
        </p:txBody>
      </p:sp>
    </p:spTree>
    <p:extLst>
      <p:ext uri="{BB962C8B-B14F-4D97-AF65-F5344CB8AC3E}">
        <p14:creationId xmlns:p14="http://schemas.microsoft.com/office/powerpoint/2010/main" val="2678387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8200">
                                            <p:txEl>
                                              <p:pRg st="0" end="0"/>
                                            </p:txEl>
                                          </p:spTgt>
                                        </p:tgtEl>
                                        <p:attrNameLst>
                                          <p:attrName>style.visibility</p:attrName>
                                        </p:attrNameLst>
                                      </p:cBhvr>
                                      <p:to>
                                        <p:strVal val="visible"/>
                                      </p:to>
                                    </p:set>
                                    <p:anim calcmode="discrete" valueType="clr">
                                      <p:cBhvr override="childStyle">
                                        <p:cTn id="14" dur="80"/>
                                        <p:tgtEl>
                                          <p:spTgt spid="820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200">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200">
                                            <p:txEl>
                                              <p:pRg st="0" end="0"/>
                                            </p:txEl>
                                          </p:spTgt>
                                        </p:tgtEl>
                                        <p:attrNameLst>
                                          <p:attrName>fill.type</p:attrName>
                                        </p:attrNameLst>
                                      </p:cBhvr>
                                      <p:to>
                                        <p:strVal val="solid"/>
                                      </p:to>
                                    </p:set>
                                  </p:childTnLst>
                                </p:cTn>
                              </p:par>
                            </p:childTnLst>
                          </p:cTn>
                        </p:par>
                        <p:par>
                          <p:cTn id="17" fill="hold">
                            <p:stCondLst>
                              <p:cond delay="1399"/>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8198">
                                            <p:txEl>
                                              <p:pRg st="0" end="0"/>
                                            </p:txEl>
                                          </p:spTgt>
                                        </p:tgtEl>
                                        <p:attrNameLst>
                                          <p:attrName>style.visibility</p:attrName>
                                        </p:attrNameLst>
                                      </p:cBhvr>
                                      <p:to>
                                        <p:strVal val="visible"/>
                                      </p:to>
                                    </p:set>
                                    <p:anim calcmode="discrete" valueType="clr">
                                      <p:cBhvr override="childStyle">
                                        <p:cTn id="20" dur="80"/>
                                        <p:tgtEl>
                                          <p:spTgt spid="8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198">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8198">
                                            <p:txEl>
                                              <p:pRg st="0" end="0"/>
                                            </p:txEl>
                                          </p:spTgt>
                                        </p:tgtEl>
                                        <p:attrNameLst>
                                          <p:attrName>fill.type</p:attrName>
                                        </p:attrNameLst>
                                      </p:cBhvr>
                                      <p:to>
                                        <p:strVal val="solid"/>
                                      </p:to>
                                    </p:set>
                                  </p:childTnLst>
                                </p:cTn>
                              </p:par>
                              <p:par>
                                <p:cTn id="23" presetID="27" presetClass="entr" presetSubtype="0" fill="hold" grpId="0" nodeType="withEffect">
                                  <p:stCondLst>
                                    <p:cond delay="0"/>
                                  </p:stCondLst>
                                  <p:iterate type="lt">
                                    <p:tmPct val="50000"/>
                                  </p:iterate>
                                  <p:childTnLst>
                                    <p:set>
                                      <p:cBhvr>
                                        <p:cTn id="24" dur="1" fill="hold">
                                          <p:stCondLst>
                                            <p:cond delay="0"/>
                                          </p:stCondLst>
                                        </p:cTn>
                                        <p:tgtEl>
                                          <p:spTgt spid="8198">
                                            <p:txEl>
                                              <p:pRg st="1" end="1"/>
                                            </p:txEl>
                                          </p:spTgt>
                                        </p:tgtEl>
                                        <p:attrNameLst>
                                          <p:attrName>style.visibility</p:attrName>
                                        </p:attrNameLst>
                                      </p:cBhvr>
                                      <p:to>
                                        <p:strVal val="visible"/>
                                      </p:to>
                                    </p:set>
                                    <p:anim calcmode="discrete" valueType="clr">
                                      <p:cBhvr override="childStyle">
                                        <p:cTn id="25" dur="80"/>
                                        <p:tgtEl>
                                          <p:spTgt spid="819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8198">
                                            <p:txEl>
                                              <p:pRg st="1" end="1"/>
                                            </p:txEl>
                                          </p:spTgt>
                                        </p:tgtEl>
                                        <p:attrNameLst>
                                          <p:attrName>fillcolor</p:attrName>
                                        </p:attrNameLst>
                                      </p:cBhvr>
                                      <p:tavLst>
                                        <p:tav tm="0">
                                          <p:val>
                                            <p:clrVal>
                                              <a:schemeClr val="accent2"/>
                                            </p:clrVal>
                                          </p:val>
                                        </p:tav>
                                        <p:tav tm="50000">
                                          <p:val>
                                            <p:clrVal>
                                              <a:schemeClr val="hlink"/>
                                            </p:clrVal>
                                          </p:val>
                                        </p:tav>
                                      </p:tavLst>
                                    </p:anim>
                                    <p:set>
                                      <p:cBhvr>
                                        <p:cTn id="27" dur="80"/>
                                        <p:tgtEl>
                                          <p:spTgt spid="8198">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P spid="8200"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0"/>
          <p:cNvSpPr/>
          <p:nvPr/>
        </p:nvSpPr>
        <p:spPr>
          <a:xfrm>
            <a:off x="0" y="1839384"/>
            <a:ext cx="12192000" cy="1143000"/>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55" name="Rectangle 29"/>
          <p:cNvSpPr/>
          <p:nvPr/>
        </p:nvSpPr>
        <p:spPr>
          <a:xfrm>
            <a:off x="0" y="5156200"/>
            <a:ext cx="12192000" cy="1140884"/>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a:hlinkClick r:id="">
              <a:snd r:embed="rId4" name="chimes.wav"/>
            </a:hlinkClick>
          </p:cNvPr>
          <p:cNvPicPr>
            <a:picLocks noChangeAspect="1"/>
          </p:cNvPicPr>
          <p:nvPr/>
        </p:nvPicPr>
        <p:blipFill>
          <a:blip r:embed="rId5"/>
          <a:stretch>
            <a:fillRect/>
          </a:stretch>
        </p:blipFill>
        <p:spPr>
          <a:xfrm>
            <a:off x="406400" y="889000"/>
            <a:ext cx="1968500" cy="1744133"/>
          </a:xfrm>
          <a:prstGeom prst="rect">
            <a:avLst/>
          </a:prstGeom>
          <a:noFill/>
          <a:ln w="9525">
            <a:noFill/>
          </a:ln>
        </p:spPr>
      </p:pic>
      <p:pic>
        <p:nvPicPr>
          <p:cNvPr id="9" name="Picture 8"/>
          <p:cNvPicPr>
            <a:picLocks noChangeAspect="1"/>
          </p:cNvPicPr>
          <p:nvPr/>
        </p:nvPicPr>
        <p:blipFill>
          <a:blip r:embed="rId6"/>
          <a:stretch>
            <a:fillRect/>
          </a:stretch>
        </p:blipFill>
        <p:spPr>
          <a:xfrm>
            <a:off x="410633" y="419100"/>
            <a:ext cx="2059517" cy="1382184"/>
          </a:xfrm>
          <a:prstGeom prst="rect">
            <a:avLst/>
          </a:prstGeom>
          <a:noFill/>
          <a:ln w="9525">
            <a:noFill/>
          </a:ln>
        </p:spPr>
      </p:pic>
      <p:pic>
        <p:nvPicPr>
          <p:cNvPr id="10" name="Picture 9">
            <a:hlinkClick r:id="rId7" action="ppaction://hlinksldjump">
              <a:snd r:embed="rId4" name="chimes.wav"/>
            </a:hlinkClick>
          </p:cNvPr>
          <p:cNvPicPr>
            <a:picLocks noChangeAspect="1"/>
          </p:cNvPicPr>
          <p:nvPr/>
        </p:nvPicPr>
        <p:blipFill>
          <a:blip r:embed="rId8"/>
          <a:stretch>
            <a:fillRect/>
          </a:stretch>
        </p:blipFill>
        <p:spPr>
          <a:xfrm>
            <a:off x="2734733" y="931333"/>
            <a:ext cx="1968500" cy="1744133"/>
          </a:xfrm>
          <a:prstGeom prst="rect">
            <a:avLst/>
          </a:prstGeom>
          <a:noFill/>
          <a:ln w="9525">
            <a:noFill/>
          </a:ln>
        </p:spPr>
      </p:pic>
      <p:pic>
        <p:nvPicPr>
          <p:cNvPr id="11" name="Picture 10"/>
          <p:cNvPicPr>
            <a:picLocks noChangeAspect="1"/>
          </p:cNvPicPr>
          <p:nvPr/>
        </p:nvPicPr>
        <p:blipFill>
          <a:blip r:embed="rId9"/>
          <a:stretch>
            <a:fillRect/>
          </a:stretch>
        </p:blipFill>
        <p:spPr>
          <a:xfrm>
            <a:off x="2743200" y="381000"/>
            <a:ext cx="2059517" cy="1382184"/>
          </a:xfrm>
          <a:prstGeom prst="rect">
            <a:avLst/>
          </a:prstGeom>
          <a:noFill/>
          <a:ln w="9525">
            <a:noFill/>
          </a:ln>
        </p:spPr>
      </p:pic>
      <p:pic>
        <p:nvPicPr>
          <p:cNvPr id="12" name="Picture 11">
            <a:hlinkClick r:id="rId10" action="ppaction://hlinksldjump">
              <a:snd r:embed="rId4" name="chimes.wav"/>
            </a:hlinkClick>
          </p:cNvPr>
          <p:cNvPicPr>
            <a:picLocks noChangeAspect="1"/>
          </p:cNvPicPr>
          <p:nvPr/>
        </p:nvPicPr>
        <p:blipFill>
          <a:blip r:embed="rId11"/>
          <a:stretch>
            <a:fillRect/>
          </a:stretch>
        </p:blipFill>
        <p:spPr>
          <a:xfrm>
            <a:off x="4978612" y="931333"/>
            <a:ext cx="1970617" cy="1744133"/>
          </a:xfrm>
          <a:prstGeom prst="rect">
            <a:avLst/>
          </a:prstGeom>
          <a:noFill/>
          <a:ln w="9525">
            <a:noFill/>
          </a:ln>
        </p:spPr>
      </p:pic>
      <p:pic>
        <p:nvPicPr>
          <p:cNvPr id="13" name="Picture 12"/>
          <p:cNvPicPr>
            <a:picLocks noChangeAspect="1"/>
          </p:cNvPicPr>
          <p:nvPr/>
        </p:nvPicPr>
        <p:blipFill>
          <a:blip r:embed="rId12"/>
          <a:stretch>
            <a:fillRect/>
          </a:stretch>
        </p:blipFill>
        <p:spPr>
          <a:xfrm>
            <a:off x="4965700" y="419100"/>
            <a:ext cx="2061633" cy="1382184"/>
          </a:xfrm>
          <a:prstGeom prst="rect">
            <a:avLst/>
          </a:prstGeom>
          <a:noFill/>
          <a:ln w="9525">
            <a:noFill/>
          </a:ln>
        </p:spPr>
      </p:pic>
      <p:pic>
        <p:nvPicPr>
          <p:cNvPr id="14" name="Picture 13">
            <a:hlinkClick r:id="">
              <a:snd r:embed="rId4" name="chimes.wav"/>
            </a:hlinkClick>
          </p:cNvPr>
          <p:cNvPicPr>
            <a:picLocks noChangeAspect="1"/>
          </p:cNvPicPr>
          <p:nvPr/>
        </p:nvPicPr>
        <p:blipFill>
          <a:blip r:embed="rId13"/>
          <a:stretch>
            <a:fillRect/>
          </a:stretch>
        </p:blipFill>
        <p:spPr>
          <a:xfrm>
            <a:off x="7315200" y="889000"/>
            <a:ext cx="1970617" cy="1744133"/>
          </a:xfrm>
          <a:prstGeom prst="rect">
            <a:avLst/>
          </a:prstGeom>
          <a:noFill/>
          <a:ln w="9525">
            <a:noFill/>
          </a:ln>
        </p:spPr>
      </p:pic>
      <p:pic>
        <p:nvPicPr>
          <p:cNvPr id="15" name="Picture 14"/>
          <p:cNvPicPr>
            <a:picLocks noChangeAspect="1"/>
          </p:cNvPicPr>
          <p:nvPr/>
        </p:nvPicPr>
        <p:blipFill>
          <a:blip r:embed="rId14"/>
          <a:stretch>
            <a:fillRect/>
          </a:stretch>
        </p:blipFill>
        <p:spPr>
          <a:xfrm>
            <a:off x="7291917" y="419100"/>
            <a:ext cx="2059516" cy="1382184"/>
          </a:xfrm>
          <a:prstGeom prst="rect">
            <a:avLst/>
          </a:prstGeom>
          <a:noFill/>
          <a:ln w="9525">
            <a:noFill/>
          </a:ln>
        </p:spPr>
      </p:pic>
      <p:pic>
        <p:nvPicPr>
          <p:cNvPr id="16" name="Picture 15">
            <a:hlinkClick r:id="rId15" action="ppaction://hlinksldjump">
              <a:snd r:embed="rId4" name="chimes.wav"/>
            </a:hlinkClick>
          </p:cNvPr>
          <p:cNvPicPr>
            <a:picLocks noChangeAspect="1"/>
          </p:cNvPicPr>
          <p:nvPr/>
        </p:nvPicPr>
        <p:blipFill>
          <a:blip r:embed="rId16"/>
          <a:stretch>
            <a:fillRect/>
          </a:stretch>
        </p:blipFill>
        <p:spPr>
          <a:xfrm>
            <a:off x="9550400" y="889000"/>
            <a:ext cx="1970617" cy="1744133"/>
          </a:xfrm>
          <a:prstGeom prst="rect">
            <a:avLst/>
          </a:prstGeom>
          <a:noFill/>
          <a:ln w="9525">
            <a:noFill/>
          </a:ln>
        </p:spPr>
      </p:pic>
      <p:pic>
        <p:nvPicPr>
          <p:cNvPr id="17" name="Picture 16"/>
          <p:cNvPicPr>
            <a:picLocks noChangeAspect="1"/>
          </p:cNvPicPr>
          <p:nvPr/>
        </p:nvPicPr>
        <p:blipFill>
          <a:blip r:embed="rId17"/>
          <a:stretch>
            <a:fillRect/>
          </a:stretch>
        </p:blipFill>
        <p:spPr>
          <a:xfrm>
            <a:off x="9504469" y="419100"/>
            <a:ext cx="2061633" cy="1382184"/>
          </a:xfrm>
          <a:prstGeom prst="rect">
            <a:avLst/>
          </a:prstGeom>
          <a:noFill/>
          <a:ln w="9525">
            <a:noFill/>
          </a:ln>
        </p:spPr>
      </p:pic>
      <p:pic>
        <p:nvPicPr>
          <p:cNvPr id="23568" name="Picture 36"/>
          <p:cNvPicPr>
            <a:picLocks noChangeAspect="1"/>
          </p:cNvPicPr>
          <p:nvPr/>
        </p:nvPicPr>
        <p:blipFill>
          <a:blip r:embed="rId18"/>
          <a:stretch>
            <a:fillRect/>
          </a:stretch>
        </p:blipFill>
        <p:spPr>
          <a:xfrm>
            <a:off x="0" y="6309784"/>
            <a:ext cx="6096000" cy="334433"/>
          </a:xfrm>
          <a:prstGeom prst="rect">
            <a:avLst/>
          </a:prstGeom>
          <a:noFill/>
          <a:ln w="9525">
            <a:noFill/>
          </a:ln>
        </p:spPr>
      </p:pic>
      <p:pic>
        <p:nvPicPr>
          <p:cNvPr id="23569" name="Picture 37"/>
          <p:cNvPicPr>
            <a:picLocks noChangeAspect="1"/>
          </p:cNvPicPr>
          <p:nvPr/>
        </p:nvPicPr>
        <p:blipFill>
          <a:blip r:embed="rId18"/>
          <a:stretch>
            <a:fillRect/>
          </a:stretch>
        </p:blipFill>
        <p:spPr>
          <a:xfrm>
            <a:off x="6096000" y="6309784"/>
            <a:ext cx="6096000" cy="334433"/>
          </a:xfrm>
          <a:prstGeom prst="rect">
            <a:avLst/>
          </a:prstGeom>
          <a:noFill/>
          <a:ln w="9525">
            <a:noFill/>
          </a:ln>
        </p:spPr>
      </p:pic>
      <p:pic>
        <p:nvPicPr>
          <p:cNvPr id="23570" name="Picture 38"/>
          <p:cNvPicPr>
            <a:picLocks noChangeAspect="1"/>
          </p:cNvPicPr>
          <p:nvPr/>
        </p:nvPicPr>
        <p:blipFill>
          <a:blip r:embed="rId18"/>
          <a:stretch>
            <a:fillRect/>
          </a:stretch>
        </p:blipFill>
        <p:spPr>
          <a:xfrm>
            <a:off x="609600" y="3124200"/>
            <a:ext cx="6096000" cy="334433"/>
          </a:xfrm>
          <a:prstGeom prst="rect">
            <a:avLst/>
          </a:prstGeom>
          <a:noFill/>
          <a:ln w="9525">
            <a:noFill/>
          </a:ln>
        </p:spPr>
      </p:pic>
      <p:pic>
        <p:nvPicPr>
          <p:cNvPr id="23571" name="Picture 39"/>
          <p:cNvPicPr>
            <a:picLocks noChangeAspect="1"/>
          </p:cNvPicPr>
          <p:nvPr/>
        </p:nvPicPr>
        <p:blipFill>
          <a:blip r:embed="rId18"/>
          <a:stretch>
            <a:fillRect/>
          </a:stretch>
        </p:blipFill>
        <p:spPr>
          <a:xfrm>
            <a:off x="6096000" y="2976033"/>
            <a:ext cx="6096000" cy="334433"/>
          </a:xfrm>
          <a:prstGeom prst="rect">
            <a:avLst/>
          </a:prstGeom>
          <a:noFill/>
          <a:ln w="9525">
            <a:noFill/>
          </a:ln>
        </p:spPr>
      </p:pic>
      <p:sp>
        <p:nvSpPr>
          <p:cNvPr id="23572" name="Flowchart: Summing Junction 41">
            <a:hlinkClick r:id=""/>
          </p:cNvPr>
          <p:cNvSpPr/>
          <p:nvPr/>
        </p:nvSpPr>
        <p:spPr>
          <a:xfrm>
            <a:off x="11398251" y="6115051"/>
            <a:ext cx="649816" cy="649816"/>
          </a:xfrm>
          <a:prstGeom prst="flowChartSummingJunction">
            <a:avLst/>
          </a:prstGeom>
          <a:solidFill>
            <a:srgbClr val="FF0000"/>
          </a:solidFill>
          <a:ln w="38100" cap="flat" cmpd="sng">
            <a:solidFill>
              <a:srgbClr val="FFFF00"/>
            </a:solidFill>
            <a:prstDash val="solid"/>
            <a:miter/>
            <a:headEnd type="none" w="med" len="med"/>
            <a:tailEnd type="none" w="med" len="med"/>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73" name="AutoShape 21">
            <a:hlinkClick r:id="">
              <a:snd r:embed="rId19" name="camera.wav"/>
            </a:hlinkClick>
          </p:cNvPr>
          <p:cNvSpPr/>
          <p:nvPr/>
        </p:nvSpPr>
        <p:spPr>
          <a:xfrm>
            <a:off x="10566400" y="5562600"/>
            <a:ext cx="1261533" cy="383117"/>
          </a:xfrm>
          <a:prstGeom prst="rightArrow">
            <a:avLst>
              <a:gd name="adj1" fmla="val 50000"/>
              <a:gd name="adj2" fmla="val 82320"/>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0" name="Picture 19">
            <a:hlinkClick r:id="rId20" action="ppaction://hlinksldjump">
              <a:snd r:embed="rId4" name="chimes.wav"/>
            </a:hlinkClick>
          </p:cNvPr>
          <p:cNvPicPr>
            <a:picLocks noChangeAspect="1"/>
          </p:cNvPicPr>
          <p:nvPr/>
        </p:nvPicPr>
        <p:blipFill>
          <a:blip r:embed="rId21"/>
          <a:stretch>
            <a:fillRect/>
          </a:stretch>
        </p:blipFill>
        <p:spPr>
          <a:xfrm>
            <a:off x="4063735" y="4454488"/>
            <a:ext cx="1477963" cy="1308100"/>
          </a:xfrm>
          <a:prstGeom prst="rect">
            <a:avLst/>
          </a:prstGeom>
          <a:noFill/>
          <a:ln w="9525">
            <a:noFill/>
          </a:ln>
        </p:spPr>
      </p:pic>
      <p:pic>
        <p:nvPicPr>
          <p:cNvPr id="21" name="Picture 20"/>
          <p:cNvPicPr>
            <a:picLocks noChangeAspect="1"/>
          </p:cNvPicPr>
          <p:nvPr/>
        </p:nvPicPr>
        <p:blipFill>
          <a:blip r:embed="rId22"/>
          <a:stretch>
            <a:fillRect/>
          </a:stretch>
        </p:blipFill>
        <p:spPr>
          <a:xfrm>
            <a:off x="4029603" y="4102591"/>
            <a:ext cx="1546225" cy="1038225"/>
          </a:xfrm>
          <a:prstGeom prst="rect">
            <a:avLst/>
          </a:prstGeom>
          <a:noFill/>
          <a:ln w="9525">
            <a:noFill/>
          </a:ln>
        </p:spPr>
      </p:pic>
    </p:spTree>
    <p:extLst>
      <p:ext uri="{BB962C8B-B14F-4D97-AF65-F5344CB8AC3E}">
        <p14:creationId xmlns:p14="http://schemas.microsoft.com/office/powerpoint/2010/main" val="3245470453"/>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5603"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56800" y="3937000"/>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You are given 3 candies </a:t>
            </a:r>
            <a:endParaRPr kumimoji="0" sz="1865"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mn-cs"/>
            </a:endParaRPr>
          </a:p>
        </p:txBody>
      </p:sp>
      <p:sp>
        <p:nvSpPr>
          <p:cNvPr id="27" name="Rectangle: Folded Corner 26"/>
          <p:cNvSpPr/>
          <p:nvPr/>
        </p:nvSpPr>
        <p:spPr>
          <a:xfrm>
            <a:off x="0" y="0"/>
            <a:ext cx="11988800" cy="12954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Bà</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mẹ</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có</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mấy</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cô</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con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gái</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Vì</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sao</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bà</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phải</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ở 1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mình</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a:t>
            </a:r>
            <a:endPar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8" name="Rectangle: Folded Corner 27"/>
          <p:cNvSpPr/>
          <p:nvPr/>
        </p:nvSpPr>
        <p:spPr>
          <a:xfrm>
            <a:off x="0" y="1498600"/>
            <a:ext cx="11988800" cy="1532467"/>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kumimoji="0" lang="en-US" sz="3200" b="0" i="0" u="none" strike="noStrike" kern="1200" cap="none" spc="0" normalizeH="0" baseline="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Bà</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có</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3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cô</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con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gái</a:t>
            </a:r>
            <a:r>
              <a:rPr lang="en-US" sz="3200" dirty="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32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Bà</a:t>
            </a:r>
            <a:r>
              <a:rPr lang="en-US" sz="32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3200" dirty="0" err="1">
                <a:solidFill>
                  <a:srgbClr val="002060"/>
                </a:solidFill>
                <a:latin typeface="UTM Avo" panose="02040603050506020204" pitchFamily="18" charset="0"/>
                <a:ea typeface="Tahoma" panose="020B0604030504040204" pitchFamily="34" charset="0"/>
                <a:cs typeface="UTM Avo" panose="02040603050506020204" pitchFamily="18" charset="0"/>
              </a:rPr>
              <a:t>phải</a:t>
            </a:r>
            <a:r>
              <a:rPr lang="en-US" sz="3200" dirty="0">
                <a:solidFill>
                  <a:srgbClr val="002060"/>
                </a:solidFill>
                <a:latin typeface="UTM Avo" panose="02040603050506020204" pitchFamily="18" charset="0"/>
                <a:ea typeface="Tahoma" panose="020B0604030504040204" pitchFamily="34" charset="0"/>
                <a:cs typeface="UTM Avo" panose="02040603050506020204" pitchFamily="18" charset="0"/>
              </a:rPr>
              <a:t> ở 1 </a:t>
            </a:r>
            <a:r>
              <a:rPr lang="en-US" sz="32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mình</a:t>
            </a:r>
            <a:r>
              <a:rPr lang="en-US" sz="32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32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vì</a:t>
            </a:r>
            <a:r>
              <a:rPr lang="en-US" sz="32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32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các</a:t>
            </a:r>
            <a:r>
              <a:rPr lang="en-US" sz="32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con </a:t>
            </a:r>
            <a:r>
              <a:rPr lang="en-US" sz="32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đi</a:t>
            </a:r>
            <a:r>
              <a:rPr lang="en-US" sz="32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32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lấy</a:t>
            </a:r>
            <a:r>
              <a:rPr lang="en-US" sz="32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32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chồng</a:t>
            </a:r>
            <a:r>
              <a:rPr lang="en-US" sz="32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a:t>
            </a:r>
            <a:endPar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5608"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5609" name="Arrow: Pentagon 30">
            <a:hlinkClick r:id="">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pic>
        <p:nvPicPr>
          <p:cNvPr id="25610"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5611" name="Flowchart: Summing Junction 35"/>
          <p:cNvGrpSpPr/>
          <p:nvPr/>
        </p:nvGrpSpPr>
        <p:grpSpPr>
          <a:xfrm>
            <a:off x="4011084" y="4182533"/>
            <a:ext cx="184149" cy="177800"/>
            <a:chOff x="2527" y="2634"/>
            <a:chExt cx="115" cy="112"/>
          </a:xfrm>
        </p:grpSpPr>
        <p:pic>
          <p:nvPicPr>
            <p:cNvPr id="25618" name="Flowchart: Summing Junction 35"/>
            <p:cNvPicPr/>
            <p:nvPr/>
          </p:nvPicPr>
          <p:blipFill>
            <a:blip r:embed="rId9"/>
            <a:stretch>
              <a:fillRect/>
            </a:stretch>
          </p:blipFill>
          <p:spPr>
            <a:xfrm>
              <a:off x="2527" y="2634"/>
              <a:ext cx="115" cy="112"/>
            </a:xfrm>
            <a:prstGeom prst="rect">
              <a:avLst/>
            </a:prstGeom>
            <a:noFill/>
            <a:ln w="9525">
              <a:noFill/>
            </a:ln>
          </p:spPr>
        </p:pic>
        <p:sp>
          <p:nvSpPr>
            <p:cNvPr id="25619"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grpSp>
      <p:pic>
        <p:nvPicPr>
          <p:cNvPr id="25612"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5613"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5614"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5615"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Tree>
    <p:extLst>
      <p:ext uri="{BB962C8B-B14F-4D97-AF65-F5344CB8AC3E}">
        <p14:creationId xmlns:p14="http://schemas.microsoft.com/office/powerpoint/2010/main" val="36793347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3"/>
          <p:cNvPicPr>
            <a:picLocks noChangeAspect="1"/>
          </p:cNvPicPr>
          <p:nvPr/>
        </p:nvPicPr>
        <p:blipFill>
          <a:blip r:embed="rId4"/>
          <a:stretch>
            <a:fillRect/>
          </a:stretch>
        </p:blipFill>
        <p:spPr>
          <a:xfrm>
            <a:off x="5892800" y="-127000"/>
            <a:ext cx="1940984" cy="1858433"/>
          </a:xfrm>
          <a:prstGeom prst="rect">
            <a:avLst/>
          </a:prstGeom>
          <a:noFill/>
          <a:ln w="9525">
            <a:noFill/>
          </a:ln>
        </p:spPr>
      </p:pic>
      <p:pic>
        <p:nvPicPr>
          <p:cNvPr id="26627"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Tahoma" panose="020B0604030504040204" pitchFamily="34" charset="0"/>
                <a:ea typeface="+mn-ea"/>
                <a:cs typeface="Tahoma" panose="020B0604030504040204" pitchFamily="34" charset="0"/>
              </a:rPr>
              <a:t>You are given 5 candies </a:t>
            </a:r>
            <a:endParaRPr kumimoji="0" sz="1865"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mn-cs"/>
            </a:endParaRPr>
          </a:p>
        </p:txBody>
      </p:sp>
      <p:sp>
        <p:nvSpPr>
          <p:cNvPr id="27" name="Rectangle: Folded Corner 26"/>
          <p:cNvSpPr/>
          <p:nvPr/>
        </p:nvSpPr>
        <p:spPr>
          <a:xfrm>
            <a:off x="774700" y="-14816"/>
            <a:ext cx="10621433"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Khi</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bị</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ốm</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bà</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nhờ</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ai</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đưa</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thư</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cho</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các</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con?</a:t>
            </a:r>
            <a:endParaRPr kumimoji="0" lang="en-US" sz="36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8" name="Rectangle: Folded Corner 27"/>
          <p:cNvSpPr/>
          <p:nvPr/>
        </p:nvSpPr>
        <p:spPr>
          <a:xfrm>
            <a:off x="350520" y="1815465"/>
            <a:ext cx="11414125" cy="216704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Bà</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nhờ</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sóc</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con</a:t>
            </a:r>
            <a:endParaRPr kumimoji="0" lang="en-US" sz="28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6632"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6633" name="Arrow: Pentagon 30">
            <a:hlinkClick r:id="">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pic>
        <p:nvPicPr>
          <p:cNvPr id="26634"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6635" name="Flowchart: Summing Junction 35"/>
          <p:cNvGrpSpPr/>
          <p:nvPr/>
        </p:nvGrpSpPr>
        <p:grpSpPr>
          <a:xfrm>
            <a:off x="4011084" y="4182533"/>
            <a:ext cx="184149" cy="177800"/>
            <a:chOff x="2527" y="2634"/>
            <a:chExt cx="115" cy="112"/>
          </a:xfrm>
        </p:grpSpPr>
        <p:pic>
          <p:nvPicPr>
            <p:cNvPr id="26642" name="Flowchart: Summing Junction 35"/>
            <p:cNvPicPr/>
            <p:nvPr/>
          </p:nvPicPr>
          <p:blipFill>
            <a:blip r:embed="rId9"/>
            <a:stretch>
              <a:fillRect/>
            </a:stretch>
          </p:blipFill>
          <p:spPr>
            <a:xfrm>
              <a:off x="2527" y="2634"/>
              <a:ext cx="115" cy="112"/>
            </a:xfrm>
            <a:prstGeom prst="rect">
              <a:avLst/>
            </a:prstGeom>
            <a:noFill/>
            <a:ln w="9525">
              <a:noFill/>
            </a:ln>
          </p:spPr>
        </p:pic>
        <p:sp>
          <p:nvSpPr>
            <p:cNvPr id="26643"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grpSp>
      <p:pic>
        <p:nvPicPr>
          <p:cNvPr id="26636"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6637"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6638" name="Picture 48"/>
          <p:cNvPicPr>
            <a:picLocks noChangeAspect="1"/>
          </p:cNvPicPr>
          <p:nvPr/>
        </p:nvPicPr>
        <p:blipFill>
          <a:blip r:embed="rId11"/>
          <a:stretch>
            <a:fillRect/>
          </a:stretch>
        </p:blipFill>
        <p:spPr>
          <a:xfrm>
            <a:off x="3009900" y="3437467"/>
            <a:ext cx="778933" cy="770467"/>
          </a:xfrm>
          <a:prstGeom prst="rect">
            <a:avLst/>
          </a:prstGeom>
          <a:noFill/>
          <a:ln w="9525">
            <a:noFill/>
          </a:ln>
        </p:spPr>
      </p:pic>
      <p:pic>
        <p:nvPicPr>
          <p:cNvPr id="26639"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Tree>
    <p:extLst>
      <p:ext uri="{BB962C8B-B14F-4D97-AF65-F5344CB8AC3E}">
        <p14:creationId xmlns:p14="http://schemas.microsoft.com/office/powerpoint/2010/main" val="36223367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7651"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Tahoma" panose="020B0604030504040204" pitchFamily="34" charset="0"/>
                <a:ea typeface="+mn-ea"/>
                <a:cs typeface="Tahoma" panose="020B0604030504040204" pitchFamily="34" charset="0"/>
              </a:rPr>
              <a:t>You are given 7 candies </a:t>
            </a:r>
            <a:endParaRPr kumimoji="0" sz="1865"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mn-cs"/>
            </a:endParaRPr>
          </a:p>
        </p:txBody>
      </p:sp>
      <p:sp>
        <p:nvSpPr>
          <p:cNvPr id="27" name="Rectangle: Folded Corner 26"/>
          <p:cNvSpPr/>
          <p:nvPr/>
        </p:nvSpPr>
        <p:spPr>
          <a:xfrm>
            <a:off x="683684" y="416984"/>
            <a:ext cx="10742083" cy="11938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Khi</a:t>
            </a:r>
            <a:r>
              <a:rPr kumimoji="0" lang="en-US" sz="4000" b="0" i="0" u="none" strike="noStrike" kern="1200" cap="none" spc="0" normalizeH="0" baseline="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 </a:t>
            </a:r>
            <a:r>
              <a:rPr kumimoji="0" lang="en-US" sz="4000" b="0" i="0" u="none" strike="noStrike" kern="1200" cap="none" spc="0" normalizeH="0" baseline="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sóc</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đưa</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thưa</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cho</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cô</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cả</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cô</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cả</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nói</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gì</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4000" baseline="0" dirty="0" err="1" smtClean="0">
                <a:solidFill>
                  <a:srgbClr val="002060"/>
                </a:solidFill>
                <a:latin typeface="UTM Avo" panose="02040603050506020204" pitchFamily="18" charset="0"/>
                <a:ea typeface="Tahoma" panose="020B0604030504040204" pitchFamily="34" charset="0"/>
                <a:sym typeface="+mn-ea"/>
              </a:rPr>
              <a:t>Sau</a:t>
            </a:r>
            <a:r>
              <a:rPr lang="en-US" sz="4000" baseline="0" dirty="0" smtClean="0">
                <a:solidFill>
                  <a:srgbClr val="002060"/>
                </a:solidFill>
                <a:latin typeface="UTM Avo" panose="02040603050506020204" pitchFamily="18" charset="0"/>
                <a:ea typeface="Tahoma" panose="020B0604030504040204" pitchFamily="34" charset="0"/>
                <a:sym typeface="+mn-ea"/>
              </a:rPr>
              <a:t> </a:t>
            </a:r>
            <a:r>
              <a:rPr lang="en-US" sz="4000" baseline="0" dirty="0" err="1" smtClean="0">
                <a:solidFill>
                  <a:srgbClr val="002060"/>
                </a:solidFill>
                <a:latin typeface="UTM Avo" panose="02040603050506020204" pitchFamily="18" charset="0"/>
                <a:ea typeface="Tahoma" panose="020B0604030504040204" pitchFamily="34" charset="0"/>
                <a:sym typeface="+mn-ea"/>
              </a:rPr>
              <a:t>đó</a:t>
            </a:r>
            <a:r>
              <a:rPr lang="en-US" sz="4000" dirty="0" smtClean="0">
                <a:solidFill>
                  <a:srgbClr val="002060"/>
                </a:solidFill>
                <a:latin typeface="UTM Avo" panose="02040603050506020204" pitchFamily="18" charset="0"/>
                <a:ea typeface="Tahoma" panose="020B0604030504040204" pitchFamily="34" charset="0"/>
                <a:sym typeface="+mn-ea"/>
              </a:rPr>
              <a:t> </a:t>
            </a:r>
            <a:r>
              <a:rPr lang="en-US" sz="4000" dirty="0" err="1" smtClean="0">
                <a:solidFill>
                  <a:srgbClr val="002060"/>
                </a:solidFill>
                <a:latin typeface="UTM Avo" panose="02040603050506020204" pitchFamily="18" charset="0"/>
                <a:ea typeface="Tahoma" panose="020B0604030504040204" pitchFamily="34" charset="0"/>
                <a:sym typeface="+mn-ea"/>
              </a:rPr>
              <a:t>chuyện</a:t>
            </a:r>
            <a:r>
              <a:rPr lang="en-US" sz="4000" dirty="0" smtClean="0">
                <a:solidFill>
                  <a:srgbClr val="002060"/>
                </a:solidFill>
                <a:latin typeface="UTM Avo" panose="02040603050506020204" pitchFamily="18" charset="0"/>
                <a:ea typeface="Tahoma" panose="020B0604030504040204" pitchFamily="34" charset="0"/>
                <a:sym typeface="+mn-ea"/>
              </a:rPr>
              <a:t> </a:t>
            </a:r>
            <a:r>
              <a:rPr lang="en-US" sz="4000" dirty="0" err="1" smtClean="0">
                <a:solidFill>
                  <a:srgbClr val="002060"/>
                </a:solidFill>
                <a:latin typeface="UTM Avo" panose="02040603050506020204" pitchFamily="18" charset="0"/>
                <a:ea typeface="Tahoma" panose="020B0604030504040204" pitchFamily="34" charset="0"/>
                <a:sym typeface="+mn-ea"/>
              </a:rPr>
              <a:t>gì</a:t>
            </a:r>
            <a:r>
              <a:rPr lang="en-US" sz="4000" dirty="0" smtClean="0">
                <a:solidFill>
                  <a:srgbClr val="002060"/>
                </a:solidFill>
                <a:latin typeface="UTM Avo" panose="02040603050506020204" pitchFamily="18" charset="0"/>
                <a:ea typeface="Tahoma" panose="020B0604030504040204" pitchFamily="34" charset="0"/>
                <a:sym typeface="+mn-ea"/>
              </a:rPr>
              <a:t> </a:t>
            </a:r>
            <a:r>
              <a:rPr lang="en-US" sz="4000" dirty="0" err="1" smtClean="0">
                <a:solidFill>
                  <a:srgbClr val="002060"/>
                </a:solidFill>
                <a:latin typeface="UTM Avo" panose="02040603050506020204" pitchFamily="18" charset="0"/>
                <a:ea typeface="Tahoma" panose="020B0604030504040204" pitchFamily="34" charset="0"/>
                <a:sym typeface="+mn-ea"/>
              </a:rPr>
              <a:t>đã</a:t>
            </a:r>
            <a:r>
              <a:rPr lang="en-US" sz="4000" dirty="0" smtClean="0">
                <a:solidFill>
                  <a:srgbClr val="002060"/>
                </a:solidFill>
                <a:latin typeface="UTM Avo" panose="02040603050506020204" pitchFamily="18" charset="0"/>
                <a:ea typeface="Tahoma" panose="020B0604030504040204" pitchFamily="34" charset="0"/>
                <a:sym typeface="+mn-ea"/>
              </a:rPr>
              <a:t> </a:t>
            </a:r>
            <a:r>
              <a:rPr lang="en-US" sz="4000" dirty="0" err="1" smtClean="0">
                <a:solidFill>
                  <a:srgbClr val="002060"/>
                </a:solidFill>
                <a:latin typeface="UTM Avo" panose="02040603050506020204" pitchFamily="18" charset="0"/>
                <a:ea typeface="Tahoma" panose="020B0604030504040204" pitchFamily="34" charset="0"/>
                <a:sym typeface="+mn-ea"/>
              </a:rPr>
              <a:t>xảy</a:t>
            </a:r>
            <a:r>
              <a:rPr lang="en-US" sz="4000" dirty="0" smtClean="0">
                <a:solidFill>
                  <a:srgbClr val="002060"/>
                </a:solidFill>
                <a:latin typeface="UTM Avo" panose="02040603050506020204" pitchFamily="18" charset="0"/>
                <a:ea typeface="Tahoma" panose="020B0604030504040204" pitchFamily="34" charset="0"/>
                <a:sym typeface="+mn-ea"/>
              </a:rPr>
              <a:t> </a:t>
            </a:r>
            <a:r>
              <a:rPr lang="en-US" sz="4000" dirty="0" err="1" smtClean="0">
                <a:solidFill>
                  <a:srgbClr val="002060"/>
                </a:solidFill>
                <a:latin typeface="UTM Avo" panose="02040603050506020204" pitchFamily="18" charset="0"/>
                <a:ea typeface="Tahoma" panose="020B0604030504040204" pitchFamily="34" charset="0"/>
                <a:sym typeface="+mn-ea"/>
              </a:rPr>
              <a:t>ra</a:t>
            </a:r>
            <a:r>
              <a:rPr lang="en-US" sz="4000" dirty="0" smtClean="0">
                <a:solidFill>
                  <a:srgbClr val="002060"/>
                </a:solidFill>
                <a:latin typeface="UTM Avo" panose="02040603050506020204" pitchFamily="18" charset="0"/>
                <a:ea typeface="Tahoma" panose="020B0604030504040204" pitchFamily="34" charset="0"/>
                <a:sym typeface="+mn-ea"/>
              </a:rPr>
              <a:t>?</a:t>
            </a:r>
            <a:endParaRPr kumimoji="0" sz="4000" b="0"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mn-cs"/>
            </a:endParaRPr>
          </a:p>
        </p:txBody>
      </p:sp>
      <p:sp>
        <p:nvSpPr>
          <p:cNvPr id="28" name="Rectangle: Folded Corner 27"/>
          <p:cNvSpPr/>
          <p:nvPr/>
        </p:nvSpPr>
        <p:spPr>
          <a:xfrm>
            <a:off x="679451" y="1885951"/>
            <a:ext cx="10769600" cy="1483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marR="0" lvl="0" indent="-571500" algn="ctr" defTabSz="685800" rtl="0" eaLnBrk="1" fontAlgn="auto" latinLnBrk="0" hangingPunct="1">
              <a:lnSpc>
                <a:spcPct val="100000"/>
              </a:lnSpc>
              <a:spcBef>
                <a:spcPts val="0"/>
              </a:spcBef>
              <a:spcAft>
                <a:spcPts val="0"/>
              </a:spcAft>
              <a:buClrTx/>
              <a:buSzTx/>
              <a:buFontTx/>
              <a:buChar char="-"/>
              <a:tabLst/>
              <a:defRPr/>
            </a:pPr>
            <a:r>
              <a:rPr lang="en-US" sz="2800" dirty="0" err="1" smtClean="0">
                <a:solidFill>
                  <a:srgbClr val="002060"/>
                </a:solidFill>
                <a:latin typeface="UTM Avo" panose="02040603050506020204" pitchFamily="18" charset="0"/>
                <a:cs typeface="UTM Avo" panose="02040603050506020204" pitchFamily="18" charset="0"/>
              </a:rPr>
              <a:t>Chị</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thương</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mẹ</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chị</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quá</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chờ</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chị</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cọ</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xong</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mấy</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cái</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chậu</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này</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rồi</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chị</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sẽ</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về</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thăm</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mẹ</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ngay</a:t>
            </a:r>
            <a:endParaRPr lang="en-US" sz="2800" dirty="0" smtClean="0">
              <a:solidFill>
                <a:srgbClr val="002060"/>
              </a:solidFill>
              <a:latin typeface="UTM Avo" panose="02040603050506020204" pitchFamily="18" charset="0"/>
              <a:cs typeface="UTM Avo" panose="02040603050506020204" pitchFamily="18" charset="0"/>
            </a:endParaRPr>
          </a:p>
          <a:p>
            <a:pPr marL="571500" marR="0" lvl="0" indent="-571500" algn="ctr" defTabSz="6858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Cô</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cả</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biến</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thành</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1 con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rùa</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to</a:t>
            </a:r>
            <a:endParaRPr kumimoji="0" lang="en-US" sz="28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7656" name="Rectangle 32"/>
          <p:cNvSpPr/>
          <p:nvPr/>
        </p:nvSpPr>
        <p:spPr>
          <a:xfrm rot="5600923">
            <a:off x="3160184" y="4940300"/>
            <a:ext cx="1447800" cy="251884"/>
          </a:xfrm>
          <a:prstGeom prst="rect">
            <a:avLst/>
          </a:prstGeom>
          <a:blipFill rotWithShape="1">
            <a:blip r:embed="rId7"/>
          </a:blipFill>
          <a:ln w="12700">
            <a:noFill/>
          </a:ln>
        </p:spPr>
        <p:txBody>
          <a:bodyPr rot="10800000" vert="eaVert"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7657" name="Arrow: Pentagon 30">
            <a:hlinkClick r:id="">
              <a:snd r:embed="rId3" name="applause.wav"/>
            </a:hlinkClick>
          </p:cNvPr>
          <p:cNvSpPr/>
          <p:nvPr/>
        </p:nvSpPr>
        <p:spPr>
          <a:xfrm rot="586976" flipH="1">
            <a:off x="2743200" y="3835400"/>
            <a:ext cx="2311400" cy="899584"/>
          </a:xfrm>
          <a:prstGeom prst="homePlate">
            <a:avLst>
              <a:gd name="adj" fmla="val 50008"/>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pic>
        <p:nvPicPr>
          <p:cNvPr id="27658"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7659" name="Flowchart: Summing Junction 35"/>
          <p:cNvGrpSpPr/>
          <p:nvPr/>
        </p:nvGrpSpPr>
        <p:grpSpPr>
          <a:xfrm>
            <a:off x="2590800" y="4944533"/>
            <a:ext cx="182033" cy="182033"/>
            <a:chOff x="1632" y="3114"/>
            <a:chExt cx="115" cy="115"/>
          </a:xfrm>
        </p:grpSpPr>
        <p:pic>
          <p:nvPicPr>
            <p:cNvPr id="27666" name="Flowchart: Summing Junction 35"/>
            <p:cNvPicPr/>
            <p:nvPr/>
          </p:nvPicPr>
          <p:blipFill>
            <a:blip r:embed="rId9"/>
            <a:stretch>
              <a:fillRect/>
            </a:stretch>
          </p:blipFill>
          <p:spPr>
            <a:xfrm>
              <a:off x="1632" y="3114"/>
              <a:ext cx="115" cy="115"/>
            </a:xfrm>
            <a:prstGeom prst="rect">
              <a:avLst/>
            </a:prstGeom>
            <a:noFill/>
            <a:ln w="9525">
              <a:noFill/>
            </a:ln>
          </p:spPr>
        </p:pic>
        <p:sp>
          <p:nvSpPr>
            <p:cNvPr id="27667" name="Text Box 13"/>
            <p:cNvSpPr txBox="1"/>
            <p:nvPr/>
          </p:nvSpPr>
          <p:spPr>
            <a:xfrm>
              <a:off x="1655" y="3138"/>
              <a:ext cx="69" cy="68"/>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grpSp>
      <p:pic>
        <p:nvPicPr>
          <p:cNvPr id="27660"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7661"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7662" name="Picture 48"/>
          <p:cNvPicPr>
            <a:picLocks noChangeAspect="1"/>
          </p:cNvPicPr>
          <p:nvPr/>
        </p:nvPicPr>
        <p:blipFill>
          <a:blip r:embed="rId11"/>
          <a:stretch>
            <a:fillRect/>
          </a:stretch>
        </p:blipFill>
        <p:spPr>
          <a:xfrm>
            <a:off x="1610784" y="4480984"/>
            <a:ext cx="778933" cy="768349"/>
          </a:xfrm>
          <a:prstGeom prst="rect">
            <a:avLst/>
          </a:prstGeom>
          <a:noFill/>
          <a:ln w="9525">
            <a:noFill/>
          </a:ln>
        </p:spPr>
      </p:pic>
      <p:pic>
        <p:nvPicPr>
          <p:cNvPr id="27663" name="Picture 50"/>
          <p:cNvPicPr>
            <a:picLocks noChangeAspect="1"/>
          </p:cNvPicPr>
          <p:nvPr/>
        </p:nvPicPr>
        <p:blipFill>
          <a:blip r:embed="rId12"/>
          <a:stretch>
            <a:fillRect/>
          </a:stretch>
        </p:blipFill>
        <p:spPr>
          <a:xfrm flipH="1">
            <a:off x="3018367" y="4614333"/>
            <a:ext cx="878417" cy="844551"/>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Tree>
    <p:extLst>
      <p:ext uri="{BB962C8B-B14F-4D97-AF65-F5344CB8AC3E}">
        <p14:creationId xmlns:p14="http://schemas.microsoft.com/office/powerpoint/2010/main" val="5225729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8675"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UTM Avo" panose="02040603050506020204" pitchFamily="18" charset="0"/>
                <a:ea typeface="+mn-ea"/>
                <a:cs typeface="UTM Avo" panose="02040603050506020204" pitchFamily="18" charset="0"/>
              </a:rPr>
              <a:t>You are given 2 candies </a:t>
            </a:r>
            <a:endParaRPr kumimoji="0" sz="1865" b="1" i="0" u="none" strike="noStrike" kern="1200" cap="none" spc="0" normalizeH="0" baseline="0" noProof="0" dirty="0">
              <a:ln>
                <a:noFill/>
              </a:ln>
              <a:solidFill>
                <a:srgbClr val="00000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7" name="Rectangle: Folded Corner 26"/>
          <p:cNvSpPr/>
          <p:nvPr/>
        </p:nvSpPr>
        <p:spPr>
          <a:xfrm>
            <a:off x="508000" y="277284"/>
            <a:ext cx="10987617"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vi-VN" sz="3200" dirty="0">
                <a:solidFill>
                  <a:srgbClr val="002060"/>
                </a:solidFill>
                <a:latin typeface="UTM Avo" panose="02040603050506020204" pitchFamily="18" charset="0"/>
                <a:ea typeface="Tahoma" panose="020B0604030504040204" pitchFamily="34" charset="0"/>
                <a:cs typeface="UTM Avo" panose="02040603050506020204" pitchFamily="18" charset="0"/>
                <a:sym typeface="+mn-ea"/>
              </a:rPr>
              <a:t>Khi sóc đưa thưa cho cô </a:t>
            </a:r>
            <a:r>
              <a:rPr lang="en-US" sz="3200" dirty="0" err="1" smtClean="0">
                <a:solidFill>
                  <a:srgbClr val="002060"/>
                </a:solidFill>
                <a:latin typeface="UTM Avo" panose="02040603050506020204" pitchFamily="18" charset="0"/>
                <a:ea typeface="Tahoma" panose="020B0604030504040204" pitchFamily="34" charset="0"/>
                <a:cs typeface="UTM Avo" panose="02040603050506020204" pitchFamily="18" charset="0"/>
                <a:sym typeface="+mn-ea"/>
              </a:rPr>
              <a:t>hai</a:t>
            </a:r>
            <a:r>
              <a:rPr lang="vi-VN" sz="3200" dirty="0" smtClean="0">
                <a:solidFill>
                  <a:srgbClr val="002060"/>
                </a:solidFill>
                <a:latin typeface="UTM Avo" panose="02040603050506020204" pitchFamily="18" charset="0"/>
                <a:ea typeface="Tahoma" panose="020B0604030504040204" pitchFamily="34" charset="0"/>
                <a:cs typeface="UTM Avo" panose="02040603050506020204" pitchFamily="18" charset="0"/>
                <a:sym typeface="+mn-ea"/>
              </a:rPr>
              <a:t>, </a:t>
            </a:r>
            <a:r>
              <a:rPr lang="vi-VN" sz="3200" dirty="0">
                <a:solidFill>
                  <a:srgbClr val="002060"/>
                </a:solidFill>
                <a:latin typeface="UTM Avo" panose="02040603050506020204" pitchFamily="18" charset="0"/>
                <a:ea typeface="Tahoma" panose="020B0604030504040204" pitchFamily="34" charset="0"/>
                <a:cs typeface="UTM Avo" panose="02040603050506020204" pitchFamily="18" charset="0"/>
                <a:sym typeface="+mn-ea"/>
              </a:rPr>
              <a:t>cô </a:t>
            </a:r>
            <a:r>
              <a:rPr lang="en-US" sz="3200" dirty="0" err="1" smtClean="0">
                <a:solidFill>
                  <a:srgbClr val="002060"/>
                </a:solidFill>
                <a:latin typeface="UTM Avo" panose="02040603050506020204" pitchFamily="18" charset="0"/>
                <a:ea typeface="Tahoma" panose="020B0604030504040204" pitchFamily="34" charset="0"/>
                <a:cs typeface="UTM Avo" panose="02040603050506020204" pitchFamily="18" charset="0"/>
                <a:sym typeface="+mn-ea"/>
              </a:rPr>
              <a:t>hai</a:t>
            </a:r>
            <a:r>
              <a:rPr lang="vi-VN" sz="3200" dirty="0" smtClean="0">
                <a:solidFill>
                  <a:srgbClr val="002060"/>
                </a:solidFill>
                <a:latin typeface="UTM Avo" panose="02040603050506020204" pitchFamily="18" charset="0"/>
                <a:ea typeface="Tahoma" panose="020B0604030504040204" pitchFamily="34" charset="0"/>
                <a:cs typeface="UTM Avo" panose="02040603050506020204" pitchFamily="18" charset="0"/>
                <a:sym typeface="+mn-ea"/>
              </a:rPr>
              <a:t> </a:t>
            </a:r>
            <a:r>
              <a:rPr lang="vi-VN" sz="3200" dirty="0">
                <a:solidFill>
                  <a:srgbClr val="002060"/>
                </a:solidFill>
                <a:latin typeface="UTM Avo" panose="02040603050506020204" pitchFamily="18" charset="0"/>
                <a:ea typeface="Tahoma" panose="020B0604030504040204" pitchFamily="34" charset="0"/>
                <a:cs typeface="UTM Avo" panose="02040603050506020204" pitchFamily="18" charset="0"/>
                <a:sym typeface="+mn-ea"/>
              </a:rPr>
              <a:t>nói gì?</a:t>
            </a:r>
          </a:p>
          <a:p>
            <a:pPr lvl="0" algn="ctr" defTabSz="685800">
              <a:defRPr/>
            </a:pPr>
            <a:r>
              <a:rPr lang="vi-VN" sz="3200" dirty="0">
                <a:solidFill>
                  <a:srgbClr val="002060"/>
                </a:solidFill>
                <a:latin typeface="UTM Avo" panose="02040603050506020204" pitchFamily="18" charset="0"/>
                <a:ea typeface="Tahoma" panose="020B0604030504040204" pitchFamily="34" charset="0"/>
                <a:sym typeface="+mn-ea"/>
              </a:rPr>
              <a:t>Sau đó chuyện gì đã xảy ra?</a:t>
            </a:r>
            <a:endParaRPr lang="vi-VN" sz="3200" dirty="0">
              <a:solidFill>
                <a:srgbClr val="002060"/>
              </a:solidFill>
              <a:ea typeface="Tahoma" panose="020B0604030504040204" pitchFamily="34" charset="0"/>
            </a:endParaRPr>
          </a:p>
        </p:txBody>
      </p:sp>
      <p:sp>
        <p:nvSpPr>
          <p:cNvPr id="28" name="Rectangle: Folded Corner 27"/>
          <p:cNvSpPr/>
          <p:nvPr/>
        </p:nvSpPr>
        <p:spPr>
          <a:xfrm>
            <a:off x="508000" y="2131695"/>
            <a:ext cx="11110595" cy="1923415"/>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marR="0" lvl="0" indent="-571500" algn="ctr" defTabSz="685800" rtl="0" eaLnBrk="1" fontAlgn="auto" latinLnBrk="0" hangingPunct="1">
              <a:lnSpc>
                <a:spcPct val="100000"/>
              </a:lnSpc>
              <a:spcBef>
                <a:spcPts val="0"/>
              </a:spcBef>
              <a:spcAft>
                <a:spcPts val="0"/>
              </a:spcAft>
              <a:buClrTx/>
              <a:buSzTx/>
              <a:buFontTx/>
              <a:buChar char="-"/>
              <a:tabLst/>
              <a:defRPr/>
            </a:pP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Chị</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thương</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mẹ</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chị</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quá</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đợi</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chị</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se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xong</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chỗ</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chỉ</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này</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chị</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sẽ</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đi</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ngay</a:t>
            </a:r>
            <a:endPar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endParaRPr>
          </a:p>
          <a:p>
            <a:pPr marL="571500" marR="0" lvl="0" indent="-571500" algn="ctr" defTabSz="685800" rtl="0" eaLnBrk="1" fontAlgn="auto" latinLnBrk="0" hangingPunct="1">
              <a:lnSpc>
                <a:spcPct val="100000"/>
              </a:lnSpc>
              <a:spcBef>
                <a:spcPts val="0"/>
              </a:spcBef>
              <a:spcAft>
                <a:spcPts val="0"/>
              </a:spcAft>
              <a:buClrTx/>
              <a:buSzTx/>
              <a:buFontTx/>
              <a:buChar char="-"/>
              <a:tabLst/>
              <a:defRPr/>
            </a:pP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Cô</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hai</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biến</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thành</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con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nhện</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a:t>
            </a:r>
            <a:endPar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8680"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sp>
        <p:nvSpPr>
          <p:cNvPr id="28681" name="Arrow: Pentagon 30">
            <a:hlinkClick r:id="">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rPr>
              <a:t>GO HOME</a:t>
            </a:r>
            <a:endParaRPr kumimoji="0" sz="2800" b="1" i="0" u="none" strike="noStrike" kern="1200" cap="none" spc="0" normalizeH="0" baseline="0" noProof="0" dirty="0">
              <a:ln>
                <a:noFill/>
              </a:ln>
              <a:solidFill>
                <a:srgbClr val="FFFFFF"/>
              </a:solidFill>
              <a:effectLst/>
              <a:uLnTx/>
              <a:uFillTx/>
              <a:latin typeface="UTM Avo" panose="02040603050506020204" pitchFamily="18" charset="0"/>
              <a:ea typeface="Tahoma" panose="020B0604030504040204" pitchFamily="34" charset="0"/>
              <a:cs typeface="UTM Avo" panose="02040603050506020204" pitchFamily="18" charset="0"/>
            </a:endParaRPr>
          </a:p>
        </p:txBody>
      </p:sp>
      <p:pic>
        <p:nvPicPr>
          <p:cNvPr id="28682"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8683" name="Flowchart: Summing Junction 35"/>
          <p:cNvGrpSpPr/>
          <p:nvPr/>
        </p:nvGrpSpPr>
        <p:grpSpPr>
          <a:xfrm>
            <a:off x="4011084" y="4182533"/>
            <a:ext cx="184149" cy="177800"/>
            <a:chOff x="2527" y="2634"/>
            <a:chExt cx="115" cy="112"/>
          </a:xfrm>
        </p:grpSpPr>
        <p:pic>
          <p:nvPicPr>
            <p:cNvPr id="28690" name="Flowchart: Summing Junction 35"/>
            <p:cNvPicPr/>
            <p:nvPr/>
          </p:nvPicPr>
          <p:blipFill>
            <a:blip r:embed="rId9"/>
            <a:stretch>
              <a:fillRect/>
            </a:stretch>
          </p:blipFill>
          <p:spPr>
            <a:xfrm>
              <a:off x="2527" y="2634"/>
              <a:ext cx="115" cy="112"/>
            </a:xfrm>
            <a:prstGeom prst="rect">
              <a:avLst/>
            </a:prstGeom>
            <a:noFill/>
            <a:ln w="9525">
              <a:noFill/>
            </a:ln>
          </p:spPr>
        </p:pic>
        <p:sp>
          <p:nvSpPr>
            <p:cNvPr id="28691"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grpSp>
      <p:pic>
        <p:nvPicPr>
          <p:cNvPr id="28684"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8685"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8686"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8687"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Tree>
    <p:extLst>
      <p:ext uri="{BB962C8B-B14F-4D97-AF65-F5344CB8AC3E}">
        <p14:creationId xmlns:p14="http://schemas.microsoft.com/office/powerpoint/2010/main" val="38647360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9699"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UTM Avo" panose="02040603050506020204" pitchFamily="18" charset="0"/>
                <a:ea typeface="+mn-ea"/>
                <a:cs typeface="UTM Avo" panose="02040603050506020204" pitchFamily="18" charset="0"/>
              </a:rPr>
              <a:t>You are given 8 candies </a:t>
            </a:r>
            <a:endParaRPr kumimoji="0" sz="1865" b="1" i="0" u="none" strike="noStrike" kern="1200" cap="none" spc="0" normalizeH="0" baseline="0" noProof="0" dirty="0">
              <a:ln>
                <a:noFill/>
              </a:ln>
              <a:solidFill>
                <a:srgbClr val="00000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7" name="Rectangle: Folded Corner 26"/>
          <p:cNvSpPr/>
          <p:nvPr/>
        </p:nvSpPr>
        <p:spPr>
          <a:xfrm>
            <a:off x="812800" y="177800"/>
            <a:ext cx="10668000"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465" b="0" i="0" u="none" strike="noStrike" kern="1200" cap="none" spc="0" normalizeH="0" baseline="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Khi</a:t>
            </a:r>
            <a:r>
              <a:rPr kumimoji="0" lang="en-US" sz="3465" b="0" i="0" u="none" strike="noStrike" kern="1200" cap="none" spc="0" normalizeH="0" baseline="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baseline="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sóc</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đưa</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thư</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cho</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cô</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út</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cô</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út</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nói</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gì</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Sóc</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nói</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gì</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với</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cô</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endParaRPr kumimoji="0" lang="en-US" sz="3465"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8" name="Rectangle: Folded Corner 27"/>
          <p:cNvSpPr/>
          <p:nvPr/>
        </p:nvSpPr>
        <p:spPr>
          <a:xfrm>
            <a:off x="662152" y="2118784"/>
            <a:ext cx="10733982" cy="1679769"/>
          </a:xfrm>
          <a:prstGeom prst="foldedCorner">
            <a:avLst>
              <a:gd name="adj" fmla="val 16667"/>
            </a:avLst>
          </a:prstGeom>
          <a:solidFill>
            <a:schemeClr val="bg1">
              <a:alpha val="90195"/>
            </a:schemeClr>
          </a:solidFill>
          <a:ln w="12700">
            <a:noFill/>
          </a:ln>
        </p:spPr>
        <p:txBody>
          <a:bodyPr lIns="91440" tIns="45720" rIns="91440" bIns="45720" anchor="ctr" anchorCtr="0"/>
          <a:lstStyle/>
          <a:p>
            <a:pPr marL="457200" marR="0" lvl="0" indent="-457200" algn="ctr" defTabSz="6858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Cô</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đi</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thăm</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mẹ</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ngay</a:t>
            </a:r>
            <a:endPar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endParaRPr>
          </a:p>
          <a:p>
            <a:pPr marL="457200" marR="0" lvl="0" indent="-457200" algn="ctr" defTabSz="685800" rtl="0" eaLnBrk="1" fontAlgn="auto" latinLnBrk="0" hangingPunct="1">
              <a:lnSpc>
                <a:spcPct val="100000"/>
              </a:lnSpc>
              <a:spcBef>
                <a:spcPts val="0"/>
              </a:spcBef>
              <a:spcAft>
                <a:spcPts val="0"/>
              </a:spcAft>
              <a:buClrTx/>
              <a:buSzTx/>
              <a:buFontTx/>
              <a:buChar char="-"/>
              <a:tabLst/>
              <a:defRPr/>
            </a:pPr>
            <a:r>
              <a:rPr lang="en-US" sz="3200" baseline="0" dirty="0" err="1" smtClean="0">
                <a:solidFill>
                  <a:srgbClr val="002060"/>
                </a:solidFill>
                <a:latin typeface="UTM Avo" panose="02040603050506020204" pitchFamily="18" charset="0"/>
                <a:cs typeface="UTM Avo" panose="02040603050506020204" pitchFamily="18" charset="0"/>
              </a:rPr>
              <a:t>Chị</a:t>
            </a:r>
            <a:r>
              <a:rPr lang="en-US" sz="3200" dirty="0" smtClean="0">
                <a:solidFill>
                  <a:srgbClr val="002060"/>
                </a:solidFill>
                <a:latin typeface="UTM Avo" panose="02040603050506020204" pitchFamily="18" charset="0"/>
                <a:cs typeface="UTM Avo" panose="02040603050506020204" pitchFamily="18" charset="0"/>
              </a:rPr>
              <a:t> </a:t>
            </a:r>
            <a:r>
              <a:rPr lang="en-US" sz="3200" dirty="0" err="1" smtClean="0">
                <a:solidFill>
                  <a:srgbClr val="002060"/>
                </a:solidFill>
                <a:latin typeface="UTM Avo" panose="02040603050506020204" pitchFamily="18" charset="0"/>
                <a:cs typeface="UTM Avo" panose="02040603050506020204" pitchFamily="18" charset="0"/>
              </a:rPr>
              <a:t>út</a:t>
            </a:r>
            <a:r>
              <a:rPr lang="en-US" sz="3200" dirty="0" smtClean="0">
                <a:solidFill>
                  <a:srgbClr val="002060"/>
                </a:solidFill>
                <a:latin typeface="UTM Avo" panose="02040603050506020204" pitchFamily="18" charset="0"/>
                <a:cs typeface="UTM Avo" panose="02040603050506020204" pitchFamily="18" charset="0"/>
              </a:rPr>
              <a:t> à </a:t>
            </a:r>
            <a:r>
              <a:rPr lang="en-US" sz="3200" dirty="0" err="1" smtClean="0">
                <a:solidFill>
                  <a:srgbClr val="002060"/>
                </a:solidFill>
                <a:latin typeface="UTM Avo" panose="02040603050506020204" pitchFamily="18" charset="0"/>
                <a:cs typeface="UTM Avo" panose="02040603050506020204" pitchFamily="18" charset="0"/>
              </a:rPr>
              <a:t>chị</a:t>
            </a:r>
            <a:r>
              <a:rPr lang="en-US" sz="3200" dirty="0" smtClean="0">
                <a:solidFill>
                  <a:srgbClr val="002060"/>
                </a:solidFill>
                <a:latin typeface="UTM Avo" panose="02040603050506020204" pitchFamily="18" charset="0"/>
                <a:cs typeface="UTM Avo" panose="02040603050506020204" pitchFamily="18" charset="0"/>
              </a:rPr>
              <a:t> </a:t>
            </a:r>
            <a:r>
              <a:rPr lang="en-US" sz="3200" dirty="0" err="1" smtClean="0">
                <a:solidFill>
                  <a:srgbClr val="002060"/>
                </a:solidFill>
                <a:latin typeface="UTM Avo" panose="02040603050506020204" pitchFamily="18" charset="0"/>
                <a:cs typeface="UTM Avo" panose="02040603050506020204" pitchFamily="18" charset="0"/>
              </a:rPr>
              <a:t>thật</a:t>
            </a:r>
            <a:r>
              <a:rPr lang="en-US" sz="3200" dirty="0" smtClean="0">
                <a:solidFill>
                  <a:srgbClr val="002060"/>
                </a:solidFill>
                <a:latin typeface="UTM Avo" panose="02040603050506020204" pitchFamily="18" charset="0"/>
                <a:cs typeface="UTM Avo" panose="02040603050506020204" pitchFamily="18" charset="0"/>
              </a:rPr>
              <a:t> </a:t>
            </a:r>
            <a:r>
              <a:rPr lang="en-US" sz="3200" dirty="0" err="1" smtClean="0">
                <a:solidFill>
                  <a:srgbClr val="002060"/>
                </a:solidFill>
                <a:latin typeface="UTM Avo" panose="02040603050506020204" pitchFamily="18" charset="0"/>
                <a:cs typeface="UTM Avo" panose="02040603050506020204" pitchFamily="18" charset="0"/>
              </a:rPr>
              <a:t>hiếu</a:t>
            </a:r>
            <a:r>
              <a:rPr lang="en-US" sz="3200" dirty="0" smtClean="0">
                <a:solidFill>
                  <a:srgbClr val="002060"/>
                </a:solidFill>
                <a:latin typeface="UTM Avo" panose="02040603050506020204" pitchFamily="18" charset="0"/>
                <a:cs typeface="UTM Avo" panose="02040603050506020204" pitchFamily="18" charset="0"/>
              </a:rPr>
              <a:t> </a:t>
            </a:r>
            <a:r>
              <a:rPr lang="en-US" sz="3200" dirty="0" err="1" smtClean="0">
                <a:solidFill>
                  <a:srgbClr val="002060"/>
                </a:solidFill>
                <a:latin typeface="UTM Avo" panose="02040603050506020204" pitchFamily="18" charset="0"/>
                <a:cs typeface="UTM Avo" panose="02040603050506020204" pitchFamily="18" charset="0"/>
              </a:rPr>
              <a:t>thảo</a:t>
            </a:r>
            <a:r>
              <a:rPr lang="en-US" sz="3200" dirty="0" smtClean="0">
                <a:solidFill>
                  <a:srgbClr val="002060"/>
                </a:solidFill>
                <a:latin typeface="UTM Avo" panose="02040603050506020204" pitchFamily="18" charset="0"/>
                <a:cs typeface="UTM Avo" panose="02040603050506020204" pitchFamily="18" charset="0"/>
              </a:rPr>
              <a:t>, </a:t>
            </a:r>
            <a:r>
              <a:rPr lang="en-US" sz="3200" dirty="0" err="1" smtClean="0">
                <a:solidFill>
                  <a:srgbClr val="002060"/>
                </a:solidFill>
                <a:latin typeface="UTM Avo" panose="02040603050506020204" pitchFamily="18" charset="0"/>
                <a:cs typeface="UTM Avo" panose="02040603050506020204" pitchFamily="18" charset="0"/>
              </a:rPr>
              <a:t>chị</a:t>
            </a:r>
            <a:r>
              <a:rPr lang="en-US" sz="3200" dirty="0" smtClean="0">
                <a:solidFill>
                  <a:srgbClr val="002060"/>
                </a:solidFill>
                <a:latin typeface="UTM Avo" panose="02040603050506020204" pitchFamily="18" charset="0"/>
                <a:cs typeface="UTM Avo" panose="02040603050506020204" pitchFamily="18" charset="0"/>
              </a:rPr>
              <a:t> </a:t>
            </a:r>
            <a:r>
              <a:rPr lang="en-US" sz="3200" dirty="0" err="1" smtClean="0">
                <a:solidFill>
                  <a:srgbClr val="002060"/>
                </a:solidFill>
                <a:latin typeface="UTM Avo" panose="02040603050506020204" pitchFamily="18" charset="0"/>
                <a:cs typeface="UTM Avo" panose="02040603050506020204" pitchFamily="18" charset="0"/>
              </a:rPr>
              <a:t>sẽ</a:t>
            </a:r>
            <a:r>
              <a:rPr lang="en-US" sz="3200" dirty="0" smtClean="0">
                <a:solidFill>
                  <a:srgbClr val="002060"/>
                </a:solidFill>
                <a:latin typeface="UTM Avo" panose="02040603050506020204" pitchFamily="18" charset="0"/>
                <a:cs typeface="UTM Avo" panose="02040603050506020204" pitchFamily="18" charset="0"/>
              </a:rPr>
              <a:t> </a:t>
            </a:r>
            <a:r>
              <a:rPr lang="en-US" sz="3200" dirty="0" err="1" smtClean="0">
                <a:solidFill>
                  <a:srgbClr val="002060"/>
                </a:solidFill>
                <a:latin typeface="UTM Avo" panose="02040603050506020204" pitchFamily="18" charset="0"/>
                <a:cs typeface="UTM Avo" panose="02040603050506020204" pitchFamily="18" charset="0"/>
              </a:rPr>
              <a:t>sống</a:t>
            </a:r>
            <a:r>
              <a:rPr lang="en-US" sz="3200" dirty="0" smtClean="0">
                <a:solidFill>
                  <a:srgbClr val="002060"/>
                </a:solidFill>
                <a:latin typeface="UTM Avo" panose="02040603050506020204" pitchFamily="18" charset="0"/>
                <a:cs typeface="UTM Avo" panose="02040603050506020204" pitchFamily="18" charset="0"/>
              </a:rPr>
              <a:t> </a:t>
            </a:r>
            <a:r>
              <a:rPr lang="en-US" sz="3200" dirty="0" err="1" smtClean="0">
                <a:solidFill>
                  <a:srgbClr val="002060"/>
                </a:solidFill>
                <a:latin typeface="UTM Avo" panose="02040603050506020204" pitchFamily="18" charset="0"/>
                <a:cs typeface="UTM Avo" panose="02040603050506020204" pitchFamily="18" charset="0"/>
              </a:rPr>
              <a:t>vui</a:t>
            </a:r>
            <a:r>
              <a:rPr lang="en-US" sz="3200" dirty="0" smtClean="0">
                <a:solidFill>
                  <a:srgbClr val="002060"/>
                </a:solidFill>
                <a:latin typeface="UTM Avo" panose="02040603050506020204" pitchFamily="18" charset="0"/>
                <a:cs typeface="UTM Avo" panose="02040603050506020204" pitchFamily="18" charset="0"/>
              </a:rPr>
              <a:t> </a:t>
            </a:r>
            <a:r>
              <a:rPr lang="en-US" sz="3200" dirty="0" err="1" smtClean="0">
                <a:solidFill>
                  <a:srgbClr val="002060"/>
                </a:solidFill>
                <a:latin typeface="UTM Avo" panose="02040603050506020204" pitchFamily="18" charset="0"/>
                <a:cs typeface="UTM Avo" panose="02040603050506020204" pitchFamily="18" charset="0"/>
              </a:rPr>
              <a:t>vẻ</a:t>
            </a:r>
            <a:r>
              <a:rPr lang="en-US" sz="3200" dirty="0" smtClean="0">
                <a:solidFill>
                  <a:srgbClr val="002060"/>
                </a:solidFill>
                <a:latin typeface="UTM Avo" panose="02040603050506020204" pitchFamily="18" charset="0"/>
                <a:cs typeface="UTM Avo" panose="02040603050506020204" pitchFamily="18" charset="0"/>
              </a:rPr>
              <a:t> </a:t>
            </a:r>
            <a:r>
              <a:rPr lang="en-US" sz="3200" dirty="0" err="1" smtClean="0">
                <a:solidFill>
                  <a:srgbClr val="002060"/>
                </a:solidFill>
                <a:latin typeface="UTM Avo" panose="02040603050506020204" pitchFamily="18" charset="0"/>
                <a:cs typeface="UTM Avo" panose="02040603050506020204" pitchFamily="18" charset="0"/>
              </a:rPr>
              <a:t>và</a:t>
            </a:r>
            <a:r>
              <a:rPr lang="en-US" sz="3200" dirty="0" smtClean="0">
                <a:solidFill>
                  <a:srgbClr val="002060"/>
                </a:solidFill>
                <a:latin typeface="UTM Avo" panose="02040603050506020204" pitchFamily="18" charset="0"/>
                <a:cs typeface="UTM Avo" panose="02040603050506020204" pitchFamily="18" charset="0"/>
              </a:rPr>
              <a:t> </a:t>
            </a:r>
            <a:r>
              <a:rPr lang="en-US" sz="3200" dirty="0" err="1" smtClean="0">
                <a:solidFill>
                  <a:srgbClr val="002060"/>
                </a:solidFill>
                <a:latin typeface="UTM Avo" panose="02040603050506020204" pitchFamily="18" charset="0"/>
                <a:cs typeface="UTM Avo" panose="02040603050506020204" pitchFamily="18" charset="0"/>
              </a:rPr>
              <a:t>hạnh</a:t>
            </a:r>
            <a:r>
              <a:rPr lang="en-US" sz="3200" dirty="0" smtClean="0">
                <a:solidFill>
                  <a:srgbClr val="002060"/>
                </a:solidFill>
                <a:latin typeface="UTM Avo" panose="02040603050506020204" pitchFamily="18" charset="0"/>
                <a:cs typeface="UTM Avo" panose="02040603050506020204" pitchFamily="18" charset="0"/>
              </a:rPr>
              <a:t> </a:t>
            </a:r>
            <a:r>
              <a:rPr lang="en-US" sz="3200" dirty="0" err="1" smtClean="0">
                <a:solidFill>
                  <a:srgbClr val="002060"/>
                </a:solidFill>
                <a:latin typeface="UTM Avo" panose="02040603050506020204" pitchFamily="18" charset="0"/>
                <a:cs typeface="UTM Avo" panose="02040603050506020204" pitchFamily="18" charset="0"/>
              </a:rPr>
              <a:t>phúc</a:t>
            </a:r>
            <a:r>
              <a:rPr lang="en-US" sz="3200" dirty="0" smtClean="0">
                <a:solidFill>
                  <a:srgbClr val="002060"/>
                </a:solidFill>
                <a:latin typeface="UTM Avo" panose="02040603050506020204" pitchFamily="18" charset="0"/>
                <a:cs typeface="UTM Avo" panose="02040603050506020204" pitchFamily="18" charset="0"/>
              </a:rPr>
              <a:t>.</a:t>
            </a:r>
            <a:endPar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9704"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sp>
        <p:nvSpPr>
          <p:cNvPr id="29705" name="Arrow: Pentagon 30">
            <a:hlinkClick r:id="">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rPr>
              <a:t>GO HOME</a:t>
            </a:r>
            <a:endParaRPr kumimoji="0" sz="2800" b="1" i="0" u="none" strike="noStrike" kern="1200" cap="none" spc="0" normalizeH="0" baseline="0" noProof="0" dirty="0">
              <a:ln>
                <a:noFill/>
              </a:ln>
              <a:solidFill>
                <a:srgbClr val="FFFFFF"/>
              </a:solidFill>
              <a:effectLst/>
              <a:uLnTx/>
              <a:uFillTx/>
              <a:latin typeface="UTM Avo" panose="02040603050506020204" pitchFamily="18" charset="0"/>
              <a:ea typeface="Tahoma" panose="020B0604030504040204" pitchFamily="34" charset="0"/>
              <a:cs typeface="UTM Avo" panose="02040603050506020204" pitchFamily="18" charset="0"/>
            </a:endParaRPr>
          </a:p>
        </p:txBody>
      </p:sp>
      <p:pic>
        <p:nvPicPr>
          <p:cNvPr id="29706"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9707" name="Flowchart: Summing Junction 35"/>
          <p:cNvGrpSpPr/>
          <p:nvPr/>
        </p:nvGrpSpPr>
        <p:grpSpPr>
          <a:xfrm>
            <a:off x="4011084" y="4182533"/>
            <a:ext cx="184149" cy="177800"/>
            <a:chOff x="2527" y="2634"/>
            <a:chExt cx="115" cy="112"/>
          </a:xfrm>
        </p:grpSpPr>
        <p:pic>
          <p:nvPicPr>
            <p:cNvPr id="29714" name="Flowchart: Summing Junction 35"/>
            <p:cNvPicPr/>
            <p:nvPr/>
          </p:nvPicPr>
          <p:blipFill>
            <a:blip r:embed="rId9"/>
            <a:stretch>
              <a:fillRect/>
            </a:stretch>
          </p:blipFill>
          <p:spPr>
            <a:xfrm>
              <a:off x="2527" y="2634"/>
              <a:ext cx="115" cy="112"/>
            </a:xfrm>
            <a:prstGeom prst="rect">
              <a:avLst/>
            </a:prstGeom>
            <a:noFill/>
            <a:ln w="9525">
              <a:noFill/>
            </a:ln>
          </p:spPr>
        </p:pic>
        <p:sp>
          <p:nvSpPr>
            <p:cNvPr id="29715"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grpSp>
      <p:pic>
        <p:nvPicPr>
          <p:cNvPr id="29708"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9709"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9710" name="Picture 48"/>
          <p:cNvPicPr>
            <a:picLocks noChangeAspect="1"/>
          </p:cNvPicPr>
          <p:nvPr/>
        </p:nvPicPr>
        <p:blipFill>
          <a:blip r:embed="rId11"/>
          <a:stretch>
            <a:fillRect/>
          </a:stretch>
        </p:blipFill>
        <p:spPr>
          <a:xfrm>
            <a:off x="3009900" y="3437467"/>
            <a:ext cx="778933" cy="770467"/>
          </a:xfrm>
          <a:prstGeom prst="rect">
            <a:avLst/>
          </a:prstGeom>
          <a:noFill/>
          <a:ln w="9525">
            <a:noFill/>
          </a:ln>
        </p:spPr>
      </p:pic>
      <p:pic>
        <p:nvPicPr>
          <p:cNvPr id="29711"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Tree>
    <p:extLst>
      <p:ext uri="{BB962C8B-B14F-4D97-AF65-F5344CB8AC3E}">
        <p14:creationId xmlns:p14="http://schemas.microsoft.com/office/powerpoint/2010/main" val="41980858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9699"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UTM Avo" panose="02040603050506020204" pitchFamily="18" charset="0"/>
                <a:ea typeface="+mn-ea"/>
                <a:cs typeface="UTM Avo" panose="02040603050506020204" pitchFamily="18" charset="0"/>
              </a:rPr>
              <a:t>You are given </a:t>
            </a:r>
            <a:r>
              <a:rPr kumimoji="0" lang="en-US" sz="1865" b="1" i="0" u="none" strike="noStrike" kern="1200" cap="none" spc="0" normalizeH="0" baseline="0" noProof="0" dirty="0" smtClean="0">
                <a:ln>
                  <a:noFill/>
                </a:ln>
                <a:solidFill>
                  <a:srgbClr val="000000"/>
                </a:solidFill>
                <a:effectLst/>
                <a:uLnTx/>
                <a:uFillTx/>
                <a:latin typeface="UTM Avo" panose="02040603050506020204" pitchFamily="18" charset="0"/>
                <a:ea typeface="+mn-ea"/>
                <a:cs typeface="UTM Avo" panose="02040603050506020204" pitchFamily="18" charset="0"/>
              </a:rPr>
              <a:t>9</a:t>
            </a:r>
            <a:r>
              <a:rPr kumimoji="0" sz="1865" b="1" i="0" u="none" strike="noStrike" kern="1200" cap="none" spc="0" normalizeH="0" baseline="0" noProof="0" dirty="0" smtClean="0">
                <a:ln>
                  <a:noFill/>
                </a:ln>
                <a:solidFill>
                  <a:srgbClr val="000000"/>
                </a:solidFill>
                <a:effectLst/>
                <a:uLnTx/>
                <a:uFillTx/>
                <a:latin typeface="UTM Avo" panose="02040603050506020204" pitchFamily="18" charset="0"/>
                <a:ea typeface="+mn-ea"/>
                <a:cs typeface="UTM Avo" panose="02040603050506020204" pitchFamily="18" charset="0"/>
              </a:rPr>
              <a:t> </a:t>
            </a:r>
            <a:r>
              <a:rPr kumimoji="0" sz="1865" b="1" i="0" u="none" strike="noStrike" kern="1200" cap="none" spc="0" normalizeH="0" baseline="0" noProof="0" dirty="0">
                <a:ln>
                  <a:noFill/>
                </a:ln>
                <a:solidFill>
                  <a:srgbClr val="000000"/>
                </a:solidFill>
                <a:effectLst/>
                <a:uLnTx/>
                <a:uFillTx/>
                <a:latin typeface="UTM Avo" panose="02040603050506020204" pitchFamily="18" charset="0"/>
                <a:ea typeface="+mn-ea"/>
                <a:cs typeface="UTM Avo" panose="02040603050506020204" pitchFamily="18" charset="0"/>
              </a:rPr>
              <a:t>candies </a:t>
            </a:r>
            <a:endParaRPr kumimoji="0" sz="1865" b="1" i="0" u="none" strike="noStrike" kern="1200" cap="none" spc="0" normalizeH="0" baseline="0" noProof="0" dirty="0">
              <a:ln>
                <a:noFill/>
              </a:ln>
              <a:solidFill>
                <a:srgbClr val="00000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7" name="Rectangle: Folded Corner 26"/>
          <p:cNvSpPr/>
          <p:nvPr/>
        </p:nvSpPr>
        <p:spPr>
          <a:xfrm>
            <a:off x="812800" y="177800"/>
            <a:ext cx="10668000"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465" b="0" i="0" u="none" strike="noStrike" kern="1200" cap="none" spc="0" normalizeH="0" baseline="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Câu</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chuyện</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kết</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thúc</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như</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thế</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nào</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a:t>
            </a:r>
            <a:endParaRPr kumimoji="0" lang="en-US" sz="3465"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8" name="Rectangle: Folded Corner 27"/>
          <p:cNvSpPr/>
          <p:nvPr/>
        </p:nvSpPr>
        <p:spPr>
          <a:xfrm>
            <a:off x="1536700" y="2118784"/>
            <a:ext cx="9514417" cy="1126067"/>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Cô</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út</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có</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cuộc</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sống</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hạnh</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phúc</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và</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được</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mọi</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người</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yêu</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quý</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a:t>
            </a:r>
            <a:endPar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9704"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sp>
        <p:nvSpPr>
          <p:cNvPr id="29705" name="Arrow: Pentagon 30">
            <a:hlinkClick r:id="">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rPr>
              <a:t>GO HOME</a:t>
            </a:r>
            <a:endParaRPr kumimoji="0" sz="2800" b="1" i="0" u="none" strike="noStrike" kern="1200" cap="none" spc="0" normalizeH="0" baseline="0" noProof="0" dirty="0">
              <a:ln>
                <a:noFill/>
              </a:ln>
              <a:solidFill>
                <a:srgbClr val="FFFFFF"/>
              </a:solidFill>
              <a:effectLst/>
              <a:uLnTx/>
              <a:uFillTx/>
              <a:latin typeface="UTM Avo" panose="02040603050506020204" pitchFamily="18" charset="0"/>
              <a:ea typeface="Tahoma" panose="020B0604030504040204" pitchFamily="34" charset="0"/>
              <a:cs typeface="UTM Avo" panose="02040603050506020204" pitchFamily="18" charset="0"/>
            </a:endParaRPr>
          </a:p>
        </p:txBody>
      </p:sp>
      <p:pic>
        <p:nvPicPr>
          <p:cNvPr id="29706"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9707" name="Flowchart: Summing Junction 35"/>
          <p:cNvGrpSpPr/>
          <p:nvPr/>
        </p:nvGrpSpPr>
        <p:grpSpPr>
          <a:xfrm>
            <a:off x="4011084" y="4182533"/>
            <a:ext cx="184149" cy="177800"/>
            <a:chOff x="2527" y="2634"/>
            <a:chExt cx="115" cy="112"/>
          </a:xfrm>
        </p:grpSpPr>
        <p:pic>
          <p:nvPicPr>
            <p:cNvPr id="29714" name="Flowchart: Summing Junction 35"/>
            <p:cNvPicPr/>
            <p:nvPr/>
          </p:nvPicPr>
          <p:blipFill>
            <a:blip r:embed="rId9"/>
            <a:stretch>
              <a:fillRect/>
            </a:stretch>
          </p:blipFill>
          <p:spPr>
            <a:xfrm>
              <a:off x="2527" y="2634"/>
              <a:ext cx="115" cy="112"/>
            </a:xfrm>
            <a:prstGeom prst="rect">
              <a:avLst/>
            </a:prstGeom>
            <a:noFill/>
            <a:ln w="9525">
              <a:noFill/>
            </a:ln>
          </p:spPr>
        </p:pic>
        <p:sp>
          <p:nvSpPr>
            <p:cNvPr id="29715"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grpSp>
      <p:pic>
        <p:nvPicPr>
          <p:cNvPr id="29708"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9709"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9710" name="Picture 48"/>
          <p:cNvPicPr>
            <a:picLocks noChangeAspect="1"/>
          </p:cNvPicPr>
          <p:nvPr/>
        </p:nvPicPr>
        <p:blipFill>
          <a:blip r:embed="rId11"/>
          <a:stretch>
            <a:fillRect/>
          </a:stretch>
        </p:blipFill>
        <p:spPr>
          <a:xfrm>
            <a:off x="3009900" y="3437467"/>
            <a:ext cx="778933" cy="770467"/>
          </a:xfrm>
          <a:prstGeom prst="rect">
            <a:avLst/>
          </a:prstGeom>
          <a:noFill/>
          <a:ln w="9525">
            <a:noFill/>
          </a:ln>
        </p:spPr>
      </p:pic>
      <p:pic>
        <p:nvPicPr>
          <p:cNvPr id="29711"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Tree>
    <p:extLst>
      <p:ext uri="{BB962C8B-B14F-4D97-AF65-F5344CB8AC3E}">
        <p14:creationId xmlns:p14="http://schemas.microsoft.com/office/powerpoint/2010/main" val="32006656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图片 11268" descr="24"/>
          <p:cNvPicPr>
            <a:picLocks noChangeAspect="1"/>
          </p:cNvPicPr>
          <p:nvPr/>
        </p:nvPicPr>
        <p:blipFill>
          <a:blip r:embed="rId4"/>
          <a:stretch>
            <a:fillRect/>
          </a:stretch>
        </p:blipFill>
        <p:spPr>
          <a:xfrm>
            <a:off x="5283200" y="239184"/>
            <a:ext cx="6682317" cy="6618816"/>
          </a:xfrm>
          <a:prstGeom prst="rect">
            <a:avLst/>
          </a:prstGeom>
          <a:noFill/>
          <a:ln w="9525">
            <a:noFill/>
          </a:ln>
        </p:spPr>
      </p:pic>
      <p:pic>
        <p:nvPicPr>
          <p:cNvPr id="11270" name="图片 11269" descr="25"/>
          <p:cNvPicPr>
            <a:picLocks noChangeAspect="1"/>
          </p:cNvPicPr>
          <p:nvPr/>
        </p:nvPicPr>
        <p:blipFill>
          <a:blip r:embed="rId5"/>
          <a:stretch>
            <a:fillRect/>
          </a:stretch>
        </p:blipFill>
        <p:spPr>
          <a:xfrm>
            <a:off x="203200" y="1092200"/>
            <a:ext cx="5048251" cy="2468033"/>
          </a:xfrm>
          <a:prstGeom prst="rect">
            <a:avLst/>
          </a:prstGeom>
          <a:noFill/>
          <a:ln w="9525">
            <a:noFill/>
          </a:ln>
        </p:spPr>
      </p:pic>
      <p:sp>
        <p:nvSpPr>
          <p:cNvPr id="11271" name="文本框 11270"/>
          <p:cNvSpPr txBox="1"/>
          <p:nvPr/>
        </p:nvSpPr>
        <p:spPr>
          <a:xfrm>
            <a:off x="5791200" y="3532717"/>
            <a:ext cx="5791200" cy="723329"/>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4265" b="0" i="0" u="none" strike="noStrike" kern="1200" cap="none" spc="0" normalizeH="0" baseline="0" noProof="0" dirty="0" err="1" smtClean="0">
                <a:ln>
                  <a:noFill/>
                </a:ln>
                <a:solidFill>
                  <a:prstClr val="black"/>
                </a:solidFill>
                <a:effectLst/>
                <a:uLnTx/>
                <a:uFillTx/>
                <a:latin typeface="UTM Avo" panose="02040603050506020204" pitchFamily="18" charset="0"/>
                <a:ea typeface="SimSun" panose="02010600030101010101" pitchFamily="2" charset="-122"/>
                <a:cs typeface="UTM Avo" panose="02040603050506020204" pitchFamily="18" charset="0"/>
              </a:rPr>
              <a:t>Kể</a:t>
            </a:r>
            <a:r>
              <a:rPr kumimoji="0" lang="en-US" altLang="zh-CN" sz="4265" b="0" i="0" u="none" strike="noStrike" kern="1200" cap="none" spc="0" normalizeH="0" noProof="0" dirty="0" smtClean="0">
                <a:ln>
                  <a:noFill/>
                </a:ln>
                <a:solidFill>
                  <a:prstClr val="black"/>
                </a:solidFill>
                <a:effectLst/>
                <a:uLnTx/>
                <a:uFillTx/>
                <a:latin typeface="UTM Avo" panose="02040603050506020204" pitchFamily="18" charset="0"/>
                <a:ea typeface="SimSun" panose="02010600030101010101" pitchFamily="2" charset="-122"/>
                <a:cs typeface="UTM Avo" panose="02040603050506020204" pitchFamily="18" charset="0"/>
              </a:rPr>
              <a:t> </a:t>
            </a:r>
            <a:r>
              <a:rPr kumimoji="0" lang="en-US" altLang="zh-CN" sz="4265" b="0" i="0" u="none" strike="noStrike" kern="1200" cap="none" spc="0" normalizeH="0" noProof="0" dirty="0" err="1" smtClean="0">
                <a:ln>
                  <a:noFill/>
                </a:ln>
                <a:solidFill>
                  <a:prstClr val="black"/>
                </a:solidFill>
                <a:effectLst/>
                <a:uLnTx/>
                <a:uFillTx/>
                <a:latin typeface="UTM Avo" panose="02040603050506020204" pitchFamily="18" charset="0"/>
                <a:ea typeface="SimSun" panose="02010600030101010101" pitchFamily="2" charset="-122"/>
                <a:cs typeface="UTM Avo" panose="02040603050506020204" pitchFamily="18" charset="0"/>
              </a:rPr>
              <a:t>chuyện</a:t>
            </a:r>
            <a:endParaRPr kumimoji="0" lang="en-US" altLang="zh-CN" sz="4265" b="0" i="0" u="none" strike="noStrike" kern="1200" cap="none" spc="0" normalizeH="0" baseline="0" noProof="0" dirty="0">
              <a:ln>
                <a:noFill/>
              </a:ln>
              <a:solidFill>
                <a:prstClr val="black"/>
              </a:solidFill>
              <a:effectLst/>
              <a:uLnTx/>
              <a:uFillTx/>
              <a:latin typeface="UTM Avo" panose="02040603050506020204" pitchFamily="18" charset="0"/>
              <a:ea typeface="SimSun" panose="02010600030101010101" pitchFamily="2" charset="-122"/>
              <a:cs typeface="UTM Avo" panose="02040603050506020204" pitchFamily="18" charset="0"/>
            </a:endParaRPr>
          </a:p>
        </p:txBody>
      </p:sp>
    </p:spTree>
    <p:extLst>
      <p:ext uri="{BB962C8B-B14F-4D97-AF65-F5344CB8AC3E}">
        <p14:creationId xmlns:p14="http://schemas.microsoft.com/office/powerpoint/2010/main" val="27488652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1000" fill="hold"/>
                                        <p:tgtEl>
                                          <p:spTgt spid="11270"/>
                                        </p:tgtEl>
                                        <p:attrNameLst>
                                          <p:attrName>ppt_x</p:attrName>
                                        </p:attrNameLst>
                                      </p:cBhvr>
                                      <p:tavLst>
                                        <p:tav tm="0">
                                          <p:val>
                                            <p:strVal val="1+#ppt_w/2"/>
                                          </p:val>
                                        </p:tav>
                                        <p:tav tm="100000">
                                          <p:val>
                                            <p:strVal val="#ppt_x"/>
                                          </p:val>
                                        </p:tav>
                                      </p:tavLst>
                                    </p:anim>
                                    <p:anim calcmode="lin" valueType="num">
                                      <p:cBhvr additive="base">
                                        <p:cTn id="8" dur="1000" fill="hold"/>
                                        <p:tgtEl>
                                          <p:spTgt spid="1127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9" fill="hold">
                            <p:stCondLst>
                              <p:cond delay="1000"/>
                            </p:stCondLst>
                            <p:childTnLst>
                              <p:par>
                                <p:cTn id="10" presetID="29" presetClass="entr" presetSubtype="0" fill="hold" nodeType="afterEffect">
                                  <p:stCondLst>
                                    <p:cond delay="0"/>
                                  </p:stCondLst>
                                  <p:childTnLst>
                                    <p:set>
                                      <p:cBhvr>
                                        <p:cTn id="11" dur="1" fill="hold">
                                          <p:stCondLst>
                                            <p:cond delay="0"/>
                                          </p:stCondLst>
                                        </p:cTn>
                                        <p:tgtEl>
                                          <p:spTgt spid="11269"/>
                                        </p:tgtEl>
                                        <p:attrNameLst>
                                          <p:attrName>style.visibility</p:attrName>
                                        </p:attrNameLst>
                                      </p:cBhvr>
                                      <p:to>
                                        <p:strVal val="visible"/>
                                      </p:to>
                                    </p:set>
                                    <p:anim calcmode="lin" valueType="num">
                                      <p:cBhvr>
                                        <p:cTn id="12" dur="1000" fill="hold"/>
                                        <p:tgtEl>
                                          <p:spTgt spid="11269"/>
                                        </p:tgtEl>
                                        <p:attrNameLst>
                                          <p:attrName>ppt_x</p:attrName>
                                        </p:attrNameLst>
                                      </p:cBhvr>
                                      <p:tavLst>
                                        <p:tav tm="0">
                                          <p:val>
                                            <p:strVal val="#ppt_x-.2"/>
                                          </p:val>
                                        </p:tav>
                                        <p:tav tm="100000">
                                          <p:val>
                                            <p:strVal val="#ppt_x"/>
                                          </p:val>
                                        </p:tav>
                                      </p:tavLst>
                                    </p:anim>
                                    <p:anim calcmode="lin" valueType="num">
                                      <p:cBhvr>
                                        <p:cTn id="13" dur="1000" fill="hold"/>
                                        <p:tgtEl>
                                          <p:spTgt spid="1126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269"/>
                                        </p:tgtEl>
                                      </p:cBhvr>
                                    </p:animEffec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11271">
                                            <p:txEl>
                                              <p:pRg st="0" end="0"/>
                                            </p:txEl>
                                          </p:spTgt>
                                        </p:tgtEl>
                                        <p:attrNameLst>
                                          <p:attrName>style.visibility</p:attrName>
                                        </p:attrNameLst>
                                      </p:cBhvr>
                                      <p:to>
                                        <p:strVal val="visible"/>
                                      </p:to>
                                    </p:set>
                                    <p:anim calcmode="discrete" valueType="clr">
                                      <p:cBhvr override="childStyle">
                                        <p:cTn id="17" dur="80"/>
                                        <p:tgtEl>
                                          <p:spTgt spid="112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1271">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112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图片 41995" descr="13"/>
          <p:cNvPicPr>
            <a:picLocks noChangeAspect="1"/>
          </p:cNvPicPr>
          <p:nvPr/>
        </p:nvPicPr>
        <p:blipFill>
          <a:blip r:embed="rId4"/>
          <a:stretch>
            <a:fillRect/>
          </a:stretch>
        </p:blipFill>
        <p:spPr>
          <a:xfrm>
            <a:off x="7010400" y="685800"/>
            <a:ext cx="4656667" cy="3862917"/>
          </a:xfrm>
          <a:prstGeom prst="rect">
            <a:avLst/>
          </a:prstGeom>
          <a:noFill/>
          <a:ln w="9525">
            <a:noFill/>
          </a:ln>
        </p:spPr>
      </p:pic>
      <p:pic>
        <p:nvPicPr>
          <p:cNvPr id="41997" name="图片 41996" descr="14"/>
          <p:cNvPicPr>
            <a:picLocks noChangeAspect="1"/>
          </p:cNvPicPr>
          <p:nvPr/>
        </p:nvPicPr>
        <p:blipFill>
          <a:blip r:embed="rId5"/>
          <a:stretch>
            <a:fillRect/>
          </a:stretch>
        </p:blipFill>
        <p:spPr>
          <a:xfrm>
            <a:off x="0" y="177800"/>
            <a:ext cx="7272867" cy="6182784"/>
          </a:xfrm>
          <a:prstGeom prst="rect">
            <a:avLst/>
          </a:prstGeom>
          <a:noFill/>
          <a:ln w="9525">
            <a:noFill/>
          </a:ln>
        </p:spPr>
      </p:pic>
      <p:pic>
        <p:nvPicPr>
          <p:cNvPr id="33796" name="图片 41997" descr="1"/>
          <p:cNvPicPr>
            <a:picLocks noChangeAspect="1"/>
          </p:cNvPicPr>
          <p:nvPr/>
        </p:nvPicPr>
        <p:blipFill>
          <a:blip r:embed="rId6"/>
          <a:stretch>
            <a:fillRect/>
          </a:stretch>
        </p:blipFill>
        <p:spPr>
          <a:xfrm>
            <a:off x="0" y="5617633"/>
            <a:ext cx="12192000" cy="1240367"/>
          </a:xfrm>
          <a:prstGeom prst="rect">
            <a:avLst/>
          </a:prstGeom>
          <a:noFill/>
          <a:ln w="9525">
            <a:noFill/>
          </a:ln>
        </p:spPr>
      </p:pic>
      <p:sp>
        <p:nvSpPr>
          <p:cNvPr id="33797" name="Text Box 5"/>
          <p:cNvSpPr txBox="1"/>
          <p:nvPr/>
        </p:nvSpPr>
        <p:spPr>
          <a:xfrm>
            <a:off x="1930400" y="3429000"/>
            <a:ext cx="3556000" cy="46037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3798" name="Text Box 6"/>
          <p:cNvSpPr txBox="1"/>
          <p:nvPr/>
        </p:nvSpPr>
        <p:spPr>
          <a:xfrm>
            <a:off x="711200" y="3429000"/>
            <a:ext cx="5994400" cy="152844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sz="3735"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Cïng b¹n kÓ </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sz="3735"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trong nhãm</a:t>
            </a:r>
            <a:r>
              <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 </a:t>
            </a:r>
          </a:p>
        </p:txBody>
      </p:sp>
      <p:sp>
        <p:nvSpPr>
          <p:cNvPr id="55303" name="Text Box 7"/>
          <p:cNvSpPr txBox="1"/>
          <p:nvPr/>
        </p:nvSpPr>
        <p:spPr>
          <a:xfrm>
            <a:off x="7416800" y="2819400"/>
            <a:ext cx="2540000" cy="58356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sz="3200"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Thêi gian 5’</a:t>
            </a:r>
          </a:p>
        </p:txBody>
      </p:sp>
    </p:spTree>
    <p:extLst>
      <p:ext uri="{BB962C8B-B14F-4D97-AF65-F5344CB8AC3E}">
        <p14:creationId xmlns:p14="http://schemas.microsoft.com/office/powerpoint/2010/main" val="41207795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barn(outVertical)">
                                      <p:cBhvr>
                                        <p:cTn id="7" dur="500"/>
                                        <p:tgtEl>
                                          <p:spTgt spid="4199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41996"/>
                                        </p:tgtEl>
                                        <p:attrNameLst>
                                          <p:attrName>style.visibility</p:attrName>
                                        </p:attrNameLst>
                                      </p:cBhvr>
                                      <p:to>
                                        <p:strVal val="visible"/>
                                      </p:to>
                                    </p:set>
                                    <p:anim calcmode="lin" valueType="num">
                                      <p:cBhvr>
                                        <p:cTn id="12" dur="1000" fill="hold"/>
                                        <p:tgtEl>
                                          <p:spTgt spid="41996"/>
                                        </p:tgtEl>
                                        <p:attrNameLst>
                                          <p:attrName>ppt_w</p:attrName>
                                        </p:attrNameLst>
                                      </p:cBhvr>
                                      <p:tavLst>
                                        <p:tav tm="0">
                                          <p:val>
                                            <p:fltVal val="0"/>
                                          </p:val>
                                        </p:tav>
                                        <p:tav tm="100000">
                                          <p:val>
                                            <p:strVal val="#ppt_w"/>
                                          </p:val>
                                        </p:tav>
                                      </p:tavLst>
                                    </p:anim>
                                    <p:anim calcmode="lin" valueType="num">
                                      <p:cBhvr>
                                        <p:cTn id="13" dur="1000" fill="hold"/>
                                        <p:tgtEl>
                                          <p:spTgt spid="41996"/>
                                        </p:tgtEl>
                                        <p:attrNameLst>
                                          <p:attrName>ppt_h</p:attrName>
                                        </p:attrNameLst>
                                      </p:cBhvr>
                                      <p:tavLst>
                                        <p:tav tm="0">
                                          <p:val>
                                            <p:fltVal val="0"/>
                                          </p:val>
                                        </p:tav>
                                        <p:tav tm="100000">
                                          <p:val>
                                            <p:strVal val="#ppt_h"/>
                                          </p:val>
                                        </p:tav>
                                      </p:tavLst>
                                    </p:anim>
                                    <p:anim calcmode="lin" valueType="num">
                                      <p:cBhvr>
                                        <p:cTn id="14" dur="1000" fill="hold"/>
                                        <p:tgtEl>
                                          <p:spTgt spid="4199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1996"/>
                                        </p:tgtEl>
                                        <p:attrNameLst>
                                          <p:attrName>ppt_y</p:attrName>
                                        </p:attrNameLst>
                                      </p:cBhvr>
                                      <p:tavLst>
                                        <p:tav tm="0" fmla="#ppt_y+(sin(-2*pi*(1-$))*-#ppt_x+cos(-2*pi*(1-$))*(1-#ppt_y))*(1-$)">
                                          <p:val>
                                            <p:fltVal val="0"/>
                                          </p:val>
                                        </p:tav>
                                        <p:tav tm="100000">
                                          <p:val>
                                            <p:fltVal val="1"/>
                                          </p:val>
                                        </p:tav>
                                      </p:tavLst>
                                    </p:anim>
                                  </p:childTnLst>
                                </p:cTn>
                              </p:par>
                              <p:par>
                                <p:cTn id="16" presetID="2" presetClass="entr" presetSubtype="2" fill="hold" grpId="0" nodeType="withEffect">
                                  <p:stCondLst>
                                    <p:cond delay="0"/>
                                  </p:stCondLst>
                                  <p:childTnLst>
                                    <p:set>
                                      <p:cBhvr>
                                        <p:cTn id="17" dur="1" fill="hold">
                                          <p:stCondLst>
                                            <p:cond delay="0"/>
                                          </p:stCondLst>
                                        </p:cTn>
                                        <p:tgtEl>
                                          <p:spTgt spid="55303"/>
                                        </p:tgtEl>
                                        <p:attrNameLst>
                                          <p:attrName>style.visibility</p:attrName>
                                        </p:attrNameLst>
                                      </p:cBhvr>
                                      <p:to>
                                        <p:strVal val="visible"/>
                                      </p:to>
                                    </p:set>
                                    <p:anim calcmode="lin" valueType="num">
                                      <p:cBhvr additive="base">
                                        <p:cTn id="18" dur="500" fill="hold"/>
                                        <p:tgtEl>
                                          <p:spTgt spid="55303"/>
                                        </p:tgtEl>
                                        <p:attrNameLst>
                                          <p:attrName>ppt_x</p:attrName>
                                        </p:attrNameLst>
                                      </p:cBhvr>
                                      <p:tavLst>
                                        <p:tav tm="0">
                                          <p:val>
                                            <p:strVal val="1+#ppt_w/2"/>
                                          </p:val>
                                        </p:tav>
                                        <p:tav tm="100000">
                                          <p:val>
                                            <p:strVal val="#ppt_x"/>
                                          </p:val>
                                        </p:tav>
                                      </p:tavLst>
                                    </p:anim>
                                    <p:anim calcmode="lin" valueType="num">
                                      <p:cBhvr additive="base">
                                        <p:cTn id="19" dur="500" fill="hold"/>
                                        <p:tgtEl>
                                          <p:spTgt spid="553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37490" y="126124"/>
            <a:ext cx="6516414" cy="6731875"/>
          </a:xfrm>
          <a:prstGeom prst="rect">
            <a:avLst/>
          </a:prstGeom>
        </p:spPr>
      </p:pic>
    </p:spTree>
    <p:extLst>
      <p:ext uri="{BB962C8B-B14F-4D97-AF65-F5344CB8AC3E}">
        <p14:creationId xmlns:p14="http://schemas.microsoft.com/office/powerpoint/2010/main" val="1679878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3"/>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4"/>
          <a:stretch>
            <a:fillRect/>
          </a:stretch>
        </p:blipFill>
        <p:spPr>
          <a:xfrm>
            <a:off x="8451851" y="3818467"/>
            <a:ext cx="3740149" cy="3206751"/>
          </a:xfrm>
          <a:prstGeom prst="rect">
            <a:avLst/>
          </a:prstGeom>
          <a:noFill/>
          <a:ln w="9525">
            <a:noFill/>
          </a:ln>
        </p:spPr>
      </p:pic>
      <p:sp>
        <p:nvSpPr>
          <p:cNvPr id="36868" name="Text Box 5"/>
          <p:cNvSpPr txBox="1"/>
          <p:nvPr/>
        </p:nvSpPr>
        <p:spPr>
          <a:xfrm>
            <a:off x="2743200" y="2921000"/>
            <a:ext cx="6604000" cy="2061210"/>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sz="6400"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Thi kÓ tru­íc líp</a:t>
            </a:r>
          </a:p>
        </p:txBody>
      </p:sp>
    </p:spTree>
    <p:extLst>
      <p:ext uri="{BB962C8B-B14F-4D97-AF65-F5344CB8AC3E}">
        <p14:creationId xmlns:p14="http://schemas.microsoft.com/office/powerpoint/2010/main" val="23586556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5"/>
          <a:stretch>
            <a:fillRect/>
          </a:stretch>
        </p:blipFill>
        <p:spPr>
          <a:xfrm>
            <a:off x="-101600" y="-450849"/>
            <a:ext cx="12187767" cy="6849533"/>
          </a:xfrm>
          <a:prstGeom prst="rect">
            <a:avLst/>
          </a:prstGeom>
          <a:noFill/>
          <a:ln w="9525">
            <a:noFill/>
          </a:ln>
        </p:spPr>
      </p:pic>
      <p:sp>
        <p:nvSpPr>
          <p:cNvPr id="53252" name="Rectangle 4"/>
          <p:cNvSpPr/>
          <p:nvPr/>
        </p:nvSpPr>
        <p:spPr>
          <a:xfrm>
            <a:off x="2844800" y="584200"/>
            <a:ext cx="7112000" cy="1486535"/>
          </a:xfrm>
          <a:prstGeom prst="rect">
            <a:avLst/>
          </a:prstGeom>
          <a:noFill/>
          <a:ln w="9525">
            <a:no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426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C©u truyÖn gióp em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426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hiÓu ®iÒu g</a:t>
            </a:r>
            <a:r>
              <a:rPr kumimoji="0" sz="4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ì</a:t>
            </a:r>
            <a:r>
              <a:rPr kumimoji="0" sz="426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a:t>
            </a:r>
          </a:p>
        </p:txBody>
      </p:sp>
      <p:sp>
        <p:nvSpPr>
          <p:cNvPr id="53253" name="Text Box 5"/>
          <p:cNvSpPr txBox="1"/>
          <p:nvPr/>
        </p:nvSpPr>
        <p:spPr>
          <a:xfrm>
            <a:off x="1443567" y="205740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53254" name="Text Box 6"/>
          <p:cNvSpPr txBox="1"/>
          <p:nvPr/>
        </p:nvSpPr>
        <p:spPr>
          <a:xfrm>
            <a:off x="1361017" y="3530600"/>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6" name="Rectangle 4"/>
          <p:cNvSpPr/>
          <p:nvPr/>
        </p:nvSpPr>
        <p:spPr>
          <a:xfrm>
            <a:off x="2844800" y="2973917"/>
            <a:ext cx="7112000" cy="2061334"/>
          </a:xfrm>
          <a:prstGeom prst="rect">
            <a:avLst/>
          </a:prstGeom>
          <a:noFill/>
          <a:ln w="9525">
            <a:no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65"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Câu</a:t>
            </a:r>
            <a:r>
              <a:rPr kumimoji="0" lang="en-US" sz="4265"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4265"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chuyện</a:t>
            </a:r>
            <a:r>
              <a:rPr kumimoji="0" lang="en-US" sz="4265"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4265"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khuyên</a:t>
            </a:r>
            <a:r>
              <a:rPr kumimoji="0" lang="en-US" sz="4265"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4265"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các</a:t>
            </a:r>
            <a:r>
              <a:rPr kumimoji="0" lang="en-US" sz="4265"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4265"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em</a:t>
            </a:r>
            <a:r>
              <a:rPr kumimoji="0" lang="en-US" sz="4265"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4265"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phải</a:t>
            </a:r>
            <a:r>
              <a:rPr kumimoji="0" lang="en-US" sz="4265"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4265"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biết</a:t>
            </a:r>
            <a:r>
              <a:rPr kumimoji="0" lang="en-US" sz="4265"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4265"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yêu</a:t>
            </a:r>
            <a:r>
              <a:rPr kumimoji="0" lang="en-US" sz="4265"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4265"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thương</a:t>
            </a:r>
            <a:r>
              <a:rPr kumimoji="0" lang="en-US" sz="4265"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4265"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hiếu</a:t>
            </a:r>
            <a:r>
              <a:rPr kumimoji="0" lang="en-US" sz="4265"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4265"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thảo</a:t>
            </a:r>
            <a:r>
              <a:rPr kumimoji="0" lang="en-US" sz="4265"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4265"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với</a:t>
            </a:r>
            <a:r>
              <a:rPr kumimoji="0" lang="en-US" sz="4265"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cha </a:t>
            </a:r>
            <a:r>
              <a:rPr kumimoji="0" lang="en-US" sz="4265"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mẹ</a:t>
            </a:r>
            <a:r>
              <a:rPr kumimoji="0" lang="en-US" sz="4265"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a:t>
            </a:r>
            <a:endParaRPr kumimoji="0" sz="4265"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13877542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linds(horizontal)">
                                      <p:cBhvr>
                                        <p:cTn id="18" dur="500"/>
                                        <p:tgtEl>
                                          <p:spTgt spid="53253"/>
                                        </p:tgtEl>
                                      </p:cBhvr>
                                    </p:animEffec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3254"/>
                                        </p:tgtEl>
                                        <p:attrNameLst>
                                          <p:attrName>style.visibility</p:attrName>
                                        </p:attrNameLst>
                                      </p:cBhvr>
                                      <p:to>
                                        <p:strVal val="visible"/>
                                      </p:to>
                                    </p:set>
                                    <p:animEffect transition="in" filter="blinds(horizontal)">
                                      <p:cBhvr>
                                        <p:cTn id="23" dur="500"/>
                                        <p:tgtEl>
                                          <p:spTgt spid="53254"/>
                                        </p:tgtEl>
                                      </p:cBhvr>
                                    </p:animEffect>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3" grpId="0"/>
      <p:bldP spid="53254"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rcRect b="10001"/>
          <a:stretch>
            <a:fillRect/>
          </a:stretch>
        </p:blipFill>
        <p:spPr>
          <a:xfrm>
            <a:off x="0" y="0"/>
            <a:ext cx="12192000" cy="6858000"/>
          </a:xfrm>
          <a:prstGeom prst="rect">
            <a:avLst/>
          </a:prstGeom>
          <a:noFill/>
          <a:ln w="9525">
            <a:noFill/>
          </a:ln>
        </p:spPr>
      </p:pic>
      <p:pic>
        <p:nvPicPr>
          <p:cNvPr id="5" name="图片 4"/>
          <p:cNvPicPr>
            <a:picLocks noChangeAspect="1"/>
          </p:cNvPicPr>
          <p:nvPr/>
        </p:nvPicPr>
        <p:blipFill>
          <a:blip r:embed="rId4"/>
          <a:srcRect l="10271" t="27847" r="5032" b="7510"/>
          <a:stretch>
            <a:fillRect/>
          </a:stretch>
        </p:blipFill>
        <p:spPr>
          <a:xfrm>
            <a:off x="-141816" y="537633"/>
            <a:ext cx="13023849" cy="6210300"/>
          </a:xfrm>
          <a:prstGeom prst="rect">
            <a:avLst/>
          </a:prstGeom>
          <a:noFill/>
          <a:ln w="9525">
            <a:noFill/>
          </a:ln>
        </p:spPr>
      </p:pic>
      <p:sp>
        <p:nvSpPr>
          <p:cNvPr id="41988" name="TextBox 9"/>
          <p:cNvSpPr txBox="1"/>
          <p:nvPr/>
        </p:nvSpPr>
        <p:spPr>
          <a:xfrm>
            <a:off x="3894667" y="3972984"/>
            <a:ext cx="5386070" cy="1116965"/>
          </a:xfrm>
          <a:prstGeom prst="rect">
            <a:avLst/>
          </a:prstGeom>
          <a:noFill/>
          <a:ln w="9525">
            <a:noFill/>
          </a:ln>
        </p:spPr>
        <p:txBody>
          <a:bodyPr wrap="none" lIns="91440" tIns="45720" rIns="91440" bIns="4572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665" b="0" i="0" u="none" strike="noStrike" kern="1200" cap="none" spc="0" normalizeH="0" baseline="0" noProof="0" dirty="0">
                <a:ln>
                  <a:noFill/>
                </a:ln>
                <a:solidFill>
                  <a:srgbClr val="FF0000"/>
                </a:solidFill>
                <a:effectLst/>
                <a:uLnTx/>
                <a:uFillTx/>
                <a:latin typeface="UTM Avo" panose="02040603050506020204"/>
                <a:ea typeface="+mn-ea"/>
                <a:cs typeface="+mn-cs"/>
              </a:rPr>
              <a:t>HẸN GẶP LẠI</a:t>
            </a:r>
          </a:p>
        </p:txBody>
      </p:sp>
    </p:spTree>
    <p:extLst>
      <p:ext uri="{BB962C8B-B14F-4D97-AF65-F5344CB8AC3E}">
        <p14:creationId xmlns:p14="http://schemas.microsoft.com/office/powerpoint/2010/main" val="3219836504"/>
      </p:ext>
    </p:extLst>
  </p:cSld>
  <p:clrMapOvr>
    <a:masterClrMapping/>
  </p:clrMapOvr>
  <p:transition>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2000" fill="hold"/>
                                        <p:tgtEl>
                                          <p:spTgt spid="5"/>
                                        </p:tgtEl>
                                        <p:attrNameLst>
                                          <p:attrName>ppt_x</p:attrName>
                                        </p:attrNameLst>
                                      </p:cBhvr>
                                      <p:tavLst>
                                        <p:tav tm="0">
                                          <p:val>
                                            <p:strVal val="1+#ppt_w/2"/>
                                          </p:val>
                                        </p:tav>
                                        <p:tav tm="100000">
                                          <p:val>
                                            <p:strVal val="#ppt_x"/>
                                          </p:val>
                                        </p:tav>
                                      </p:tavLst>
                                    </p:anim>
                                    <p:anim calcmode="lin" valueType="num">
                                      <p:cBhvr additive="base">
                                        <p:cTn id="11"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4"/>
          <a:stretch>
            <a:fillRect/>
          </a:stretch>
        </p:blipFill>
        <p:spPr>
          <a:xfrm>
            <a:off x="-10583" y="376555"/>
            <a:ext cx="12202583" cy="6705600"/>
          </a:xfrm>
          <a:prstGeom prst="rect">
            <a:avLst/>
          </a:prstGeom>
          <a:noFill/>
          <a:ln w="9525">
            <a:noFill/>
          </a:ln>
        </p:spPr>
      </p:pic>
      <p:pic>
        <p:nvPicPr>
          <p:cNvPr id="39941" name="图片 39940" descr="1-48"/>
          <p:cNvPicPr>
            <a:picLocks noChangeAspect="1"/>
          </p:cNvPicPr>
          <p:nvPr/>
        </p:nvPicPr>
        <p:blipFill>
          <a:blip r:embed="rId5"/>
          <a:stretch>
            <a:fillRect/>
          </a:stretch>
        </p:blipFill>
        <p:spPr>
          <a:xfrm>
            <a:off x="-1020233" y="4210051"/>
            <a:ext cx="4948767" cy="2872316"/>
          </a:xfrm>
          <a:prstGeom prst="rect">
            <a:avLst/>
          </a:prstGeom>
          <a:noFill/>
          <a:ln w="9525">
            <a:noFill/>
          </a:ln>
        </p:spPr>
      </p:pic>
      <p:pic>
        <p:nvPicPr>
          <p:cNvPr id="39943" name="图片 39942" descr="15"/>
          <p:cNvPicPr>
            <a:picLocks noChangeAspect="1"/>
          </p:cNvPicPr>
          <p:nvPr/>
        </p:nvPicPr>
        <p:blipFill>
          <a:blip r:embed="rId6"/>
          <a:stretch>
            <a:fillRect/>
          </a:stretch>
        </p:blipFill>
        <p:spPr>
          <a:xfrm>
            <a:off x="6502400" y="-228600"/>
            <a:ext cx="5217584" cy="6775451"/>
          </a:xfrm>
          <a:prstGeom prst="rect">
            <a:avLst/>
          </a:prstGeom>
          <a:noFill/>
          <a:ln w="9525">
            <a:noFill/>
          </a:ln>
        </p:spPr>
      </p:pic>
      <p:sp>
        <p:nvSpPr>
          <p:cNvPr id="9221" name="Text Box 5"/>
          <p:cNvSpPr txBox="1"/>
          <p:nvPr/>
        </p:nvSpPr>
        <p:spPr>
          <a:xfrm>
            <a:off x="1524000" y="889000"/>
            <a:ext cx="4978400" cy="748030"/>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sz="4265" b="0" i="0" u="sng" strike="noStrike" kern="1200" cap="none" spc="0" normalizeH="0" baseline="0" noProof="0" dirty="0">
                <a:ln>
                  <a:noFill/>
                </a:ln>
                <a:solidFill>
                  <a:prstClr val="black"/>
                </a:solidFill>
                <a:effectLst/>
                <a:uLnTx/>
                <a:uFillTx/>
                <a:latin typeface=".VnAvant" panose="020B7200000000000000" pitchFamily="34" charset="0"/>
                <a:ea typeface="+mn-ea"/>
                <a:cs typeface="+mn-cs"/>
              </a:rPr>
              <a:t>KÓ chuyÖn</a:t>
            </a:r>
          </a:p>
        </p:txBody>
      </p:sp>
      <p:sp>
        <p:nvSpPr>
          <p:cNvPr id="9222" name="Text Box 6"/>
          <p:cNvSpPr txBox="1"/>
          <p:nvPr/>
        </p:nvSpPr>
        <p:spPr>
          <a:xfrm>
            <a:off x="1524000" y="2605266"/>
            <a:ext cx="4978400" cy="923330"/>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54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UTM Avo" panose="02040603050506020204" pitchFamily="18" charset="0"/>
              </a:rPr>
              <a:t>Ba </a:t>
            </a:r>
            <a:r>
              <a:rPr kumimoji="0" lang="en-US" sz="54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UTM Avo" panose="02040603050506020204" pitchFamily="18" charset="0"/>
              </a:rPr>
              <a:t>cô</a:t>
            </a:r>
            <a:r>
              <a:rPr kumimoji="0" lang="en-US" sz="5400" b="0" i="0" u="none" strike="noStrike" kern="1200" cap="none" spc="0" normalizeH="0" noProof="0" dirty="0" smtClean="0">
                <a:ln>
                  <a:noFill/>
                </a:ln>
                <a:solidFill>
                  <a:prstClr val="black"/>
                </a:solidFill>
                <a:effectLst/>
                <a:uLnTx/>
                <a:uFillTx/>
                <a:latin typeface="UTM Avo" panose="02040603050506020204" pitchFamily="18" charset="0"/>
                <a:ea typeface="+mn-ea"/>
                <a:cs typeface="UTM Avo" panose="02040603050506020204" pitchFamily="18" charset="0"/>
              </a:rPr>
              <a:t> con </a:t>
            </a:r>
            <a:r>
              <a:rPr kumimoji="0" lang="en-US" sz="5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UTM Avo" panose="02040603050506020204" pitchFamily="18" charset="0"/>
              </a:rPr>
              <a:t>gái</a:t>
            </a:r>
            <a:endParaRPr kumimoji="0" lang="en-US" sz="5400" b="0" i="0" u="none" strike="noStrike" kern="1200" cap="none" spc="0" normalizeH="0" baseline="0" noProof="0" dirty="0">
              <a:ln>
                <a:noFill/>
              </a:ln>
              <a:solidFill>
                <a:prstClr val="black"/>
              </a:solidFill>
              <a:effectLst/>
              <a:uLnTx/>
              <a:uFillTx/>
              <a:latin typeface="UTM Avo" panose="02040603050506020204" pitchFamily="18" charset="0"/>
              <a:ea typeface="+mn-ea"/>
              <a:cs typeface="UTM Avo" panose="02040603050506020204" pitchFamily="18" charset="0"/>
            </a:endParaRPr>
          </a:p>
        </p:txBody>
      </p:sp>
      <p:sp>
        <p:nvSpPr>
          <p:cNvPr id="9223" name="Text Box 7"/>
          <p:cNvSpPr txBox="1"/>
          <p:nvPr/>
        </p:nvSpPr>
        <p:spPr>
          <a:xfrm>
            <a:off x="1320800" y="129117"/>
            <a:ext cx="6096000" cy="501650"/>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sz="266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Thø      ngµy     th¸ng    </a:t>
            </a:r>
            <a:r>
              <a:rPr kumimoji="0" sz="2665" b="0" i="0" u="none" strike="noStrike" kern="1200" cap="none" spc="0" normalizeH="0" baseline="0" noProof="0" dirty="0">
                <a:ln>
                  <a:noFill/>
                </a:ln>
                <a:solidFill>
                  <a:prstClr val="black"/>
                </a:solidFill>
                <a:effectLst/>
                <a:uLnTx/>
                <a:uFillTx/>
                <a:latin typeface="VNI-Avo" pitchFamily="2" charset="0"/>
                <a:ea typeface="+mn-ea"/>
                <a:cs typeface="+mn-cs"/>
              </a:rPr>
              <a:t>naêm</a:t>
            </a:r>
            <a:r>
              <a:rPr kumimoji="0" sz="266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 2021 </a:t>
            </a:r>
          </a:p>
        </p:txBody>
      </p:sp>
    </p:spTree>
    <p:extLst>
      <p:ext uri="{BB962C8B-B14F-4D97-AF65-F5344CB8AC3E}">
        <p14:creationId xmlns:p14="http://schemas.microsoft.com/office/powerpoint/2010/main" val="40277156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9943"/>
                                        </p:tgtEl>
                                        <p:attrNameLst>
                                          <p:attrName>style.visibility</p:attrName>
                                        </p:attrNameLst>
                                      </p:cBhvr>
                                      <p:to>
                                        <p:strVal val="visible"/>
                                      </p:to>
                                    </p:set>
                                    <p:animEffect transition="in" filter="fade">
                                      <p:cBhvr>
                                        <p:cTn id="17" dur="1000"/>
                                        <p:tgtEl>
                                          <p:spTgt spid="39943"/>
                                        </p:tgtEl>
                                      </p:cBhvr>
                                    </p:animEffect>
                                    <p:anim calcmode="lin" valueType="num">
                                      <p:cBhvr>
                                        <p:cTn id="18" dur="1000" fill="hold"/>
                                        <p:tgtEl>
                                          <p:spTgt spid="39943"/>
                                        </p:tgtEl>
                                        <p:attrNameLst>
                                          <p:attrName>ppt_x</p:attrName>
                                        </p:attrNameLst>
                                      </p:cBhvr>
                                      <p:tavLst>
                                        <p:tav tm="0">
                                          <p:val>
                                            <p:strVal val="#ppt_x"/>
                                          </p:val>
                                        </p:tav>
                                        <p:tav tm="100000">
                                          <p:val>
                                            <p:strVal val="#ppt_x"/>
                                          </p:val>
                                        </p:tav>
                                      </p:tavLst>
                                    </p:anim>
                                    <p:anim calcmode="lin" valueType="num">
                                      <p:cBhvr>
                                        <p:cTn id="19" dur="1000" fill="hold"/>
                                        <p:tgtEl>
                                          <p:spTgt spid="399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 cô con gá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28824" y="262759"/>
            <a:ext cx="8702237" cy="5843751"/>
          </a:xfrm>
          <a:prstGeom prst="rect">
            <a:avLst/>
          </a:prstGeom>
        </p:spPr>
      </p:pic>
    </p:spTree>
    <p:extLst>
      <p:ext uri="{BB962C8B-B14F-4D97-AF65-F5344CB8AC3E}">
        <p14:creationId xmlns:p14="http://schemas.microsoft.com/office/powerpoint/2010/main" val="26095678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图片 2"/>
          <p:cNvPicPr>
            <a:picLocks noChangeAspect="1"/>
          </p:cNvPicPr>
          <p:nvPr/>
        </p:nvPicPr>
        <p:blipFill>
          <a:blip r:embed="rId2"/>
          <a:stretch>
            <a:fillRect/>
          </a:stretch>
        </p:blipFill>
        <p:spPr>
          <a:xfrm>
            <a:off x="2753784" y="590551"/>
            <a:ext cx="10077449" cy="6267449"/>
          </a:xfrm>
          <a:prstGeom prst="rect">
            <a:avLst/>
          </a:prstGeom>
          <a:noFill/>
          <a:ln w="9525">
            <a:noFill/>
          </a:ln>
        </p:spPr>
      </p:pic>
      <p:pic>
        <p:nvPicPr>
          <p:cNvPr id="13315" name="图片 7"/>
          <p:cNvPicPr>
            <a:picLocks noChangeAspect="1"/>
          </p:cNvPicPr>
          <p:nvPr/>
        </p:nvPicPr>
        <p:blipFill>
          <a:blip r:embed="rId3"/>
          <a:srcRect l="12177" t="5074" r="19765" b="15106"/>
          <a:stretch>
            <a:fillRect/>
          </a:stretch>
        </p:blipFill>
        <p:spPr>
          <a:xfrm>
            <a:off x="-558800" y="2389717"/>
            <a:ext cx="4739217" cy="3293533"/>
          </a:xfrm>
          <a:prstGeom prst="rect">
            <a:avLst/>
          </a:prstGeom>
          <a:noFill/>
          <a:ln w="9525">
            <a:noFill/>
          </a:ln>
        </p:spPr>
      </p:pic>
      <p:sp>
        <p:nvSpPr>
          <p:cNvPr id="7" name="Rectangle 6"/>
          <p:cNvSpPr/>
          <p:nvPr/>
        </p:nvSpPr>
        <p:spPr>
          <a:xfrm>
            <a:off x="4071837" y="3584948"/>
            <a:ext cx="7742429" cy="1106805"/>
          </a:xfrm>
          <a:prstGeom prst="rect">
            <a:avLst/>
          </a:prstGeom>
          <a:noFill/>
        </p:spPr>
        <p:txBody>
          <a:bodyPr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TM Avo" panose="02040603050506020204" pitchFamily="18" charset="0"/>
                <a:ea typeface="+mn-ea"/>
                <a:cs typeface="+mn-cs"/>
              </a:rPr>
              <a:t>Nghe</a:t>
            </a:r>
            <a:r>
              <a:rPr kumimoji="0" lang="en-US" sz="6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TM Avo" panose="02040603050506020204" pitchFamily="18" charset="0"/>
                <a:ea typeface="+mn-ea"/>
                <a:cs typeface="+mn-cs"/>
              </a:rPr>
              <a:t> </a:t>
            </a:r>
            <a:r>
              <a:rPr kumimoji="0" lang="en-US" sz="66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TM Avo" panose="02040603050506020204" pitchFamily="18" charset="0"/>
                <a:ea typeface="+mn-ea"/>
                <a:cs typeface="+mn-cs"/>
              </a:rPr>
              <a:t>kể</a:t>
            </a:r>
            <a:r>
              <a:rPr kumimoji="0" lang="en-US" sz="6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TM Avo" panose="02040603050506020204" pitchFamily="18" charset="0"/>
                <a:ea typeface="+mn-ea"/>
                <a:cs typeface="+mn-cs"/>
              </a:rPr>
              <a:t> </a:t>
            </a:r>
            <a:r>
              <a:rPr kumimoji="0" lang="en-US" sz="66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TM Avo" panose="02040603050506020204" pitchFamily="18" charset="0"/>
                <a:ea typeface="+mn-ea"/>
                <a:cs typeface="+mn-cs"/>
              </a:rPr>
              <a:t>lại</a:t>
            </a:r>
            <a:endParaRPr kumimoji="0" lang="en-US" sz="6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30030053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78924" y="557048"/>
            <a:ext cx="5644055" cy="4845269"/>
          </a:xfrm>
          <a:prstGeom prst="rect">
            <a:avLst/>
          </a:prstGeom>
        </p:spPr>
      </p:pic>
    </p:spTree>
    <p:extLst>
      <p:ext uri="{BB962C8B-B14F-4D97-AF65-F5344CB8AC3E}">
        <p14:creationId xmlns:p14="http://schemas.microsoft.com/office/powerpoint/2010/main" val="4168810161"/>
      </p:ext>
    </p:extLst>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89132" y="672662"/>
            <a:ext cx="5349766" cy="4761186"/>
          </a:xfrm>
          <a:prstGeom prst="rect">
            <a:avLst/>
          </a:prstGeom>
        </p:spPr>
      </p:pic>
    </p:spTree>
    <p:extLst>
      <p:ext uri="{BB962C8B-B14F-4D97-AF65-F5344CB8AC3E}">
        <p14:creationId xmlns:p14="http://schemas.microsoft.com/office/powerpoint/2010/main" val="1198425024"/>
      </p:ext>
    </p:extLst>
  </p:cSld>
  <p:clrMapOvr>
    <a:masterClrMapping/>
  </p:clrMapOvr>
  <p:transition>
    <p:wip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74124" y="567559"/>
            <a:ext cx="6022428" cy="5160579"/>
          </a:xfrm>
          <a:prstGeom prst="rect">
            <a:avLst/>
          </a:prstGeom>
        </p:spPr>
      </p:pic>
    </p:spTree>
    <p:extLst>
      <p:ext uri="{BB962C8B-B14F-4D97-AF65-F5344CB8AC3E}">
        <p14:creationId xmlns:p14="http://schemas.microsoft.com/office/powerpoint/2010/main" val="1266613675"/>
      </p:ext>
    </p:extLst>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00553" y="609601"/>
            <a:ext cx="5770178" cy="4845268"/>
          </a:xfrm>
          <a:prstGeom prst="rect">
            <a:avLst/>
          </a:prstGeom>
        </p:spPr>
      </p:pic>
    </p:spTree>
    <p:extLst>
      <p:ext uri="{BB962C8B-B14F-4D97-AF65-F5344CB8AC3E}">
        <p14:creationId xmlns:p14="http://schemas.microsoft.com/office/powerpoint/2010/main" val="1387281766"/>
      </p:ext>
    </p:extLst>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391</Words>
  <Application>Microsoft Office PowerPoint</Application>
  <PresentationFormat>Widescreen</PresentationFormat>
  <Paragraphs>53</Paragraphs>
  <Slides>24</Slides>
  <Notes>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SimSun</vt:lpstr>
      <vt:lpstr>.VnAvant</vt:lpstr>
      <vt:lpstr>Arial</vt:lpstr>
      <vt:lpstr>Calibri</vt:lpstr>
      <vt:lpstr>Tahoma</vt:lpstr>
      <vt:lpstr>UTM Avo</vt:lpstr>
      <vt:lpstr>VNI-Avo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cp:revision>
  <dcterms:created xsi:type="dcterms:W3CDTF">2021-01-19T07:03:58Z</dcterms:created>
  <dcterms:modified xsi:type="dcterms:W3CDTF">2021-01-19T07:21:05Z</dcterms:modified>
</cp:coreProperties>
</file>