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257" r:id="rId4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>
                <a:latin typeface="Calibri" panose="020F0502020204030204" charset="0"/>
              </a:rPr>
            </a:fld>
            <a:endParaRPr lang="en-US" sz="1200" dirty="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p>
            <a:pPr lvl="0" algn="r" defTabSz="990600" eaLnBrk="1" hangingPunct="1">
              <a:spcBef>
                <a:spcPct val="0"/>
              </a:spcBef>
            </a:pPr>
            <a:fld id="{9A0DB2DC-4C9A-4742-B13C-FB6460FD3503}" type="slidenum">
              <a:rPr lang="en-US" altLang="zh-CN" sz="1300" dirty="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en-US" altLang="zh-CN" sz="13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Edit Master text styles</a:t>
            </a:r>
            <a:endParaRPr lang="en-US" noProof="1" smtClean="0"/>
          </a:p>
          <a:p>
            <a:pPr lvl="1"/>
            <a:r>
              <a:rPr lang="en-US" noProof="1" smtClean="0"/>
              <a:t>Second level</a:t>
            </a:r>
            <a:endParaRPr lang="en-US" noProof="1" smtClean="0"/>
          </a:p>
          <a:p>
            <a:pPr lvl="2"/>
            <a:r>
              <a:rPr lang="en-US" noProof="1" smtClean="0"/>
              <a:t>Third level</a:t>
            </a:r>
            <a:endParaRPr lang="en-US" noProof="1" smtClean="0"/>
          </a:p>
          <a:p>
            <a:pPr lvl="3"/>
            <a:r>
              <a:rPr lang="en-US" noProof="1" smtClean="0"/>
              <a:t>Fourth level</a:t>
            </a:r>
            <a:endParaRPr lang="en-US" noProof="1" smtClean="0"/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p>
            <a:pPr lvl="0" eaLnBrk="1" hangingPunct="1">
              <a:buNone/>
            </a:pPr>
            <a:fld id="{BB962C8B-B14F-4D97-AF65-F5344CB8AC3E}" type="datetimeFigureOut">
              <a:rPr lang="en-US" altLang="x-none" b="0" dirty="0">
                <a:latin typeface="Calibri" panose="020F0502020204030204" charset="0"/>
              </a:rPr>
            </a:fld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p>
            <a:pPr lvl="0" eaLnBrk="1" hangingPunct="1">
              <a:buNone/>
            </a:pPr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p>
            <a:pPr lvl="0" eaLnBrk="1" hangingPunct="1">
              <a:buNone/>
            </a:pPr>
            <a:fld id="{9A0DB2DC-4C9A-4742-B13C-FB6460FD3503}" type="slidenum">
              <a:rPr lang="en-US" altLang="x-none" b="0" dirty="0">
                <a:latin typeface="Calibri" panose="020F0502020204030204" charset="0"/>
              </a:rPr>
            </a:fld>
            <a:endParaRPr lang="en-US" altLang="x-none" b="0" dirty="0">
              <a:latin typeface="Calibri" panose="020F0502020204030204" charset="0"/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p>
            <a:pPr lvl="0" eaLnBrk="1" hangingPunct="1">
              <a:buNone/>
            </a:pPr>
            <a:fld id="{BB962C8B-B14F-4D97-AF65-F5344CB8AC3E}" type="datetimeFigureOut">
              <a:rPr lang="en-US" altLang="x-none" b="0" dirty="0">
                <a:latin typeface="Calibri" panose="020F0502020204030204" charset="0"/>
              </a:rPr>
            </a:fld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p>
            <a:pPr lvl="0" eaLnBrk="1" hangingPunct="1">
              <a:buNone/>
            </a:pPr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p>
            <a:pPr lvl="0" eaLnBrk="1" hangingPunct="1">
              <a:buNone/>
            </a:pPr>
            <a:fld id="{9A0DB2DC-4C9A-4742-B13C-FB6460FD3503}" type="slidenum">
              <a:rPr lang="en-US" altLang="x-none" b="0" dirty="0">
                <a:latin typeface="Calibri" panose="020F0502020204030204" charset="0"/>
              </a:rPr>
            </a:fld>
            <a:endParaRPr lang="en-US" altLang="x-none" b="0" dirty="0">
              <a:latin typeface="Calibri" panose="020F0502020204030204" charset="0"/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1.wav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5.xml"/><Relationship Id="rId3" Type="http://schemas.openxmlformats.org/officeDocument/2006/relationships/audio" Target="../media/audio2.wav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9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Title 1"/>
          <p:cNvSpPr>
            <a:spLocks noGrp="1"/>
          </p:cNvSpPr>
          <p:nvPr>
            <p:ph type="ctrTitle" idx="4294967295"/>
          </p:nvPr>
        </p:nvSpPr>
        <p:spPr>
          <a:xfrm>
            <a:off x="914400" y="2131484"/>
            <a:ext cx="10363200" cy="146896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lIns="121908" tIns="60954" rIns="121908" bIns="60954" anchor="ctr" anchorCtr="0"/>
          <a:lstStyle>
            <a:lvl1pPr lvl="0">
              <a:buClrTx/>
              <a:buSzTx/>
              <a:buFontTx/>
              <a:defRPr/>
            </a:lvl1pPr>
          </a:lstStyle>
          <a:p>
            <a:pPr lvl="0" eaLnBrk="1" hangingPunct="1"/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1828800" y="3886200"/>
            <a:ext cx="8534400" cy="17526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miter lim="800000"/>
          </a:ln>
        </p:spPr>
        <p:txBody>
          <a:bodyPr lIns="121908" tIns="60954" rIns="121908" bIns="60954"/>
          <a:lstStyle>
            <a:lvl1pPr marL="0" lvl="0" indent="0" algn="ctr">
              <a:buClrTx/>
              <a:buSzTx/>
              <a:buFont typeface="Arial" panose="020B0604020202020204" pitchFamily="34" charset="0"/>
              <a:buNone/>
              <a:defRPr/>
            </a:lvl1pPr>
            <a:lvl2pPr marL="457200" lvl="1" indent="0" algn="ctr">
              <a:buClrTx/>
              <a:buSzTx/>
              <a:buFont typeface="Arial" panose="020B0604020202020204" pitchFamily="34" charset="0"/>
              <a:buNone/>
              <a:defRPr/>
            </a:lvl2pPr>
            <a:lvl3pPr marL="914400" lvl="2" indent="0" algn="ctr">
              <a:buClrTx/>
              <a:buSzTx/>
              <a:buFont typeface="Arial" panose="020B0604020202020204" pitchFamily="34" charset="0"/>
              <a:buNone/>
              <a:defRPr/>
            </a:lvl3pPr>
            <a:lvl4pPr marL="1371600" lvl="3" indent="0" algn="ctr">
              <a:buClrTx/>
              <a:buSzTx/>
              <a:buFont typeface="Arial" panose="020B0604020202020204" pitchFamily="34" charset="0"/>
              <a:buNone/>
              <a:defRPr/>
            </a:lvl4pPr>
            <a:lvl5pPr marL="1828800" lvl="4" indent="0" algn="ctr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pPr lvl="0" defTabSz="913130" eaLnBrk="1" hangingPunct="1">
              <a:buNone/>
            </a:pPr>
            <a:endParaRPr dirty="0">
              <a:solidFill>
                <a:srgbClr val="898989"/>
              </a:solidFill>
            </a:endParaRPr>
          </a:p>
        </p:txBody>
      </p:sp>
      <p:pic>
        <p:nvPicPr>
          <p:cNvPr id="3076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-8467" y="1576917"/>
            <a:ext cx="12090400" cy="233616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p>
            <a:pPr algn="ctr" defTabSz="913130" eaLnBrk="1" hangingPunct="1">
              <a:buNone/>
            </a:pPr>
            <a:r>
              <a:rPr sz="7200" b="1" dirty="0">
                <a:solidFill>
                  <a:srgbClr val="FF0000"/>
                </a:solidFill>
                <a:latin typeface="UTM Avo" panose="02040603050506020204"/>
              </a:rPr>
              <a:t>Chào mừng các con đến với tiết 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/>
              </a:rPr>
              <a:t>kể chuyện</a:t>
            </a:r>
            <a:endParaRPr lang="en-US" sz="7200" b="1" dirty="0">
              <a:solidFill>
                <a:srgbClr val="FF0000"/>
              </a:solidFill>
              <a:latin typeface="UTM Avo" panose="02040603050506020204"/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b="100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10271" t="27847" r="5032" b="7510"/>
          <a:stretch>
            <a:fillRect/>
          </a:stretch>
        </p:blipFill>
        <p:spPr>
          <a:xfrm>
            <a:off x="-141816" y="537633"/>
            <a:ext cx="13023849" cy="621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2" name="TextBox 9"/>
          <p:cNvSpPr txBox="1"/>
          <p:nvPr/>
        </p:nvSpPr>
        <p:spPr>
          <a:xfrm>
            <a:off x="3894667" y="3972984"/>
            <a:ext cx="5386070" cy="1116965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>
            <a:spAutoFit/>
          </a:bodyPr>
          <a:p>
            <a:pPr defTabSz="685800" eaLnBrk="1" hangingPunct="1">
              <a:buNone/>
            </a:pPr>
            <a:r>
              <a:rPr sz="6665" dirty="0">
                <a:solidFill>
                  <a:srgbClr val="FF0000"/>
                </a:solidFill>
                <a:latin typeface="UTM Avo" panose="02040603050506020204"/>
              </a:rPr>
              <a:t>HẸN GẶP LẠI</a:t>
            </a:r>
            <a:endParaRPr sz="6665" dirty="0">
              <a:solidFill>
                <a:srgbClr val="FF0000"/>
              </a:solidFill>
              <a:latin typeface="UTM Avo" panose="02040603050506020204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09537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p>
            <a:pPr algn="ctr" defTabSz="1219200" eaLnBrk="1" hangingPunct="1">
              <a:spcBef>
                <a:spcPct val="50000"/>
              </a:spcBef>
            </a:pPr>
            <a:r>
              <a:rPr lang="en-US" altLang="en-US" sz="6400" b="0" dirty="0">
                <a:latin typeface="VNI-Avo" pitchFamily="2" charset="0"/>
              </a:rPr>
              <a:t>KHÔÛI ÑOÄNG</a:t>
            </a:r>
            <a:endParaRPr lang="en-US" altLang="en-US" sz="6400" b="0" dirty="0">
              <a:latin typeface="VNI-Avo" pitchFamily="2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Cô bé quàng khăn đỏ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30605" y="277495"/>
            <a:ext cx="10178415" cy="603821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91460" y="0"/>
            <a:ext cx="7136130" cy="53727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36190" y="443230"/>
            <a:ext cx="6708775" cy="58039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99410" y="448945"/>
            <a:ext cx="6769100" cy="54019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14270" y="183515"/>
            <a:ext cx="7399020" cy="59683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5095" y="387350"/>
            <a:ext cx="6995795" cy="58400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20315" y="546735"/>
            <a:ext cx="6702425" cy="53632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</Words>
  <Application>WPS Presentation</Application>
  <PresentationFormat>Widescreen</PresentationFormat>
  <Paragraphs>6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21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UTM Avo</vt:lpstr>
      <vt:lpstr>VNI-Avo</vt:lpstr>
      <vt:lpstr>1_Office Theme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1</cp:revision>
  <dcterms:created xsi:type="dcterms:W3CDTF">2021-01-19T02:25:48Z</dcterms:created>
  <dcterms:modified xsi:type="dcterms:W3CDTF">2021-01-19T02:25:48Z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