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6"/>
  </p:notesMasterIdLst>
  <p:sldIdLst>
    <p:sldId id="257" r:id="rId4"/>
    <p:sldId id="258" r:id="rId5"/>
    <p:sldId id="259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72"/>
            <a:ext cx="3932237" cy="16001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366"/>
            <a:ext cx="6172200" cy="48733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273"/>
            <a:ext cx="3932237" cy="3811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03"/>
            <a:ext cx="2628901" cy="58114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03"/>
            <a:ext cx="7734300" cy="58114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293"/>
            <a:ext cx="10363200" cy="238745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1816"/>
            <a:ext cx="9144000" cy="16556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633"/>
            <a:ext cx="10515599" cy="28525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180"/>
            <a:ext cx="10515599" cy="15000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512"/>
            <a:ext cx="5181600" cy="435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512"/>
            <a:ext cx="5181600" cy="435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05"/>
            <a:ext cx="10515599" cy="1325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058"/>
            <a:ext cx="5157786" cy="823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4920"/>
            <a:ext cx="5157786" cy="3684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058"/>
            <a:ext cx="5183188" cy="823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4920"/>
            <a:ext cx="5183188" cy="3684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72"/>
            <a:ext cx="3932237" cy="16001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366"/>
            <a:ext cx="6172200" cy="4873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273"/>
            <a:ext cx="3932237" cy="3811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05"/>
            <a:ext cx="10515599" cy="1325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512"/>
            <a:ext cx="10515599" cy="435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8"/>
            <a:ext cx="2743200" cy="365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8"/>
            <a:ext cx="4114801" cy="365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8"/>
            <a:ext cx="2743200" cy="365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椭圆 7"/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UTM Avo" panose="020406030505060202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938" y="1012825"/>
            <a:ext cx="4972050" cy="497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42213" y="2517775"/>
            <a:ext cx="37734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latin typeface="UTM Avo" panose="02040603050506020204" pitchFamily="18" charset="0"/>
                <a:ea typeface="字魂17号-萌趣果冻体"/>
                <a:cs typeface="UTM Avo" panose="02040603050506020204" pitchFamily="18" charset="0"/>
              </a:rPr>
              <a:t>quả quyết</a:t>
            </a:r>
            <a:endParaRPr lang="en-US" altLang="zh-CN" sz="4400" dirty="0">
              <a:latin typeface="UTM Avo" panose="02040603050506020204" pitchFamily="18" charset="0"/>
              <a:ea typeface="字魂17号-萌趣果冻体"/>
              <a:cs typeface="UTM Avo" panose="02040603050506020204" pitchFamily="18" charset="0"/>
            </a:endParaRPr>
          </a:p>
        </p:txBody>
      </p:sp>
      <p:pic>
        <p:nvPicPr>
          <p:cNvPr id="4101" name="图片 2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759575" y="1096963"/>
            <a:ext cx="3919538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1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759575" y="2817813"/>
            <a:ext cx="4259263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13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589713" y="3910013"/>
            <a:ext cx="4259262" cy="89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图片 15"/>
          <p:cNvPicPr>
            <a:picLocks noChangeAspect="1"/>
          </p:cNvPicPr>
          <p:nvPr/>
        </p:nvPicPr>
        <p:blipFill>
          <a:blip r:embed="rId2"/>
          <a:srcRect t="26978" b="31203"/>
          <a:stretch>
            <a:fillRect/>
          </a:stretch>
        </p:blipFill>
        <p:spPr>
          <a:xfrm>
            <a:off x="6808788" y="5211763"/>
            <a:ext cx="4259262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numCol="1">
            <a:prstTxWarp prst="textArchUp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KHỞI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7888288" y="3970338"/>
            <a:ext cx="29956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latin typeface="UTM Avo" panose="02040603050506020204" pitchFamily="18" charset="0"/>
                <a:ea typeface="字魂17号-萌趣果冻体"/>
                <a:cs typeface="UTM Avo" panose="02040603050506020204" pitchFamily="18" charset="0"/>
              </a:rPr>
              <a:t>dỗ dành</a:t>
            </a:r>
            <a:endParaRPr lang="en-US" altLang="zh-CN" sz="4400" dirty="0">
              <a:latin typeface="UTM Avo" panose="02040603050506020204" pitchFamily="18" charset="0"/>
              <a:ea typeface="字魂17号-萌趣果冻体"/>
              <a:cs typeface="UTM Avo" panose="02040603050506020204" pitchFamily="18" charset="0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7840663" y="5086350"/>
            <a:ext cx="3940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latin typeface="UTM Avo" panose="02040603050506020204" pitchFamily="18" charset="0"/>
                <a:ea typeface="字魂17号-萌趣果冻体"/>
                <a:cs typeface="UTM Avo" panose="02040603050506020204" pitchFamily="18" charset="0"/>
              </a:rPr>
              <a:t>tràn ngập</a:t>
            </a:r>
            <a:endParaRPr lang="en-US" altLang="zh-CN" sz="4400" dirty="0">
              <a:latin typeface="UTM Avo" panose="02040603050506020204" pitchFamily="18" charset="0"/>
              <a:ea typeface="字魂17号-萌趣果冻体"/>
              <a:cs typeface="UTM Avo" panose="02040603050506020204" pitchFamily="18" charset="0"/>
            </a:endParaRPr>
          </a:p>
        </p:txBody>
      </p:sp>
      <p:sp>
        <p:nvSpPr>
          <p:cNvPr id="14" name="文本框 3"/>
          <p:cNvSpPr txBox="1"/>
          <p:nvPr/>
        </p:nvSpPr>
        <p:spPr>
          <a:xfrm>
            <a:off x="7542213" y="1087438"/>
            <a:ext cx="37734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latin typeface="UTM Avo" panose="02040603050506020204" pitchFamily="18" charset="0"/>
                <a:ea typeface="字魂17号-萌趣果冻体"/>
                <a:cs typeface="UTM Avo" panose="02040603050506020204" pitchFamily="18" charset="0"/>
              </a:rPr>
              <a:t>mừng quýnh</a:t>
            </a:r>
            <a:endParaRPr lang="en-US" altLang="zh-CN" sz="4400" dirty="0">
              <a:latin typeface="UTM Avo" panose="02040603050506020204" pitchFamily="18" charset="0"/>
              <a:ea typeface="字魂17号-萌趣果冻体"/>
              <a:cs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612" y="132"/>
            <a:ext cx="12190778" cy="685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054" y="2706552"/>
            <a:ext cx="8073850" cy="144511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UTM Avo" panose="02040603050506020204" pitchFamily="18" charset="0"/>
              </a:rPr>
              <a:t>Tập đọc: Ve con đi học</a:t>
            </a:r>
            <a:endParaRPr lang="en-US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97150" y="203200"/>
            <a:ext cx="7344410" cy="651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1"/>
          <p:cNvSpPr txBox="1"/>
          <p:nvPr/>
        </p:nvSpPr>
        <p:spPr>
          <a:xfrm>
            <a:off x="541020" y="594995"/>
            <a:ext cx="10861675" cy="893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800" dirty="0">
                <a:solidFill>
                  <a:srgbClr val="000000"/>
                </a:solidFill>
                <a:latin typeface="UTM Avo" panose="02040603050506020204"/>
              </a:rPr>
              <a:t>Vì sao ve con chỉ biết đọc chữ e</a:t>
            </a:r>
            <a:endParaRPr lang="en-US" sz="4800" dirty="0">
              <a:solidFill>
                <a:srgbClr val="000000"/>
              </a:solidFill>
              <a:latin typeface="UTM Avo" panose="02040603050506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664845" y="2707640"/>
            <a:ext cx="10861675" cy="893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800" dirty="0">
                <a:solidFill>
                  <a:srgbClr val="000000"/>
                </a:solidFill>
                <a:latin typeface="UTM Avo" panose="02040603050506020204"/>
              </a:rPr>
              <a:t>Vì ve con lười học</a:t>
            </a:r>
            <a:endParaRPr lang="en-US" sz="4800" dirty="0">
              <a:solidFill>
                <a:srgbClr val="00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1"/>
          <p:cNvSpPr txBox="1"/>
          <p:nvPr/>
        </p:nvSpPr>
        <p:spPr>
          <a:xfrm>
            <a:off x="541020" y="594995"/>
            <a:ext cx="10861675" cy="893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800" dirty="0">
                <a:solidFill>
                  <a:srgbClr val="000000"/>
                </a:solidFill>
                <a:latin typeface="UTM Avo" panose="02040603050506020204"/>
              </a:rPr>
              <a:t>Ve con suốt ngày “e...e” để làm gì?</a:t>
            </a:r>
            <a:endParaRPr lang="en-US" sz="4800" dirty="0">
              <a:solidFill>
                <a:srgbClr val="000000"/>
              </a:solidFill>
              <a:latin typeface="UTM Avo" panose="02040603050506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3141980" y="2755900"/>
            <a:ext cx="6587490" cy="893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800" dirty="0">
                <a:solidFill>
                  <a:srgbClr val="000000"/>
                </a:solidFill>
                <a:latin typeface="UTM Avo" panose="02040603050506020204"/>
              </a:rPr>
              <a:t>Để khoe tài</a:t>
            </a:r>
            <a:endParaRPr lang="en-US" sz="4800" dirty="0">
              <a:solidFill>
                <a:srgbClr val="00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1"/>
          <p:cNvSpPr txBox="1"/>
          <p:nvPr/>
        </p:nvSpPr>
        <p:spPr>
          <a:xfrm>
            <a:off x="541020" y="594995"/>
            <a:ext cx="10861675" cy="17678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800" dirty="0">
                <a:solidFill>
                  <a:schemeClr val="bg1"/>
                </a:solidFill>
                <a:latin typeface="UTM Avo" panose="02040603050506020204"/>
              </a:rPr>
              <a:t>Nếu ve hiểu trốn học là sai, bạn ấy sẽ nói lời xin lỗi bố mẹ thế nào</a:t>
            </a:r>
            <a:endParaRPr lang="en-US" sz="4800" dirty="0">
              <a:solidFill>
                <a:schemeClr val="bg1"/>
              </a:solidFill>
              <a:latin typeface="UTM Avo" panose="02040603050506020204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2000885" y="2755900"/>
            <a:ext cx="8590915" cy="2726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800" dirty="0">
                <a:solidFill>
                  <a:srgbClr val="000000"/>
                </a:solidFill>
                <a:latin typeface="UTM Avo" panose="02040603050506020204"/>
              </a:rPr>
              <a:t>Con xin lỗi bố mẹ, từ nay con sẽ cố gắng học hành chăm chỉ.</a:t>
            </a:r>
            <a:endParaRPr lang="en-US" sz="4800" dirty="0">
              <a:solidFill>
                <a:srgbClr val="00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1"/>
          <p:cNvSpPr txBox="1"/>
          <p:nvPr/>
        </p:nvSpPr>
        <p:spPr>
          <a:xfrm>
            <a:off x="512763" y="623888"/>
            <a:ext cx="11152187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9600" dirty="0">
                <a:latin typeface=".VnAvant" panose="020B7200000000000000" pitchFamily="34" charset="0"/>
              </a:rPr>
              <a:t>T¹m biÖt c¸c em</a:t>
            </a:r>
            <a:endParaRPr sz="9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Presentation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HP001 4 hàng</vt:lpstr>
      <vt:lpstr>字魂17号-萌趣果冻体</vt:lpstr>
      <vt:lpstr>Segoe Print</vt:lpstr>
      <vt:lpstr>.VnAvant</vt:lpstr>
      <vt:lpstr>UTM Avo</vt:lpstr>
      <vt:lpstr>Times New Roman</vt:lpstr>
      <vt:lpstr>Malgun Gothic Semilight</vt:lpstr>
      <vt:lpstr>UTM Avo</vt:lpstr>
      <vt:lpstr>1_Office Theme</vt:lpstr>
      <vt:lpstr>2_Office Theme</vt:lpstr>
      <vt:lpstr>PowerPoint 演示文稿</vt:lpstr>
      <vt:lpstr>PowerPoint 演示文稿</vt:lpstr>
      <vt:lpstr>Bài 5: Mấy và mấy (tiết 3)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</cp:revision>
  <dcterms:created xsi:type="dcterms:W3CDTF">2021-01-19T11:12:18Z</dcterms:created>
  <dcterms:modified xsi:type="dcterms:W3CDTF">2021-01-19T11:12:18Z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