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0" r:id="rId2"/>
  </p:sldMasterIdLst>
  <p:notesMasterIdLst>
    <p:notesMasterId r:id="rId20"/>
  </p:notesMasterIdLst>
  <p:sldIdLst>
    <p:sldId id="283" r:id="rId3"/>
    <p:sldId id="284" r:id="rId4"/>
    <p:sldId id="325" r:id="rId5"/>
    <p:sldId id="326" r:id="rId6"/>
    <p:sldId id="321" r:id="rId7"/>
    <p:sldId id="327" r:id="rId8"/>
    <p:sldId id="328" r:id="rId9"/>
    <p:sldId id="319" r:id="rId10"/>
    <p:sldId id="333" r:id="rId11"/>
    <p:sldId id="323" r:id="rId12"/>
    <p:sldId id="330" r:id="rId13"/>
    <p:sldId id="329" r:id="rId14"/>
    <p:sldId id="334" r:id="rId15"/>
    <p:sldId id="305" r:id="rId16"/>
    <p:sldId id="306" r:id="rId17"/>
    <p:sldId id="335" r:id="rId18"/>
    <p:sldId id="309" r:id="rId19"/>
  </p:sldIdLst>
  <p:sldSz cx="12192000" cy="6858000"/>
  <p:notesSz cx="6858000" cy="9144000"/>
  <p:embeddedFontLs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SimSun" panose="02010600030101010101" pitchFamily="2" charset="-122"/>
      <p:regular r:id="rId31"/>
    </p:embeddedFont>
    <p:embeddedFont>
      <p:font typeface="字魂7号-温暖童稚体" panose="00000500000000000000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9CD4BA-AAE3-40AC-812A-403E95B5CE15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64CD37-6B68-4606-8BFF-2135BEF9E0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992323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09781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6091896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4781137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8904703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01628377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99582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22678546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7327163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26411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8002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32199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VIDEO%20TV%20HK2%20CANH%20DIEU\3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/>
              </a:rPr>
              <a:t>Nghỉ giải lao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3314700" y="-6032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84200"/>
            <a:ext cx="955675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46225" y="2324100"/>
            <a:ext cx="9280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Kinh ng¹c         lan xuèng biÓn</a:t>
            </a:r>
          </a:p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NgËp trµn         kªnh</a:t>
            </a:r>
          </a:p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hÝch mét nh¸t  lan l«ng lèc</a:t>
            </a:r>
          </a:p>
        </p:txBody>
      </p:sp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3314700" y="-6032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231106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900" y="10048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13843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19161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3637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8876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900" y="29178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0" y="33321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9084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43799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7556500" y="996950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9091613" y="3332163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11437938" y="3817938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6-Point Star 15"/>
          <p:cNvSpPr/>
          <p:nvPr/>
        </p:nvSpPr>
        <p:spPr>
          <a:xfrm>
            <a:off x="2632075" y="1069975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6-Point Star 16"/>
          <p:cNvSpPr/>
          <p:nvPr/>
        </p:nvSpPr>
        <p:spPr>
          <a:xfrm>
            <a:off x="3040063" y="1558925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6-Point Star 17"/>
          <p:cNvSpPr/>
          <p:nvPr/>
        </p:nvSpPr>
        <p:spPr>
          <a:xfrm>
            <a:off x="2732088" y="206216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6-Point Star 18"/>
          <p:cNvSpPr/>
          <p:nvPr/>
        </p:nvSpPr>
        <p:spPr>
          <a:xfrm>
            <a:off x="2779713" y="2593975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2744788" y="309721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2324100" y="3536950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6-Point Star 21"/>
          <p:cNvSpPr/>
          <p:nvPr/>
        </p:nvSpPr>
        <p:spPr>
          <a:xfrm>
            <a:off x="5729288" y="2913063"/>
            <a:ext cx="407987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6-Point Star 22"/>
          <p:cNvSpPr/>
          <p:nvPr/>
        </p:nvSpPr>
        <p:spPr>
          <a:xfrm>
            <a:off x="6632575" y="3806825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6-Point Star 23"/>
          <p:cNvSpPr/>
          <p:nvPr/>
        </p:nvSpPr>
        <p:spPr>
          <a:xfrm>
            <a:off x="2428875" y="4014788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</a:p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84338"/>
            <a:ext cx="109204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7853363" y="3084513"/>
            <a:ext cx="416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.VnAvant" panose="020B7200000000000000" pitchFamily="34" charset="0"/>
              </a:rPr>
              <a:t>T¶ng ®¸ kh«ng nghe</a:t>
            </a:r>
          </a:p>
        </p:txBody>
      </p:sp>
      <p:sp>
        <p:nvSpPr>
          <p:cNvPr id="16390" name="TextBox 4"/>
          <p:cNvSpPr txBox="1">
            <a:spLocks noChangeArrowheads="1"/>
          </p:cNvSpPr>
          <p:nvPr/>
        </p:nvSpPr>
        <p:spPr bwMode="auto">
          <a:xfrm>
            <a:off x="8818563" y="4219575"/>
            <a:ext cx="353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FF0000"/>
                </a:solidFill>
                <a:latin typeface=".VnAvant" panose="020B7200000000000000" pitchFamily="34" charset="0"/>
              </a:rPr>
              <a:t>Kªnh t¶ng ®¸ lªn hÝch mét c¸i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389" grpId="0"/>
      <p:bldP spid="163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3418317" y="-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/>
              </a:rPr>
              <a:t>4. Tập viết</a:t>
            </a:r>
          </a:p>
        </p:txBody>
      </p:sp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81275"/>
            <a:ext cx="11430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37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542213" y="2517775"/>
            <a:ext cx="37734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Chªnh lÖch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5124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096963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2817813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589713" y="391001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anose="02040603050506020204" pitchFamily="18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88288" y="3970338"/>
            <a:ext cx="2995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M¾t xÕch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BËp bªnh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542213" y="1087438"/>
            <a:ext cx="3773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Kh¸m bÖnh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000" noProof="1">
                <a:solidFill>
                  <a:srgbClr val="FFFFFF"/>
                </a:solidFill>
                <a:latin typeface="UTM Avo" panose="02040603050506020204"/>
              </a:rPr>
              <a:t>Đọc thành tiếng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14400"/>
            <a:ext cx="1210945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i 96: </a:t>
            </a:r>
            <a:endParaRPr lang="en-US" alt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1369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</a:rPr>
              <a:t>inh     ich</a:t>
            </a:r>
            <a:endParaRPr lang="en-US" altLang="en-US" sz="540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Thứ    ng</a:t>
            </a: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y   tháng   năm 2020</a:t>
            </a: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Tiếng Việt</a:t>
            </a:r>
            <a:endParaRPr lang="en-US" altLang="en-US" sz="3200" b="1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7173" name="Oval 8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inh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7176" name="Oval 11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ich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/>
          <a:lstStyle/>
          <a:p>
            <a:pPr eaLnBrk="1" hangingPunct="1"/>
            <a:endParaRPr noProof="1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/>
          <p:cNvSpPr>
            <a:spLocks noChangeArrowheads="1"/>
          </p:cNvSpPr>
          <p:nvPr/>
        </p:nvSpPr>
        <p:spPr bwMode="auto">
          <a:xfrm>
            <a:off x="5684838" y="2913063"/>
            <a:ext cx="60166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charset="-122"/>
                <a:sym typeface="Lato Regular"/>
              </a:rPr>
              <a:t>Làm quen</a:t>
            </a:r>
            <a:endParaRPr lang="zh-CN" altLang="en-US" sz="6600" b="1">
              <a:solidFill>
                <a:srgbClr val="FF0000"/>
              </a:solidFill>
              <a:latin typeface="UTM Avo" panose="02040603050506020204" pitchFamily="18" charset="0"/>
              <a:ea typeface="字魂7号-温暖童稚体" charset="-122"/>
              <a:sym typeface="Lato Regular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01715" y="5939562"/>
            <a:ext cx="619028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k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inh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kinh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s¾c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kÝnh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pitchFamily="18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826" y="187674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/>
            <a:r>
              <a:rPr sz="7200" noProof="1">
                <a:solidFill>
                  <a:srgbClr val="008000"/>
                </a:solidFill>
                <a:latin typeface=".VnAvant" panose="020B7200000000000000" pitchFamily="34" charset="0"/>
              </a:rPr>
              <a:t>inh</a:t>
            </a:r>
            <a:endParaRPr sz="7200" noProof="1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508342" y="3094176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449638" y="3094176"/>
            <a:ext cx="1305704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216068" y="460648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 defTabSz="914400"/>
            <a:r>
              <a:rPr sz="4400" noProof="1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sz="4400" noProof="1">
                <a:solidFill>
                  <a:srgbClr val="FFFFFF"/>
                </a:solidFill>
                <a:latin typeface="VNI-Avo" pitchFamily="2" charset="0"/>
              </a:rPr>
              <a:t> - nh - </a:t>
            </a:r>
            <a:r>
              <a:rPr sz="4400" noProof="1">
                <a:solidFill>
                  <a:srgbClr val="FFFFFF"/>
                </a:solidFill>
                <a:latin typeface=".VnAvant" panose="020B7200000000000000" pitchFamily="34" charset="0"/>
              </a:rPr>
              <a:t>inh</a:t>
            </a:r>
            <a:endParaRPr sz="4400" noProof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648575" y="4267200"/>
            <a:ext cx="3016250" cy="83026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kÝnh m¾t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648575" y="426085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latin typeface=".VnAvant" panose="020B7200000000000000" pitchFamily="34" charset="0"/>
              </a:rPr>
              <a:t>k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Ýnh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648575" y="5138738"/>
            <a:ext cx="1420813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K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inh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069388" y="5154613"/>
            <a:ext cx="1595437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39313" y="5305425"/>
            <a:ext cx="230187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2074863"/>
            <a:ext cx="3695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486400" y="5891403"/>
            <a:ext cx="6705600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lê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ich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lich-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nÆng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lÞch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pitchFamily="18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6" y="171353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ich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285506" y="3011753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255986" y="3011752"/>
            <a:ext cx="1333247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VNI-Avo" pitchFamily="2" charset="0"/>
              </a:rPr>
              <a:t>ch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94003" y="407664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ich</a:t>
            </a:r>
            <a:endParaRPr lang="en-US" sz="44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7045325" y="4310063"/>
            <a:ext cx="3017838" cy="84137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lÞch bµn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7046913" y="4321175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l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Þch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046913" y="5124450"/>
            <a:ext cx="1420812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/>
            <a:r>
              <a:rPr sz="4800" noProof="1">
                <a:solidFill>
                  <a:srgbClr val="008000"/>
                </a:solidFill>
                <a:latin typeface="VNI-Avo" pitchFamily="2" charset="0"/>
              </a:rPr>
              <a:t>lich</a:t>
            </a:r>
            <a:endParaRPr sz="4800" noProof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467725" y="5126038"/>
            <a:ext cx="1595438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263063" y="5700713"/>
            <a:ext cx="1587" cy="0"/>
          </a:xfrm>
          <a:prstGeom prst="line">
            <a:avLst/>
          </a:prstGeom>
          <a:ln w="38100">
            <a:solidFill>
              <a:srgbClr val="1F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63063" y="5478463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205913" y="5519738"/>
            <a:ext cx="114300" cy="127000"/>
          </a:xfrm>
          <a:prstGeom prst="ellipse">
            <a:avLst/>
          </a:prstGeom>
          <a:solidFill>
            <a:schemeClr val="tx1"/>
          </a:solidFill>
          <a:ln>
            <a:solidFill>
              <a:srgbClr val="1F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endParaRPr noProof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24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196975"/>
            <a:ext cx="34480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473075" y="2486025"/>
            <a:ext cx="2570163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Êm tÝch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4502150" y="2455863"/>
            <a:ext cx="3027363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chim chÝch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8340725" y="2486025"/>
            <a:ext cx="31369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bµn tÝnh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4467225" y="6219825"/>
            <a:ext cx="3311525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VÞnh H¹ Long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8664575" y="6205538"/>
            <a:ext cx="2676525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DiÔn kÞch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inh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ich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0" y="3001963"/>
            <a:ext cx="4043363" cy="5921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2" idx="5"/>
          </p:cNvCxnSpPr>
          <p:nvPr/>
        </p:nvCxnSpPr>
        <p:spPr>
          <a:xfrm flipH="1" flipV="1">
            <a:off x="7053263" y="4130675"/>
            <a:ext cx="1509712" cy="20812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2" idx="5"/>
          </p:cNvCxnSpPr>
          <p:nvPr/>
        </p:nvCxnSpPr>
        <p:spPr>
          <a:xfrm flipH="1">
            <a:off x="2844800" y="3862388"/>
            <a:ext cx="3167063" cy="24320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2" idx="5"/>
          </p:cNvCxnSpPr>
          <p:nvPr/>
        </p:nvCxnSpPr>
        <p:spPr>
          <a:xfrm flipH="1">
            <a:off x="4098925" y="3057525"/>
            <a:ext cx="4241800" cy="752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-12700" y="6294438"/>
            <a:ext cx="2865438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phÝch nu­íc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681038"/>
            <a:ext cx="2625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757238"/>
            <a:ext cx="29622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5" y="706438"/>
            <a:ext cx="31369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284663"/>
            <a:ext cx="22256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4427538"/>
            <a:ext cx="30861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4284663"/>
            <a:ext cx="26765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2900363" y="3349625"/>
            <a:ext cx="1198562" cy="895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dirty="0" err="1">
                <a:latin typeface=".VnAvant" panose="020B7200000000000000" pitchFamily="34" charset="0"/>
              </a:rPr>
              <a:t>inh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81700" y="3367088"/>
            <a:ext cx="1255713" cy="895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dirty="0" err="1">
                <a:latin typeface=".VnAvant" panose="020B7200000000000000" pitchFamily="34" charset="0"/>
              </a:rPr>
              <a:t>ich</a:t>
            </a:r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11265" name="Straight Connector 11264"/>
          <p:cNvCxnSpPr>
            <a:endCxn id="22" idx="5"/>
          </p:cNvCxnSpPr>
          <p:nvPr/>
        </p:nvCxnSpPr>
        <p:spPr>
          <a:xfrm>
            <a:off x="3786188" y="4152900"/>
            <a:ext cx="627062" cy="21415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 animBg="1"/>
      <p:bldP spid="11270" grpId="0" animBg="1"/>
      <p:bldP spid="11278" grpId="0" animBg="1"/>
      <p:bldP spid="17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Widescreen</PresentationFormat>
  <Paragraphs>66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UTM Avo</vt:lpstr>
      <vt:lpstr>HP001 4 hàng</vt:lpstr>
      <vt:lpstr>等线</vt:lpstr>
      <vt:lpstr>Times New Roman</vt:lpstr>
      <vt:lpstr>.VnAvant</vt:lpstr>
      <vt:lpstr>字魂17号-萌趣果冻体</vt:lpstr>
      <vt:lpstr>SimSun</vt:lpstr>
      <vt:lpstr>Lato Regular</vt:lpstr>
      <vt:lpstr>字魂7号-温暖童稚体</vt:lpstr>
      <vt:lpstr>Calibri Light</vt:lpstr>
      <vt:lpstr>VNI-Avo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LuyÖn ®äc tõ khã</vt:lpstr>
      <vt:lpstr>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3</cp:revision>
  <dcterms:created xsi:type="dcterms:W3CDTF">2019-03-29T12:25:33Z</dcterms:created>
  <dcterms:modified xsi:type="dcterms:W3CDTF">2021-01-19T12:02:08Z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