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92" r:id="rId4"/>
    <p:sldId id="301" r:id="rId5"/>
    <p:sldId id="302" r:id="rId6"/>
    <p:sldId id="303" r:id="rId7"/>
    <p:sldId id="304" r:id="rId8"/>
    <p:sldId id="305" r:id="rId9"/>
    <p:sldId id="298" r:id="rId10"/>
    <p:sldId id="306" r:id="rId11"/>
    <p:sldId id="275" r:id="rId12"/>
    <p:sldId id="307" r:id="rId13"/>
    <p:sldId id="312" r:id="rId14"/>
    <p:sldId id="289" r:id="rId15"/>
    <p:sldId id="308" r:id="rId16"/>
    <p:sldId id="278" r:id="rId17"/>
    <p:sldId id="299" r:id="rId18"/>
    <p:sldId id="313" r:id="rId19"/>
    <p:sldId id="311" r:id="rId20"/>
  </p:sldIdLst>
  <p:sldSz cx="12192000" cy="6858000"/>
  <p:notesSz cx="6858000" cy="9144000"/>
  <p:embeddedFontLst>
    <p:embeddedFont>
      <p:font typeface="SimSun" panose="02010600030101010101" pitchFamily="2" charset="-122"/>
      <p:regular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VNI-Avo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4C18"/>
    <a:srgbClr val="6E3D0C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6A0CE1-FCB1-4D18-BD0A-E267214A284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D1B0E5-BE2F-41ED-8780-B15177987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6F57-9428-4501-9C33-0C63354A872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7020-1590-45C3-B114-8C4E8C238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314D-FCE9-4F96-8760-3AE857EC0C3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44A6-E8D9-4046-96A5-A2E4C33D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3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3A8E-2A1F-4A11-938B-01D49E0FB7D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2074-82F9-4D3B-8728-5BF67805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49583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42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6302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52530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4302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24913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034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5882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486B-84DF-424C-99E5-2593FF9BBF7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1DB4-0465-4AFA-8B8B-B9EBD650A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379978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7794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5606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100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3BAC-EC0B-4155-94C3-B5461FF6A10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8B7A-C877-4C9C-95C2-2BC62790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798B-7E6D-4A5D-BE91-1CDDC3FE197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E74E-F3A1-44BE-BF4A-7E66D0456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582B-7582-4FAA-9175-D9D4CE6FACE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D554-3C20-4495-92C3-83FDC959C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AE7A6-B96D-4B4E-8E86-F3780B30453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250D-C90D-4C75-99CD-EC8D4FE43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5E1B-D74B-4341-BBCD-98E79FA7BCE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AEAB-07D2-4CA9-BE99-DCBDD37E6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3BEA-B2BD-4ED6-B69C-993790FE47B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5BDA-2B5F-473E-9313-5DBC5747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D16AB0-A53C-4BE0-BC62-11EDCC79948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B97713-6C07-46D6-8BD9-E51DA6934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 advClick="0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VIDEO%20TV%20HK2%20CANH%20DIEU\17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93688"/>
            <a:ext cx="22907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339850"/>
            <a:ext cx="7781925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12192000" cy="5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4717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3" y="23796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9003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3436938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894138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497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63" y="50038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5689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906000" y="228917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63738" y="285908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43538" y="285908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54963" y="2859088"/>
            <a:ext cx="11509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29800" y="4449763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5475" y="4949825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1250" y="5472113"/>
            <a:ext cx="226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825" y="5948363"/>
            <a:ext cx="11509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9540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1509713" y="2300288"/>
            <a:ext cx="10204450" cy="1701800"/>
            <a:chOff x="5620328" y="2270871"/>
            <a:chExt cx="5070713" cy="1272102"/>
          </a:xfrm>
        </p:grpSpPr>
        <p:sp>
          <p:nvSpPr>
            <p:cNvPr id="15365" name="TextBox 8"/>
            <p:cNvSpPr txBox="1">
              <a:spLocks noChangeArrowheads="1"/>
            </p:cNvSpPr>
            <p:nvPr/>
          </p:nvSpPr>
          <p:spPr bwMode="auto">
            <a:xfrm>
              <a:off x="5620328" y="2270871"/>
              <a:ext cx="5070713" cy="80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Lang thang: ®I hÕt chç nµy ®Ðn chç kh¸c kh«ng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 dõng l¹i chç nµo.</a:t>
              </a:r>
            </a:p>
          </p:txBody>
        </p:sp>
        <p:sp>
          <p:nvSpPr>
            <p:cNvPr id="15366" name="TextBox 10"/>
            <p:cNvSpPr txBox="1">
              <a:spLocks noChangeArrowheads="1"/>
            </p:cNvSpPr>
            <p:nvPr/>
          </p:nvSpPr>
          <p:spPr bwMode="auto">
            <a:xfrm>
              <a:off x="5672966" y="3106109"/>
              <a:ext cx="4702029" cy="43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.VnAvant" panose="020B7200000000000000" pitchFamily="34" charset="0"/>
                </a:rPr>
                <a:t>ho¾m: rÊt s©u kh«ng thÊy ®¸y</a:t>
              </a:r>
            </a:p>
          </p:txBody>
        </p:sp>
      </p:grpSp>
      <p:sp>
        <p:nvSpPr>
          <p:cNvPr id="15364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32924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Avant" panose="020B7200000000000000" pitchFamily="34" charset="0"/>
              </a:rPr>
              <a:t>gi¶i nghÜa tõ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-22225"/>
            <a:ext cx="2838450" cy="881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UTM Avo"/>
              </a:rPr>
              <a:t>3.Tập đọc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121920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1312863" y="5538788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708875" y="0"/>
            <a:ext cx="4487907" cy="9998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>
                <a:solidFill>
                  <a:srgbClr val="000000"/>
                </a:solidFill>
                <a:latin typeface="UTM Avo"/>
              </a:rPr>
              <a:t>4. Tập viết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12068175" cy="23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2057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/>
          </p:cNvPr>
          <p:cNvSpPr/>
          <p:nvPr/>
        </p:nvSpPr>
        <p:spPr>
          <a:xfrm>
            <a:off x="1123950" y="1011238"/>
            <a:ext cx="497205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12825"/>
            <a:ext cx="4972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46975" y="1530350"/>
            <a:ext cx="3336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Khuy ¸o 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pic>
        <p:nvPicPr>
          <p:cNvPr id="512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618288" y="1492250"/>
            <a:ext cx="3919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759575" y="2765425"/>
            <a:ext cx="42592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406241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521176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KHỞI ĐỘNG</a:t>
            </a:r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7888288" y="3970338"/>
            <a:ext cx="29956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Lòy tre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7840663" y="5086350"/>
            <a:ext cx="3940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Tµu thñy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7742238" y="2600325"/>
            <a:ext cx="37195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Huy hiÖu</a:t>
            </a:r>
            <a:endParaRPr lang="zh-CN" altLang="en-US" sz="44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536733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121920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7925" y="1692275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109: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80113" y="1531938"/>
            <a:ext cx="40782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oam    oam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2020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7178" name="Oval 8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9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600">
                  <a:solidFill>
                    <a:srgbClr val="008000"/>
                  </a:solidFill>
                  <a:latin typeface=".VnAvant" panose="020B7200000000000000" pitchFamily="34" charset="0"/>
                </a:rPr>
                <a:t>oam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7176" name="Oval 11"/>
            <p:cNvSpPr>
              <a:spLocks noChangeArrowheads="1"/>
            </p:cNvSpPr>
            <p:nvPr/>
          </p:nvSpPr>
          <p:spPr bwMode="auto"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F4B183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77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9600">
                  <a:solidFill>
                    <a:srgbClr val="008000"/>
                  </a:solidFill>
                  <a:latin typeface=".VnAvant" panose="020B7200000000000000" pitchFamily="34" charset="0"/>
                </a:rPr>
                <a:t>oam</a:t>
              </a:r>
            </a:p>
          </p:txBody>
        </p:sp>
      </p:grpSp>
      <p:sp>
        <p:nvSpPr>
          <p:cNvPr id="7175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46053" y="5770563"/>
            <a:ext cx="759689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>
                <a:solidFill>
                  <a:srgbClr val="FFFFFF"/>
                </a:solidFill>
                <a:latin typeface=".VnAvant" panose="020B7200000000000000" pitchFamily="34" charset="0"/>
              </a:rPr>
              <a:t>ngê -oam - ngoam- nÆng – ngo¹m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-174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rgbClr val="FFFFFF"/>
                </a:solidFill>
                <a:latin typeface="UTM Avo" panose="02040603050506020204" charset="0"/>
              </a:rPr>
              <a:t>1.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charset="0"/>
              </a:rPr>
              <a:t>Làm</a:t>
            </a:r>
            <a:r>
              <a:rPr lang="en-US" sz="4000" kern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sz="4000" kern="0" dirty="0" err="1" smtClean="0">
                <a:solidFill>
                  <a:srgbClr val="FFFFFF"/>
                </a:solidFill>
                <a:latin typeface="UTM Avo" panose="02040603050506020204" charset="0"/>
              </a:rPr>
              <a:t>quen</a:t>
            </a:r>
            <a:endParaRPr lang="en-US" sz="4000" kern="0" dirty="0" smtClean="0">
              <a:solidFill>
                <a:srgbClr val="FFFFFF"/>
              </a:solidFill>
              <a:latin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9093" y="1940019"/>
            <a:ext cx="2871989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>
                <a:solidFill>
                  <a:srgbClr val="008000"/>
                </a:solidFill>
                <a:latin typeface=".VnAvant" panose="020B7200000000000000" pitchFamily="34" charset="0"/>
              </a:rPr>
              <a:t>oam</a:t>
            </a:r>
            <a:endParaRPr lang="en-US" sz="720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2" y="3094177"/>
            <a:ext cx="1542063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FFFF"/>
                </a:solidFill>
                <a:latin typeface=".VnAvant" pitchFamily="34" charset="0"/>
              </a:rPr>
              <a:t>oa</a:t>
            </a:r>
            <a:endParaRPr lang="en-US" sz="6000" dirty="0" smtClean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4050405" y="3112120"/>
            <a:ext cx="1191296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1482264" y="4461239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solidFill>
                  <a:srgbClr val="FFFFFF"/>
                </a:solidFill>
                <a:latin typeface=".VnAvant" pitchFamily="34" charset="0"/>
              </a:rPr>
              <a:t>oa</a:t>
            </a:r>
            <a:r>
              <a:rPr lang="en-US" sz="4400" dirty="0" smtClean="0">
                <a:solidFill>
                  <a:srgbClr val="FFFFFF"/>
                </a:solidFill>
                <a:latin typeface="VNI-Avo" pitchFamily="2" charset="0"/>
              </a:rPr>
              <a:t> - m - </a:t>
            </a:r>
            <a:r>
              <a:rPr lang="en-US" sz="4400" dirty="0" err="1" smtClean="0">
                <a:solidFill>
                  <a:srgbClr val="FFFFFF"/>
                </a:solidFill>
                <a:latin typeface="VNI-Avo" pitchFamily="2" charset="0"/>
              </a:rPr>
              <a:t>oam</a:t>
            </a:r>
            <a:endParaRPr lang="en-US" sz="4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648575" y="4267200"/>
            <a:ext cx="3016250" cy="8302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ngo¹m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650163" y="4267200"/>
            <a:ext cx="3016250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ng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o¹m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650163" y="5064125"/>
            <a:ext cx="2574925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>
                <a:solidFill>
                  <a:srgbClr val="008000"/>
                </a:solidFill>
                <a:latin typeface=".VnAvant" panose="020B7200000000000000" pitchFamily="34" charset="0"/>
              </a:rPr>
              <a:t>ngoam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083800" y="5037138"/>
            <a:ext cx="73501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sp>
        <p:nvSpPr>
          <p:cNvPr id="2" name="Oval 1"/>
          <p:cNvSpPr/>
          <p:nvPr/>
        </p:nvSpPr>
        <p:spPr>
          <a:xfrm>
            <a:off x="10340975" y="5545138"/>
            <a:ext cx="100013" cy="1317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193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2030413"/>
            <a:ext cx="24765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271234" y="5891403"/>
            <a:ext cx="8920766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err="1">
                <a:solidFill>
                  <a:srgbClr val="FFFFFF"/>
                </a:solidFill>
                <a:latin typeface=".VnAvant" panose="020B7200000000000000" pitchFamily="34" charset="0"/>
              </a:rPr>
              <a:t>k</a:t>
            </a:r>
            <a:r>
              <a:rPr lang="en-US" sz="360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hê</a:t>
            </a:r>
            <a:r>
              <a:rPr lang="en-US" sz="360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oaêm</a:t>
            </a:r>
            <a:r>
              <a:rPr lang="en-US" sz="3600" dirty="0" smtClean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khoaêm</a:t>
            </a:r>
            <a:r>
              <a:rPr lang="en-US" sz="3600" dirty="0" smtClean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huyeàn</a:t>
            </a:r>
            <a:r>
              <a:rPr lang="en-US" sz="3600" dirty="0" smtClean="0">
                <a:solidFill>
                  <a:srgbClr val="FFFFFF"/>
                </a:solidFill>
                <a:latin typeface="VNI-Avo" pitchFamily="2" charset="0"/>
              </a:rPr>
              <a:t> - </a:t>
            </a:r>
            <a:r>
              <a:rPr lang="en-US" sz="3600" dirty="0" err="1" smtClean="0">
                <a:solidFill>
                  <a:srgbClr val="FFFFFF"/>
                </a:solidFill>
                <a:latin typeface="VNI-Avo" pitchFamily="2" charset="0"/>
              </a:rPr>
              <a:t>khoaèm</a:t>
            </a:r>
            <a:endParaRPr lang="en-US" sz="360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465" y="1709036"/>
            <a:ext cx="3614003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7200" dirty="0" err="1" smtClean="0">
                <a:solidFill>
                  <a:srgbClr val="008000"/>
                </a:solidFill>
                <a:latin typeface="VNI-Avo" pitchFamily="2" charset="0"/>
              </a:rPr>
              <a:t>oaêm</a:t>
            </a:r>
            <a:endParaRPr lang="en-US" sz="720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799464" y="3011753"/>
            <a:ext cx="2471769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FFFF"/>
                </a:solidFill>
                <a:latin typeface=".VnAvant" pitchFamily="34" charset="0"/>
              </a:rPr>
              <a:t>o</a:t>
            </a:r>
            <a:r>
              <a:rPr lang="en-US" sz="600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dirty="0" smtClean="0">
              <a:solidFill>
                <a:srgbClr val="FFFFFF"/>
              </a:solidFill>
              <a:latin typeface=".VnAvant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271234" y="3011753"/>
            <a:ext cx="1069896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94003" y="4076648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err="1" smtClean="0">
                <a:solidFill>
                  <a:srgbClr val="FFFFFF"/>
                </a:solidFill>
                <a:latin typeface=".VnAvant" pitchFamily="34" charset="0"/>
              </a:rPr>
              <a:t>o</a:t>
            </a:r>
            <a:r>
              <a:rPr lang="en-US" sz="440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r>
              <a:rPr lang="en-US" sz="4400" dirty="0" smtClean="0">
                <a:solidFill>
                  <a:srgbClr val="FFFFFF"/>
                </a:solidFill>
                <a:latin typeface=".VnAvant" pitchFamily="34" charset="0"/>
              </a:rPr>
              <a:t> - m - </a:t>
            </a:r>
            <a:r>
              <a:rPr lang="en-US" sz="4400" dirty="0" err="1" smtClean="0">
                <a:solidFill>
                  <a:srgbClr val="FFFFFF"/>
                </a:solidFill>
                <a:latin typeface="VNI-Avo" pitchFamily="2" charset="0"/>
              </a:rPr>
              <a:t>oaêm</a:t>
            </a:r>
            <a:endParaRPr lang="en-US" sz="4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6594475" y="4276725"/>
            <a:ext cx="3298825" cy="769938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.VnAvant" panose="020B7200000000000000" pitchFamily="34" charset="0"/>
              </a:rPr>
              <a:t>má </a:t>
            </a:r>
            <a:r>
              <a:rPr lang="en-US" altLang="en-US" sz="4400">
                <a:solidFill>
                  <a:srgbClr val="000000"/>
                </a:solidFill>
                <a:latin typeface="VNI-Avo" pitchFamily="2" charset="0"/>
              </a:rPr>
              <a:t>kh</a:t>
            </a:r>
            <a:r>
              <a:rPr lang="en-US" altLang="en-US" sz="4400">
                <a:solidFill>
                  <a:srgbClr val="FF0000"/>
                </a:solidFill>
                <a:latin typeface="VNI-Avo" pitchFamily="2" charset="0"/>
              </a:rPr>
              <a:t>oaèm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6594475" y="4246563"/>
            <a:ext cx="3298825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latin typeface="VNI-Avo" pitchFamily="2" charset="0"/>
              </a:rPr>
              <a:t>kh</a:t>
            </a:r>
            <a:r>
              <a:rPr lang="en-US" altLang="en-US" sz="4800">
                <a:solidFill>
                  <a:srgbClr val="FF0000"/>
                </a:solidFill>
                <a:latin typeface="VNI-Avo" pitchFamily="2" charset="0"/>
              </a:rPr>
              <a:t>oaèm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634163" y="5092700"/>
            <a:ext cx="2428875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>
                <a:latin typeface="VNI-Avo" pitchFamily="2" charset="0"/>
              </a:rPr>
              <a:t>k</a:t>
            </a:r>
            <a:r>
              <a:rPr lang="en-US" sz="4800" dirty="0" err="1" smtClean="0">
                <a:latin typeface="VNI-Avo" pitchFamily="2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VNI-Avo" pitchFamily="2" charset="0"/>
              </a:rPr>
              <a:t>oaêm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20175" y="5121275"/>
            <a:ext cx="719138" cy="677863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385723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213850" y="5326063"/>
            <a:ext cx="187325" cy="73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749425"/>
            <a:ext cx="3182937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7475"/>
            <a:ext cx="9753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250950" y="1365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</a:rPr>
              <a:t>Bảng gài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06363" y="5534025"/>
            <a:ext cx="3616325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Dª nhai l¸ nhåm nhoµm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418013" y="5480050"/>
            <a:ext cx="3194050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GiÕng nu­íc s©u ho¾m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756650" y="5226050"/>
            <a:ext cx="3435350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KhØ ngo¹m </a:t>
            </a:r>
            <a:r>
              <a:rPr lang="en-US" altLang="en-US" sz="4000">
                <a:solidFill>
                  <a:srgbClr val="000000"/>
                </a:solidFill>
                <a:latin typeface="VNI-Avo" pitchFamily="2" charset="0"/>
              </a:rPr>
              <a:t>dö­a</a:t>
            </a:r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 hÊu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38286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o¨m?TiÕng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oam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54863" y="1579563"/>
            <a:ext cx="2082800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  <a:latin typeface="VNI-Avo" pitchFamily="2" charset="0"/>
              </a:rPr>
              <a:t>oaêm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113088" y="1579563"/>
            <a:ext cx="2128837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  <a:latin typeface=".VnAvant" panose="020B7200000000000000" pitchFamily="34" charset="0"/>
              </a:rPr>
              <a:t>oam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354388"/>
            <a:ext cx="33289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82975"/>
            <a:ext cx="29368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8" y="3178175"/>
            <a:ext cx="312578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endCxn id="28" idx="4"/>
          </p:cNvCxnSpPr>
          <p:nvPr/>
        </p:nvCxnSpPr>
        <p:spPr>
          <a:xfrm flipV="1">
            <a:off x="3554413" y="2586038"/>
            <a:ext cx="623887" cy="28940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432675" y="2563813"/>
            <a:ext cx="630238" cy="27876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41925" y="2214563"/>
            <a:ext cx="3733800" cy="348615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ỀN PP\70880506_605997206600775_123315533339688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13"/>
          <p:cNvSpPr/>
          <p:nvPr/>
        </p:nvSpPr>
        <p:spPr>
          <a:xfrm>
            <a:off x="2254250" y="1997075"/>
            <a:ext cx="7883525" cy="2179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9600" b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THƯ GIÃN</a:t>
            </a:r>
            <a:endParaRPr lang="zh-CN" altLang="en-US" sz="9600" b="1">
              <a:solidFill>
                <a:srgbClr val="FF0000"/>
              </a:solidFill>
              <a:latin typeface="UTM Avo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175</Words>
  <Application>Microsoft Office PowerPoint</Application>
  <PresentationFormat>Widescreen</PresentationFormat>
  <Paragraphs>50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SimSun</vt:lpstr>
      <vt:lpstr>HP001 4 hàng</vt:lpstr>
      <vt:lpstr>Arial</vt:lpstr>
      <vt:lpstr>.VnAvant</vt:lpstr>
      <vt:lpstr>UTM Avo</vt:lpstr>
      <vt:lpstr>Calibri</vt:lpstr>
      <vt:lpstr>Calibri Light</vt:lpstr>
      <vt:lpstr>VNI-Avo</vt:lpstr>
      <vt:lpstr>Times New Roman</vt:lpstr>
      <vt:lpstr>字魂17号-萌趣果冻体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Tập đọc</vt:lpstr>
      <vt:lpstr>PowerPoint Presentation</vt:lpstr>
      <vt:lpstr>3.Tập đọc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99</cp:revision>
  <dcterms:created xsi:type="dcterms:W3CDTF">2018-11-27T03:58:53Z</dcterms:created>
  <dcterms:modified xsi:type="dcterms:W3CDTF">2021-01-19T12:22:43Z</dcterms:modified>
</cp:coreProperties>
</file>