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17"/>
  </p:notesMasterIdLst>
  <p:sldIdLst>
    <p:sldId id="310" r:id="rId3"/>
    <p:sldId id="311" r:id="rId4"/>
    <p:sldId id="316" r:id="rId5"/>
    <p:sldId id="317" r:id="rId6"/>
    <p:sldId id="312" r:id="rId7"/>
    <p:sldId id="256" r:id="rId8"/>
    <p:sldId id="296" r:id="rId9"/>
    <p:sldId id="289" r:id="rId10"/>
    <p:sldId id="313" r:id="rId11"/>
    <p:sldId id="301" r:id="rId12"/>
    <p:sldId id="308" r:id="rId13"/>
    <p:sldId id="306" r:id="rId14"/>
    <p:sldId id="318" r:id="rId15"/>
    <p:sldId id="315" r:id="rId16"/>
  </p:sldIdLst>
  <p:sldSz cx="12192000" cy="6858000"/>
  <p:notesSz cx="7104063" cy="10234613"/>
  <p:custDataLst>
    <p:tags r:id="rId1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271E01-B0EB-4727-8A81-C4881CBD43AE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E4967C-9DC8-4D5E-889F-0B31CDA9F4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94EC372C-A86B-444A-AA78-73E8CDC19B57}" type="slidenum">
              <a:rPr lang="en-US" altLang="zh-CN" sz="130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/>
              <a:t>2</a:t>
            </a:fld>
            <a:endParaRPr lang="en-US" altLang="zh-CN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018516C-830E-42ED-9DCC-F0B33BE428FC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84D0C6A-316F-46F2-88DA-F2B1F0751B52}" type="slidenum">
              <a:rPr lang="zh-CN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11</a:t>
            </a:fld>
            <a:endParaRPr lang="en-US" altLang="zh-CN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F21B-51E0-4099-8707-E6B2C5F01572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E1B0-225D-4715-9E9D-4CC37B6F58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60747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433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895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7292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6577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48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938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696C0-891F-4113-8A8D-5D3548D23A33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1732-1E8B-4285-A8FA-BBC1CEC8E3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0355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DB3B-09A8-4F86-9FAE-6664FED04478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71049-8F7E-4B85-B6FC-BDE8DBDF43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61455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1393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638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336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986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89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37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873771-6F21-44C3-8F13-E2D074A829EE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1598F5-E935-4A70-9B90-B32C3DE178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82F8764-41E1-4F9B-B41D-4DC6642015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7C71266-BBD4-4184-8D12-2867E3CF54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6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VIDEO%20TV%20HK2%20CANH%20DIEU\24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14.xml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lvl="1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0"/>
            <a:ext cx="1202055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537" y="0"/>
            <a:ext cx="2213361" cy="605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7175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681038"/>
            <a:ext cx="92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12715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2382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38" y="167957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463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838" y="28003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7320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33543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3543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8655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39084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9705975" y="1138238"/>
            <a:ext cx="11652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819525" y="1100138"/>
            <a:ext cx="830263" cy="381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56300" y="1662113"/>
            <a:ext cx="981075" cy="174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49788" y="3268663"/>
            <a:ext cx="1458912" cy="63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82975" y="2732088"/>
            <a:ext cx="1166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76513" y="3275013"/>
            <a:ext cx="11668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62475" y="3765550"/>
            <a:ext cx="939800" cy="79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445375" y="3786188"/>
            <a:ext cx="11652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3743325" y="173355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 flipH="1">
            <a:off x="10071100" y="2255838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H="1">
            <a:off x="6453188" y="277812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flipH="1">
            <a:off x="3706813" y="326707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10739438" y="331152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>
              <a:solidFill>
                <a:schemeClr val="bg1">
                  <a:lumMod val="6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713" y="981075"/>
            <a:ext cx="1908175" cy="887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368675" y="5354638"/>
            <a:ext cx="630238" cy="6127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68675" y="5967413"/>
            <a:ext cx="709613" cy="6524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2413" y="2320925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808038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497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5. </a:t>
            </a:r>
            <a:r>
              <a:rPr lang="en-US" altLang="en-US" sz="4000" b="1">
                <a:latin typeface="UTM Avo" panose="02040603050506020204" pitchFamily="18" charset="0"/>
              </a:rPr>
              <a:t>Tập viết</a:t>
            </a:r>
          </a:p>
        </p:txBody>
      </p:sp>
      <p:pic>
        <p:nvPicPr>
          <p:cNvPr id="1946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3549650"/>
            <a:ext cx="11439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055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6400">
                <a:solidFill>
                  <a:srgbClr val="000000"/>
                </a:solidFill>
                <a:latin typeface="VNI-Avo" pitchFamily="2" charset="0"/>
                <a:cs typeface="Arial" panose="020B0604020202020204" pitchFamily="34" charset="0"/>
              </a:rPr>
              <a:t>KHÔÛI ÑOÄNG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95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649192" y="4963239"/>
            <a:ext cx="1568269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Dầu</a:t>
            </a:r>
            <a:r>
              <a:rPr lang="en-U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luyn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142346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màn</a:t>
            </a:r>
            <a:r>
              <a:rPr lang="en-US" altLang="es-ES" sz="44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altLang="es-ES" sz="44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tuyn</a:t>
            </a:r>
            <a:endParaRPr lang="en-US" altLang="es-E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Xoắn</a:t>
            </a:r>
            <a:r>
              <a:rPr lang="en-U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xuýt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7762" y="4962871"/>
            <a:ext cx="1568269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Huýt</a:t>
            </a:r>
            <a:r>
              <a:rPr lang="en-US" altLang="es-E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sáo</a:t>
            </a:r>
            <a:endParaRPr lang="en-US" altLang="es-E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1315739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Tuýt</a:t>
            </a:r>
            <a:r>
              <a:rPr lang="en-US" altLang="es-ES" sz="4050" b="1" dirty="0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 </a:t>
            </a:r>
            <a:r>
              <a:rPr lang="en-US" altLang="es-ES" sz="4050" b="1" dirty="0" err="1" smtClean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còi</a:t>
            </a:r>
            <a:endParaRPr lang="en-US" altLang="es-ES" sz="4050" b="1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80549" y="3388128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82635" y="2066796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9890" y="4065894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23519" y="4459399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28304" y="2108372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121031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44" name="图片 3" descr="1a0e45f1285c02103820eb8b7fd0c9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-23813" y="30163"/>
            <a:ext cx="122158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3676650" y="798513"/>
            <a:ext cx="44021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HỌC VẦN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28813" y="2662238"/>
            <a:ext cx="3649662" cy="3417887"/>
            <a:chOff x="1743948" y="2641705"/>
            <a:chExt cx="4123452" cy="3682896"/>
          </a:xfrm>
        </p:grpSpPr>
        <p:sp>
          <p:nvSpPr>
            <p:cNvPr id="7" name="Oval 6"/>
            <p:cNvSpPr/>
            <p:nvPr/>
          </p:nvSpPr>
          <p:spPr>
            <a:xfrm>
              <a:off x="1828246" y="2641705"/>
              <a:ext cx="4039154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52" name="TextBox 7"/>
            <p:cNvSpPr txBox="1">
              <a:spLocks noChangeArrowheads="1"/>
            </p:cNvSpPr>
            <p:nvPr/>
          </p:nvSpPr>
          <p:spPr bwMode="auto">
            <a:xfrm>
              <a:off x="1743948" y="3436498"/>
              <a:ext cx="4088005" cy="169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600">
                  <a:solidFill>
                    <a:srgbClr val="FF0000"/>
                  </a:solidFill>
                  <a:latin typeface=".VnAvant" panose="020B7200000000000000" pitchFamily="34" charset="0"/>
                </a:rPr>
                <a:t>oang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315075" y="2616200"/>
            <a:ext cx="3640138" cy="3417888"/>
            <a:chOff x="1828643" y="2641705"/>
            <a:chExt cx="4110656" cy="3682896"/>
          </a:xfrm>
        </p:grpSpPr>
        <p:sp>
          <p:nvSpPr>
            <p:cNvPr id="11" name="Oval 10"/>
            <p:cNvSpPr/>
            <p:nvPr/>
          </p:nvSpPr>
          <p:spPr>
            <a:xfrm>
              <a:off x="1828643" y="2641705"/>
              <a:ext cx="4038948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250" name="TextBox 11"/>
            <p:cNvSpPr txBox="1">
              <a:spLocks noChangeArrowheads="1"/>
            </p:cNvSpPr>
            <p:nvPr/>
          </p:nvSpPr>
          <p:spPr bwMode="auto">
            <a:xfrm>
              <a:off x="2056217" y="3486105"/>
              <a:ext cx="3883082" cy="169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9600">
                  <a:solidFill>
                    <a:srgbClr val="FF0000"/>
                  </a:solidFill>
                  <a:latin typeface=".VnAvant" panose="020B7200000000000000" pitchFamily="34" charset="0"/>
                </a:rPr>
                <a:t>oac</a:t>
              </a:r>
            </a:p>
          </p:txBody>
        </p:sp>
      </p:grp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3459163" y="1809750"/>
            <a:ext cx="53451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>
                <a:latin typeface="UTM Avo" panose="02040603050506020204" pitchFamily="18" charset="0"/>
              </a:rPr>
              <a:t>Bài 115: </a:t>
            </a:r>
            <a:r>
              <a:rPr lang="en-US" altLang="en-US" sz="4400">
                <a:latin typeface=".VnAvant" panose="020B7200000000000000" pitchFamily="34" charset="0"/>
              </a:rPr>
              <a:t>oang  oac</a:t>
            </a:r>
            <a:r>
              <a:rPr lang="en-US" altLang="en-US" sz="4400">
                <a:latin typeface="UTM Avo" panose="02040603050506020204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655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3200">
                <a:latin typeface="UTM Avo" panose="02040603050506020204" pitchFamily="18" charset="0"/>
              </a:rPr>
              <a:t>Làm quen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392238"/>
            <a:ext cx="2908300" cy="817562"/>
            <a:chOff x="1644525" y="1535854"/>
            <a:chExt cx="2908410" cy="986629"/>
          </a:xfrm>
        </p:grpSpPr>
        <p:sp>
          <p:nvSpPr>
            <p:cNvPr id="8" name="Rectangle 7"/>
            <p:cNvSpPr/>
            <p:nvPr/>
          </p:nvSpPr>
          <p:spPr>
            <a:xfrm>
              <a:off x="3011415" y="1535854"/>
              <a:ext cx="1541520" cy="95789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ng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oa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7175" y="2282825"/>
            <a:ext cx="363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oa -ng- oang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4963" y="6257925"/>
            <a:ext cx="4505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.VnAvant" panose="020B7200000000000000" pitchFamily="34" charset="0"/>
              </a:rPr>
              <a:t>khê- oang -khoang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66925" y="5300663"/>
            <a:ext cx="2679700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endParaRPr lang="en-US" sz="6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488" y="5305425"/>
            <a:ext cx="1614487" cy="893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063" y="4284663"/>
            <a:ext cx="4435475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khoang</a:t>
            </a: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tµu</a:t>
            </a:r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623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oac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492738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481888" y="2085975"/>
            <a:ext cx="3316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.VnAvant" panose="020B7200000000000000" pitchFamily="34" charset="0"/>
              </a:rPr>
              <a:t>oa -c -oac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34250" y="4541838"/>
            <a:ext cx="3609975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smtClean="0">
                <a:latin typeface=".VnAvant" panose="020B7200000000000000" pitchFamily="34" charset="0"/>
              </a:rPr>
              <a:t>¸o </a:t>
            </a:r>
            <a:r>
              <a:rPr lang="en-US" sz="4800" dirty="0" err="1" smtClean="0">
                <a:latin typeface=".VnAvant" panose="020B7200000000000000" pitchFamily="34" charset="0"/>
              </a:rPr>
              <a:t>kho¸c</a:t>
            </a:r>
            <a:endParaRPr lang="en-US" sz="4800" dirty="0" smtClean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3238" y="4289425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kh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34250" y="4521200"/>
            <a:ext cx="3609975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Kh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o¸c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61550" y="5405438"/>
            <a:ext cx="968375" cy="7858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45350" y="5402263"/>
            <a:ext cx="2601913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kh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oac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200775" y="6332538"/>
            <a:ext cx="5826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.VnAvant" panose="020B7200000000000000" pitchFamily="34" charset="0"/>
              </a:rPr>
              <a:t>khê - oac-kho¸c - s¾c - kho¸c</a:t>
            </a:r>
          </a:p>
        </p:txBody>
      </p:sp>
      <p:cxnSp>
        <p:nvCxnSpPr>
          <p:cNvPr id="4" name="Straight Connector 3"/>
          <p:cNvCxnSpPr>
            <a:stCxn id="30" idx="0"/>
          </p:cNvCxnSpPr>
          <p:nvPr/>
        </p:nvCxnSpPr>
        <p:spPr>
          <a:xfrm flipH="1">
            <a:off x="10215563" y="5405438"/>
            <a:ext cx="130175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2238375"/>
            <a:ext cx="45942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2028825"/>
            <a:ext cx="333375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1" grpId="0"/>
      <p:bldP spid="15" grpId="0"/>
      <p:bldP spid="16" grpId="0" animBg="1"/>
      <p:bldP spid="17" grpId="0" animBg="1"/>
      <p:bldP spid="18" grpId="0" animBg="1"/>
      <p:bldP spid="22" grpId="0" animBg="1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58738" y="73025"/>
            <a:ext cx="10488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altLang="en-US" sz="3200">
                <a:latin typeface="UTM Avo" panose="02040603050506020204" pitchFamily="18" charset="0"/>
              </a:rPr>
              <a:t>. </a:t>
            </a:r>
            <a:r>
              <a:rPr lang="en-US" altLang="en-US" sz="3200">
                <a:latin typeface=".VnAvant" panose="020B7200000000000000" pitchFamily="34" charset="0"/>
              </a:rPr>
              <a:t>TiÕng nµo cã vÇn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oang</a:t>
            </a:r>
            <a:r>
              <a:rPr lang="en-US" altLang="en-US" sz="3200">
                <a:latin typeface=".VnAvant" panose="020B7200000000000000" pitchFamily="34" charset="0"/>
              </a:rPr>
              <a:t> ? TiÕng nµo cã vÇn </a:t>
            </a:r>
            <a:r>
              <a:rPr lang="en-US" altLang="en-US" sz="3200">
                <a:solidFill>
                  <a:srgbClr val="00B050"/>
                </a:solidFill>
                <a:latin typeface=".VnAvant" panose="020B7200000000000000" pitchFamily="34" charset="0"/>
              </a:rPr>
              <a:t>oac</a:t>
            </a:r>
            <a:r>
              <a:rPr lang="en-US" altLang="en-US" sz="3200">
                <a:latin typeface=".VnAvant" panose="020B7200000000000000" pitchFamily="34" charset="0"/>
              </a:rPr>
              <a:t>?</a:t>
            </a:r>
            <a:endParaRPr lang="en-US" altLang="en-US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571750" y="3367088"/>
            <a:ext cx="0" cy="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76913" y="3236913"/>
            <a:ext cx="76200" cy="68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603250"/>
            <a:ext cx="325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557213"/>
            <a:ext cx="362743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657225"/>
            <a:ext cx="3448050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7313"/>
            <a:ext cx="267176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851275"/>
            <a:ext cx="3865562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3851275"/>
            <a:ext cx="34385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9277350" y="3027363"/>
            <a:ext cx="44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5975" y="3398838"/>
            <a:ext cx="11636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86263" y="3305175"/>
            <a:ext cx="116363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85300" y="6675438"/>
            <a:ext cx="11620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11675" y="6524625"/>
            <a:ext cx="11620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740775" y="3151188"/>
            <a:ext cx="1162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60438" y="6675438"/>
            <a:ext cx="1162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110</Words>
  <Application>Microsoft Office PowerPoint</Application>
  <PresentationFormat>Widescreen</PresentationFormat>
  <Paragraphs>40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Microsoft YaHei</vt:lpstr>
      <vt:lpstr>.VnAvant</vt:lpstr>
      <vt:lpstr>Arial</vt:lpstr>
      <vt:lpstr>Calibri</vt:lpstr>
      <vt:lpstr>Calibri Light</vt:lpstr>
      <vt:lpstr>等线</vt:lpstr>
      <vt:lpstr>HP001 4 hàng</vt:lpstr>
      <vt:lpstr>SimSun</vt:lpstr>
      <vt:lpstr>Times New Roman</vt:lpstr>
      <vt:lpstr>UTM Avo</vt:lpstr>
      <vt:lpstr>VNI-Avo</vt:lpstr>
      <vt:lpstr>字魂17号-萌趣果冻体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Admin</cp:lastModifiedBy>
  <cp:revision>38</cp:revision>
  <dcterms:created xsi:type="dcterms:W3CDTF">2017-09-16T09:15:00Z</dcterms:created>
  <dcterms:modified xsi:type="dcterms:W3CDTF">2021-01-19T13:55:06Z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