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92" r:id="rId4"/>
    <p:sldId id="287" r:id="rId5"/>
    <p:sldId id="291" r:id="rId6"/>
    <p:sldId id="297" r:id="rId7"/>
    <p:sldId id="293" r:id="rId8"/>
    <p:sldId id="294" r:id="rId9"/>
    <p:sldId id="295" r:id="rId10"/>
    <p:sldId id="296" r:id="rId11"/>
    <p:sldId id="298" r:id="rId12"/>
    <p:sldId id="268" r:id="rId1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99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30" autoAdjust="0"/>
    <p:restoredTop sz="94660"/>
  </p:normalViewPr>
  <p:slideViewPr>
    <p:cSldViewPr>
      <p:cViewPr varScale="1">
        <p:scale>
          <a:sx n="55" d="100"/>
          <a:sy n="55" d="100"/>
        </p:scale>
        <p:origin x="750" y="7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962586"/>
            <a:ext cx="2444531" cy="214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>
              <a:spcBef>
                <a:spcPct val="50000"/>
              </a:spcBef>
              <a:defRPr/>
            </a:pPr>
            <a:r>
              <a:rPr lang="en-US" altLang="en-US" sz="3500" b="1" dirty="0">
                <a:solidFill>
                  <a:srgbClr val="FFFF00"/>
                </a:solidFill>
                <a:latin typeface="Times New Roman" pitchFamily="18" charset="0"/>
              </a:rPr>
              <a:t>TRƯỜNG TIỂU HỌC TỨ C</a:t>
            </a:r>
            <a:r>
              <a:rPr lang="vi-VN" altLang="en-US" sz="3500" b="1" dirty="0">
                <a:solidFill>
                  <a:srgbClr val="FFFF00"/>
                </a:solidFill>
                <a:latin typeface="Times New Roman" pitchFamily="18" charset="0"/>
              </a:rPr>
              <a:t>Ư</a:t>
            </a:r>
            <a:r>
              <a:rPr lang="en-US" altLang="en-US" sz="3500" b="1">
                <a:solidFill>
                  <a:srgbClr val="FFFF00"/>
                </a:solidFill>
                <a:latin typeface="Times New Roman" pitchFamily="18" charset="0"/>
              </a:rPr>
              <a:t>ỜNG</a:t>
            </a:r>
            <a:endParaRPr lang="en-US" altLang="en-US" sz="35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19" y="4582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TẬP GIỮA HỌC KỲ I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330324" y="1905000"/>
            <a:ext cx="13132595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0197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4263487" y="307883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891907" y="671534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452" y="-5633"/>
            <a:ext cx="1382714" cy="152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Xử lí tình huống</a:t>
            </a:r>
            <a:r>
              <a:rPr lang="en-US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93935" y="2249269"/>
            <a:ext cx="1395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43119" y="4148078"/>
            <a:ext cx="69752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 huống 4: </a:t>
            </a:r>
          </a:p>
          <a:p>
            <a:pPr algn="just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 và Mai không muốn chơi với bạn Chi cùng xóm khiến cho bạn rất buồn, em sẽ hành động như thế nào?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Kể lại một việc tốt mà em đã làm: giúp bà cụ qua đường - Theki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2622" y="3107045"/>
            <a:ext cx="7483090" cy="5508768"/>
            <a:chOff x="786049" y="3429000"/>
            <a:chExt cx="7483090" cy="550876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049" y="3429000"/>
              <a:ext cx="7483090" cy="5160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143" b="100000" l="10238" r="407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7" t="17898" r="59345"/>
            <a:stretch/>
          </p:blipFill>
          <p:spPr bwMode="auto">
            <a:xfrm>
              <a:off x="2423319" y="5404987"/>
              <a:ext cx="1552755" cy="3210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990" l="0" r="99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594" y="5428891"/>
              <a:ext cx="2362200" cy="3508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814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nl-NL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r>
              <a:rPr lang="en-US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93935" y="2381071"/>
            <a:ext cx="13950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sẻ một số việc em đã và sẽ làm để thể hiện tình yêu Tổ quốc, </a:t>
            </a: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 quan tâm giúp đỡ hàng xóm láng giềng.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Kể lại một việc tốt mà em đã làm: giúp bà cụ qua đường - Theki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5" r="22374"/>
          <a:stretch/>
        </p:blipFill>
        <p:spPr bwMode="auto">
          <a:xfrm>
            <a:off x="5522366" y="4203446"/>
            <a:ext cx="4520945" cy="470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68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 QUÂN CA - Quốc Ca nước Cộng hòa xã hội chủ nghĩa Việt Nam { OFFICIAL MV }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919" y="762000"/>
            <a:ext cx="146304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3012" y="2224055"/>
            <a:ext cx="12293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Quốc ca Việt Nam có tên gốc là gì? Do nhạc sĩ nào sáng tác?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4017" y="5068669"/>
            <a:ext cx="12293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Nêu cảm xúc của em khi nghe Quốc ca Việt Nam.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99519" y="3429000"/>
            <a:ext cx="1158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Quốc ca Việt Nam có tên gốc là bài hát Tiến quân ca. Do cố nhạc sĩ Văn Cao sáng tác.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9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Trò chơi “Ai nhanh hơn”</a:t>
            </a:r>
            <a:r>
              <a:rPr lang="en-US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74510" y="3673293"/>
            <a:ext cx="80830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Cách tiến hành:</a:t>
            </a:r>
          </a:p>
          <a:p>
            <a:pPr marL="571500" indent="-571500" algn="just">
              <a:buFontTx/>
              <a:buChar char="-"/>
            </a:pPr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Mời 2 đội tham gia trò chơi. Mỗi đội gồm 4 thành viên.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Nam. 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93935" y="2286000"/>
            <a:ext cx="13950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271919" y="3625789"/>
            <a:ext cx="4495800" cy="5353650"/>
            <a:chOff x="10614820" y="3625789"/>
            <a:chExt cx="4495800" cy="5353650"/>
          </a:xfrm>
        </p:grpSpPr>
        <p:pic>
          <p:nvPicPr>
            <p:cNvPr id="1026" name="Picture 2" descr="Tổng hợp 50 trò chơi dân gian Việt Nam hay và phổ biến nhấ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62214" y1="56250" x2="64122" y2="93229"/>
                          <a14:foregroundMark x1="59160" y1="50521" x2="67557" y2="41667"/>
                          <a14:foregroundMark x1="88931" y1="6771" x2="85878" y2="61458"/>
                          <a14:foregroundMark x1="87786" y1="29688" x2="91603" y2="40625"/>
                          <a14:foregroundMark x1="91603" y1="40625" x2="91603" y2="40625"/>
                          <a14:foregroundMark x1="83969" y1="46875" x2="81298" y2="58333"/>
                          <a14:foregroundMark x1="81298" y1="58333" x2="77099" y2="59375"/>
                          <a14:foregroundMark x1="55344" y1="23958" x2="64885" y2="421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4820" y="5684808"/>
              <a:ext cx="4495800" cy="3294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11567319" y="3625789"/>
              <a:ext cx="2751086" cy="2059019"/>
              <a:chOff x="11872119" y="3625789"/>
              <a:chExt cx="2751086" cy="2059019"/>
            </a:xfrm>
          </p:grpSpPr>
          <p:pic>
            <p:nvPicPr>
              <p:cNvPr id="12291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0278" b="90926" l="60625" r="8213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32" t="50878" r="17906" b="9297"/>
              <a:stretch/>
            </p:blipFill>
            <p:spPr bwMode="auto">
              <a:xfrm>
                <a:off x="11872119" y="3625789"/>
                <a:ext cx="2751086" cy="20115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Oval 6"/>
              <p:cNvSpPr/>
              <p:nvPr/>
            </p:nvSpPr>
            <p:spPr>
              <a:xfrm>
                <a:off x="14005719" y="5257800"/>
                <a:ext cx="457200" cy="22710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4462919" y="5584856"/>
                <a:ext cx="160286" cy="9995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268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4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Thảo luận</a:t>
            </a:r>
            <a:r>
              <a:rPr lang="en-US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57300" y="2401669"/>
            <a:ext cx="137390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2347119" y="3505200"/>
            <a:ext cx="115414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pic>
        <p:nvPicPr>
          <p:cNvPr id="11" name="Picture 4" descr="E:\thiết kế vở\HÌNH NỀN, HỌA TIẾT TRANG TRÍ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919" y="4425275"/>
            <a:ext cx="2406934" cy="402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37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Xử lí tình huống</a:t>
            </a:r>
            <a:r>
              <a:rPr lang="en-US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93935" y="2249269"/>
            <a:ext cx="1395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75978" y="2971800"/>
            <a:ext cx="13968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Tình huống 1: Bác Hoa hàng xóm nhờ em trông giúp em bé, trong khi các bạn đến rủ em đi chơi.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75978" y="4107934"/>
            <a:ext cx="13968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Tình huống 2: Nhà cô Liên bên cạnh nhà em có chuyện buồn em sẽ có hành động ra sao?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75978" y="5244068"/>
            <a:ext cx="139683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Tình huống 3: Trên đường đi học về em gặp một bà cụ muốn hỏi đường đến nhà bác hàng xóm cạnh nhà em. Thì em sẽ hành động như thế nào?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75978" y="6934200"/>
            <a:ext cx="13968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Tình huống 4: Hồng và Mai không muốn chơi với bạn Chi cùng xóm khiến cho bạn rất buồn, em sẽ hành động như thế nào?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18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Xử lí tình huống</a:t>
            </a:r>
            <a:r>
              <a:rPr lang="en-US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93935" y="2249269"/>
            <a:ext cx="1395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595519" y="4650161"/>
            <a:ext cx="685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 huống 1: </a:t>
            </a:r>
          </a:p>
          <a:p>
            <a:pPr algn="just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 Hoa hàng xóm nhờ em trông giúp em bé, trong khi các bạn đến rủ em đi chơi.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93935" y="3200451"/>
            <a:ext cx="6689079" cy="5604688"/>
            <a:chOff x="689758" y="2322020"/>
            <a:chExt cx="7579381" cy="648311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95"/>
            <a:stretch/>
          </p:blipFill>
          <p:spPr bwMode="auto">
            <a:xfrm>
              <a:off x="689758" y="4797860"/>
              <a:ext cx="7578677" cy="4007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689758" y="3677843"/>
              <a:ext cx="7573659" cy="1130927"/>
              <a:chOff x="689758" y="3677843"/>
              <a:chExt cx="7573659" cy="1130927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062" r="62433" b="69484"/>
              <a:stretch/>
            </p:blipFill>
            <p:spPr bwMode="auto">
              <a:xfrm>
                <a:off x="689758" y="3677843"/>
                <a:ext cx="2847072" cy="1120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062" r="62433" b="69484"/>
              <a:stretch/>
            </p:blipFill>
            <p:spPr bwMode="auto">
              <a:xfrm>
                <a:off x="5699918" y="3688752"/>
                <a:ext cx="2563499" cy="1120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062" r="62433" b="69484"/>
              <a:stretch/>
            </p:blipFill>
            <p:spPr bwMode="auto">
              <a:xfrm>
                <a:off x="3252271" y="3688752"/>
                <a:ext cx="2563499" cy="1120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484"/>
            <a:stretch/>
          </p:blipFill>
          <p:spPr bwMode="auto">
            <a:xfrm>
              <a:off x="690462" y="2322020"/>
              <a:ext cx="7578677" cy="1756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400" b="88400" l="24200" r="69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9" t="11771" r="30525" b="11781"/>
            <a:stretch/>
          </p:blipFill>
          <p:spPr bwMode="auto">
            <a:xfrm flipH="1">
              <a:off x="2347120" y="2400652"/>
              <a:ext cx="1691801" cy="2857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69" b="89531" l="23750" r="76094">
                          <a14:foregroundMark x1="62500" y1="18750" x2="74375" y2="13594"/>
                          <a14:foregroundMark x1="74375" y1="13594" x2="72969" y2="10781"/>
                          <a14:foregroundMark x1="72969" y1="10781" x2="67344" y2="13906"/>
                          <a14:foregroundMark x1="67344" y1="13906" x2="61406" y2="18125"/>
                          <a14:foregroundMark x1="61406" y1="18125" x2="69531" y2="17969"/>
                          <a14:foregroundMark x1="69531" y1="17969" x2="74375" y2="14844"/>
                          <a14:foregroundMark x1="39844" y1="64531" x2="41875" y2="671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37" t="5734" r="24136" b="11628"/>
            <a:stretch/>
          </p:blipFill>
          <p:spPr bwMode="auto">
            <a:xfrm flipH="1">
              <a:off x="3772236" y="2918604"/>
              <a:ext cx="1523571" cy="2415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339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Xử lí tình huống</a:t>
            </a:r>
            <a:r>
              <a:rPr lang="en-US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93935" y="2249269"/>
            <a:ext cx="1395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737875" y="4650161"/>
            <a:ext cx="65064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 huống 2: </a:t>
            </a:r>
          </a:p>
          <a:p>
            <a:pPr algn="just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 cô Liên bên cạnh nhà em có chuyện buồn em sẽ có hành động ra sao?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674" y="3660400"/>
            <a:ext cx="6689038" cy="428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31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Xử lí tình huống</a:t>
            </a:r>
            <a:r>
              <a:rPr lang="en-US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93935" y="2249269"/>
            <a:ext cx="1395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43119" y="4148078"/>
            <a:ext cx="69752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 huống 3: </a:t>
            </a:r>
          </a:p>
          <a:p>
            <a:pPr algn="just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 đường đi học về em gặp một bà cụ muốn hỏi đường đến nhà bác hàng xóm cạnh nhà em. Thì em sẽ hành động như thế nào?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Kể lại một việc tốt mà em đã làm: giúp bà cụ qua đường - Theki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61" y="3642402"/>
            <a:ext cx="7111236" cy="400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37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765</Words>
  <Application>Microsoft Office PowerPoint</Application>
  <PresentationFormat>Custom</PresentationFormat>
  <Paragraphs>75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263</cp:revision>
  <dcterms:created xsi:type="dcterms:W3CDTF">2022-07-10T01:37:20Z</dcterms:created>
  <dcterms:modified xsi:type="dcterms:W3CDTF">2024-10-10T04:47:35Z</dcterms:modified>
</cp:coreProperties>
</file>