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4" r:id="rId4"/>
    <p:sldId id="285" r:id="rId5"/>
    <p:sldId id="282" r:id="rId6"/>
    <p:sldId id="287" r:id="rId7"/>
    <p:sldId id="288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1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5208617"/>
            <a:ext cx="4445000" cy="389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spcBef>
                <a:spcPct val="50000"/>
              </a:spcBef>
              <a:defRPr/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TỨ C</a:t>
            </a:r>
            <a:r>
              <a:rPr lang="vi-VN" altLang="en-US" sz="3500" b="1" dirty="0">
                <a:solidFill>
                  <a:srgbClr val="FFFF00"/>
                </a:solidFill>
                <a:latin typeface="Times New Roman" pitchFamily="18" charset="0"/>
              </a:rPr>
              <a:t>Ư</a:t>
            </a:r>
            <a:r>
              <a:rPr lang="en-US" altLang="en-US" sz="3500" b="1">
                <a:solidFill>
                  <a:srgbClr val="FFFF00"/>
                </a:solidFill>
                <a:latin typeface="Times New Roman" pitchFamily="18" charset="0"/>
              </a:rPr>
              <a:t>ỜNG</a:t>
            </a:r>
            <a:endParaRPr lang="en-US" altLang="en-US" sz="3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4035387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EM YÊU TỔ QUỐC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NAM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460115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VÒNG QUAY KÌ DIỆU</a:t>
            </a: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ounded Rectangle 15">
            <a:hlinkClick r:id="rId8" action="ppaction://hlinkpres?slideindex=1&amp;slidetitle="/>
          </p:cNvPr>
          <p:cNvSpPr/>
          <p:nvPr/>
        </p:nvSpPr>
        <p:spPr>
          <a:xfrm>
            <a:off x="1160786" y="234248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Rounded Rectangle 16">
            <a:hlinkClick r:id="rId9" action="ppaction://hlinkpres?slideindex=1&amp;slidetitle="/>
          </p:cNvPr>
          <p:cNvSpPr/>
          <p:nvPr/>
        </p:nvSpPr>
        <p:spPr>
          <a:xfrm>
            <a:off x="5552452" y="234248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Rounded Rectangle 17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Rounded Rectangle 18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468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71990" y="1808399"/>
            <a:ext cx="1331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C:\Users\Administrator\Downloads\image (2)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724" b="23401"/>
          <a:stretch/>
        </p:blipFill>
        <p:spPr bwMode="auto">
          <a:xfrm>
            <a:off x="289719" y="2595023"/>
            <a:ext cx="15621000" cy="6472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592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33183" y="1752600"/>
            <a:ext cx="1335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Những việc làm thể hiện tình yêu Tổ quốc Việt Nam. 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865" y="2803297"/>
            <a:ext cx="15035665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đánh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b) Em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>
              <a:spcBef>
                <a:spcPts val="600"/>
              </a:spcBef>
            </a:pP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Để thể hiện tình yêu Tổ quốc, em cần học tập chăm chỉ, ngoan ngoãn, hăng say, tích cực tham gia các hành động có ý nghĩa tốt đẹp về đất nước, yêu đất nước và con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người.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367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119" y="6553200"/>
            <a:ext cx="1524005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trong tranh thể hiện sự chân trọng, tự hào về truyền thống lịch sử, văn hóa của đất nước ta như thế nào?</a:t>
            </a:r>
          </a:p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319" y="1630365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265454" y="240183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718719" y="76200"/>
            <a:ext cx="8001000" cy="1554165"/>
            <a:chOff x="3750611" y="42893"/>
            <a:chExt cx="8001000" cy="1554165"/>
          </a:xfrm>
        </p:grpSpPr>
        <p:grpSp>
          <p:nvGrpSpPr>
            <p:cNvPr id="16" name="Group 15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bạn trong tranh thể hiện sự chân trọng, tự hào về truyền thống lịch sử, văn hóa của đất nước ta như thế nào?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5356" y="1809034"/>
            <a:ext cx="12023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7319" y="76200"/>
            <a:ext cx="8001000" cy="1554165"/>
            <a:chOff x="3750611" y="42893"/>
            <a:chExt cx="8001000" cy="1554165"/>
          </a:xfrm>
        </p:grpSpPr>
        <p:grpSp>
          <p:nvGrpSpPr>
            <p:cNvPr id="9" name="Group 8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486305" y="594359"/>
                <a:ext cx="18457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ĐẠO ĐỨC</a:t>
                </a:r>
              </a:p>
            </p:txBody>
          </p: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pic>
        <p:nvPicPr>
          <p:cNvPr id="13" name="Picture 12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6043" r="18894" b="50370"/>
          <a:stretch/>
        </p:blipFill>
        <p:spPr bwMode="auto">
          <a:xfrm>
            <a:off x="0" y="2431909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Administrator\Downloads\image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9630" r="18129" b="18563"/>
          <a:stretch/>
        </p:blipFill>
        <p:spPr bwMode="auto">
          <a:xfrm>
            <a:off x="7223919" y="2470009"/>
            <a:ext cx="8710426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519" y="6661009"/>
            <a:ext cx="15240054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chân trọng, tự hào về truyền thống lịch sử, văn hóa của đất nước được các bạn thể hiện qua hành động chăm chú lắng nghe cô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dẫn,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 những lời khen về công lao của cha ông ta, bày tỏ sự mong muốn tham gia các lễ hội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1229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1773" y="6934200"/>
            <a:ext cx="1478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thêm các việc làm thể hiện sự chân trọng và hào về truyền thống lịch sử, văn hóa của Việt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617" y="1809034"/>
            <a:ext cx="13241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Tìm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38782" y="198609"/>
            <a:ext cx="8001000" cy="1554165"/>
            <a:chOff x="3750611" y="42893"/>
            <a:chExt cx="8001000" cy="1554165"/>
          </a:xfrm>
        </p:grpSpPr>
        <p:grpSp>
          <p:nvGrpSpPr>
            <p:cNvPr id="7" name="Group 6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6486305" y="594359"/>
                  <a:ext cx="18457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66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3750611" y="1021080"/>
              <a:ext cx="8001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2: EM YÊU TỔ QUỐC VIỆT NAM (TIẾT 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07975" y="6705600"/>
            <a:ext cx="15472384" cy="214922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Truyền thống nhân nghĩa, truyền thống hiếu học, truyền thống cần cù, chăm chỉ;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Các tập tục văn hóa tốt đẹp như gói bánh chưng, bánh giầy; </a:t>
            </a:r>
          </a:p>
          <a:p>
            <a:pPr algn="just">
              <a:spcAft>
                <a:spcPts val="0"/>
              </a:spcAft>
            </a:pPr>
            <a:r>
              <a:rPr lang="nl-NL" sz="34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Các loại hình nghệ thuật dân tộc như tuồng, chèo,...</a:t>
            </a:r>
            <a:endParaRPr lang="en-US" sz="3400" b="1" dirty="0">
              <a:solidFill>
                <a:srgbClr val="0000FF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24" y="2417255"/>
            <a:ext cx="5010636" cy="4146979"/>
          </a:xfrm>
          <a:prstGeom prst="rect">
            <a:avLst/>
          </a:prstGeom>
        </p:spPr>
      </p:pic>
      <p:pic>
        <p:nvPicPr>
          <p:cNvPr id="1026" name="Picture 2" descr="Niềm tự hào của nghệ thuật truyền thống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859" y="2450069"/>
            <a:ext cx="4762500" cy="41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6" descr="Nghề thầy giáo rất quan trọng, rất vẻ vang | TRƯỜNG CHÍNH TRỊ TỈNH BẾN 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9" y="2432080"/>
            <a:ext cx="5391944" cy="41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627</Words>
  <Application>Microsoft Office PowerPoint</Application>
  <PresentationFormat>Custom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212</cp:revision>
  <dcterms:created xsi:type="dcterms:W3CDTF">2022-07-10T01:37:20Z</dcterms:created>
  <dcterms:modified xsi:type="dcterms:W3CDTF">2024-10-10T04:49:42Z</dcterms:modified>
</cp:coreProperties>
</file>