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81" r:id="rId4"/>
    <p:sldId id="265" r:id="rId5"/>
    <p:sldId id="279" r:id="rId6"/>
    <p:sldId id="273" r:id="rId7"/>
    <p:sldId id="282" r:id="rId8"/>
    <p:sldId id="283" r:id="rId9"/>
    <p:sldId id="284" r:id="rId10"/>
    <p:sldId id="285" r:id="rId11"/>
    <p:sldId id="269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44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EF4"/>
    <a:srgbClr val="FFFFFF"/>
    <a:srgbClr val="E191C7"/>
    <a:srgbClr val="0000FF"/>
    <a:srgbClr val="F8F0BF"/>
    <a:srgbClr val="FEF5BE"/>
    <a:srgbClr val="D9ECFA"/>
    <a:srgbClr val="FBD7B3"/>
    <a:srgbClr val="FCD8B5"/>
    <a:srgbClr val="FD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62" autoAdjust="0"/>
  </p:normalViewPr>
  <p:slideViewPr>
    <p:cSldViewPr>
      <p:cViewPr varScale="1">
        <p:scale>
          <a:sx n="52" d="100"/>
          <a:sy n="52" d="100"/>
        </p:scale>
        <p:origin x="-1176" y="-96"/>
      </p:cViewPr>
      <p:guideLst>
        <p:guide orient="horz" pos="2544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2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2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98396" y="3891358"/>
            <a:ext cx="13079846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Toán lớp 3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90: </a:t>
            </a:r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6C96D5F-CA73-AA15-F852-3458F740F7D8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24AE0A4-ECB3-A0E0-D07C-D3E770326645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AC697D97-AC32-5739-FD08-2F5F8E2410F7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8561575-8CA6-2DA6-F654-3BB64728825E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C599DA49-0908-AC7F-50E6-5D2FF38B1F5C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69FB72CF-F878-57C2-7C8D-FB11E1E04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1033D21-2982-5778-FDE9-25373A8B774A}"/>
              </a:ext>
            </a:extLst>
          </p:cNvPr>
          <p:cNvGrpSpPr/>
          <p:nvPr/>
        </p:nvGrpSpPr>
        <p:grpSpPr>
          <a:xfrm>
            <a:off x="715194" y="1622129"/>
            <a:ext cx="14046968" cy="740071"/>
            <a:chOff x="715194" y="1622129"/>
            <a:chExt cx="14046968" cy="7400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76193E4-EF52-F5CA-CECF-A5AEA857D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194" y="1622129"/>
              <a:ext cx="800076" cy="740071"/>
            </a:xfrm>
            <a:prstGeom prst="ellipse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CA1A002-79AD-444A-81C1-447A9921444A}"/>
                </a:ext>
              </a:extLst>
            </p:cNvPr>
            <p:cNvSpPr txBox="1"/>
            <p:nvPr/>
          </p:nvSpPr>
          <p:spPr>
            <a:xfrm>
              <a:off x="1516063" y="1634382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hoạt động sau: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5A5BC70-72AD-05A6-D094-B5F83E4C0072}"/>
              </a:ext>
            </a:extLst>
          </p:cNvPr>
          <p:cNvSpPr txBox="1"/>
          <p:nvPr/>
        </p:nvSpPr>
        <p:spPr>
          <a:xfrm>
            <a:off x="669989" y="2433269"/>
            <a:ext cx="1324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a, Viết một phép trừ, ví dụ: 209 - 76 = ?</a:t>
            </a:r>
          </a:p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hiệu rồi sử dụng phép cộng để thử lại kết quả.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402DB3D-A02D-E96C-3C42-E65C95E87E41}"/>
              </a:ext>
            </a:extLst>
          </p:cNvPr>
          <p:cNvSpPr txBox="1"/>
          <p:nvPr/>
        </p:nvSpPr>
        <p:spPr>
          <a:xfrm>
            <a:off x="7533316" y="3731284"/>
            <a:ext cx="8378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kiểm tra kết quả của phép trừ ta làm như thế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AABDEB-41FF-0F59-065C-FD2DFCC36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36" y="4083226"/>
            <a:ext cx="3434091" cy="3991456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E16C49-36E1-35CF-ABB2-E21735E60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367" y="4123175"/>
            <a:ext cx="3285005" cy="3991457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3B36209-ADEC-C000-010A-BBC2C79A9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72"/>
          <a:stretch/>
        </p:blipFill>
        <p:spPr>
          <a:xfrm>
            <a:off x="8139113" y="4879775"/>
            <a:ext cx="7390606" cy="42953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261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D723E6-C8C6-1729-92E4-083FA61FE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6" t="19792" r="13689" b="15625"/>
          <a:stretch/>
        </p:blipFill>
        <p:spPr>
          <a:xfrm>
            <a:off x="2151620" y="1901343"/>
            <a:ext cx="11973398" cy="69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3EFCD9-3243-B3DD-A862-708E8FB4F17F}"/>
              </a:ext>
            </a:extLst>
          </p:cNvPr>
          <p:cNvSpPr txBox="1"/>
          <p:nvPr/>
        </p:nvSpPr>
        <p:spPr>
          <a:xfrm>
            <a:off x="746920" y="1815303"/>
            <a:ext cx="783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TÌM SỐ BỊ TRỪ, TÌM SỐ TRỪ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253A2946-AFD9-C59A-2D17-3836AEEF8F10}"/>
              </a:ext>
            </a:extLst>
          </p:cNvPr>
          <p:cNvSpPr/>
          <p:nvPr/>
        </p:nvSpPr>
        <p:spPr>
          <a:xfrm>
            <a:off x="2253352" y="3023994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8E0D693-D677-FF8E-D64C-D930D0C49A95}"/>
              </a:ext>
            </a:extLst>
          </p:cNvPr>
          <p:cNvSpPr/>
          <p:nvPr/>
        </p:nvSpPr>
        <p:spPr>
          <a:xfrm>
            <a:off x="4464955" y="3053155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5CC794B-FF34-BD8F-BAB8-450FDE9A055D}"/>
              </a:ext>
            </a:extLst>
          </p:cNvPr>
          <p:cNvSpPr/>
          <p:nvPr/>
        </p:nvSpPr>
        <p:spPr>
          <a:xfrm>
            <a:off x="7071519" y="320040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FDA4608-AEAA-7971-C334-3F3234D65854}"/>
              </a:ext>
            </a:extLst>
          </p:cNvPr>
          <p:cNvSpPr txBox="1"/>
          <p:nvPr/>
        </p:nvSpPr>
        <p:spPr>
          <a:xfrm>
            <a:off x="3718719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D9F12CF-4669-4AC4-14E2-4B352F232D34}"/>
              </a:ext>
            </a:extLst>
          </p:cNvPr>
          <p:cNvSpPr txBox="1"/>
          <p:nvPr/>
        </p:nvSpPr>
        <p:spPr>
          <a:xfrm>
            <a:off x="6045785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xmlns="" id="{7A05652A-15D5-EC5F-3342-3DFE71BB608C}"/>
              </a:ext>
            </a:extLst>
          </p:cNvPr>
          <p:cNvSpPr/>
          <p:nvPr/>
        </p:nvSpPr>
        <p:spPr>
          <a:xfrm>
            <a:off x="2256520" y="4267200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43B02BE-35A6-B014-F9B7-FB5ECC7D1AAC}"/>
              </a:ext>
            </a:extLst>
          </p:cNvPr>
          <p:cNvSpPr txBox="1"/>
          <p:nvPr/>
        </p:nvSpPr>
        <p:spPr>
          <a:xfrm>
            <a:off x="3490119" y="439866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2082379-8B6F-89A2-29C8-C9C432779396}"/>
              </a:ext>
            </a:extLst>
          </p:cNvPr>
          <p:cNvSpPr/>
          <p:nvPr/>
        </p:nvSpPr>
        <p:spPr>
          <a:xfrm>
            <a:off x="4588180" y="441960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E00EA7A-EA72-C1D2-14CA-62B8A08D875E}"/>
              </a:ext>
            </a:extLst>
          </p:cNvPr>
          <p:cNvSpPr txBox="1"/>
          <p:nvPr/>
        </p:nvSpPr>
        <p:spPr>
          <a:xfrm>
            <a:off x="6093870" y="4398662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5839C55-3A8C-A1D2-7107-CE940751A798}"/>
              </a:ext>
            </a:extLst>
          </p:cNvPr>
          <p:cNvSpPr/>
          <p:nvPr/>
        </p:nvSpPr>
        <p:spPr>
          <a:xfrm>
            <a:off x="6919119" y="4267200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6A3264D8-49BC-C93A-0C64-BED4E4CBC7FF}"/>
              </a:ext>
            </a:extLst>
          </p:cNvPr>
          <p:cNvSpPr/>
          <p:nvPr/>
        </p:nvSpPr>
        <p:spPr>
          <a:xfrm>
            <a:off x="2255594" y="7231807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3676F1D-5372-6EBC-583E-3E05A90F60A0}"/>
              </a:ext>
            </a:extLst>
          </p:cNvPr>
          <p:cNvSpPr txBox="1"/>
          <p:nvPr/>
        </p:nvSpPr>
        <p:spPr>
          <a:xfrm>
            <a:off x="3487787" y="734468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17F63F4-8C77-1357-3BCD-61D123AE5C78}"/>
              </a:ext>
            </a:extLst>
          </p:cNvPr>
          <p:cNvSpPr/>
          <p:nvPr/>
        </p:nvSpPr>
        <p:spPr>
          <a:xfrm>
            <a:off x="4614435" y="7231807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3E662D0-5C59-E707-F927-436C5B12E5ED}"/>
              </a:ext>
            </a:extLst>
          </p:cNvPr>
          <p:cNvSpPr txBox="1"/>
          <p:nvPr/>
        </p:nvSpPr>
        <p:spPr>
          <a:xfrm>
            <a:off x="6122083" y="7179309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xmlns="" id="{63B6D658-2D3C-09B2-6990-A252264EBD30}"/>
              </a:ext>
            </a:extLst>
          </p:cNvPr>
          <p:cNvSpPr/>
          <p:nvPr/>
        </p:nvSpPr>
        <p:spPr>
          <a:xfrm>
            <a:off x="7023295" y="7068729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B8CD6B5-FC25-E445-695C-38A4B008BC44}"/>
              </a:ext>
            </a:extLst>
          </p:cNvPr>
          <p:cNvSpPr/>
          <p:nvPr/>
        </p:nvSpPr>
        <p:spPr>
          <a:xfrm>
            <a:off x="9576513" y="3393445"/>
            <a:ext cx="5679864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bị trừ ta làm như thế nào?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0CBEEC2-8B9A-D3C2-8B69-2114021E3BE3}"/>
              </a:ext>
            </a:extLst>
          </p:cNvPr>
          <p:cNvSpPr txBox="1"/>
          <p:nvPr/>
        </p:nvSpPr>
        <p:spPr>
          <a:xfrm>
            <a:off x="746918" y="2377313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Tìm số bị trừ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0D1CE4-939E-2921-510A-7F3356D44F03}"/>
              </a:ext>
            </a:extLst>
          </p:cNvPr>
          <p:cNvSpPr txBox="1"/>
          <p:nvPr/>
        </p:nvSpPr>
        <p:spPr>
          <a:xfrm>
            <a:off x="677036" y="5367805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Tìm số trừ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xmlns="" id="{C2A41AC8-3A43-7DA8-5644-F3B220FC9F73}"/>
              </a:ext>
            </a:extLst>
          </p:cNvPr>
          <p:cNvSpPr/>
          <p:nvPr/>
        </p:nvSpPr>
        <p:spPr>
          <a:xfrm>
            <a:off x="2221570" y="5919880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5C7CCB1-52C0-95C5-5F37-EA94E5953A6B}"/>
              </a:ext>
            </a:extLst>
          </p:cNvPr>
          <p:cNvSpPr/>
          <p:nvPr/>
        </p:nvSpPr>
        <p:spPr>
          <a:xfrm>
            <a:off x="4433173" y="5949041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55FBEC8-6580-AA4E-C75C-04F1C274AE8F}"/>
              </a:ext>
            </a:extLst>
          </p:cNvPr>
          <p:cNvSpPr/>
          <p:nvPr/>
        </p:nvSpPr>
        <p:spPr>
          <a:xfrm>
            <a:off x="7039737" y="6096286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5B7B4B1-CF68-A3AB-E6C7-7455AAFB9219}"/>
              </a:ext>
            </a:extLst>
          </p:cNvPr>
          <p:cNvSpPr txBox="1"/>
          <p:nvPr/>
        </p:nvSpPr>
        <p:spPr>
          <a:xfrm>
            <a:off x="3686937" y="619085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DCF09BA-D600-04A7-8461-4D147192506A}"/>
              </a:ext>
            </a:extLst>
          </p:cNvPr>
          <p:cNvSpPr txBox="1"/>
          <p:nvPr/>
        </p:nvSpPr>
        <p:spPr>
          <a:xfrm>
            <a:off x="6014003" y="619085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E638BD8-F6C7-1CE9-3F97-AD328F220A7F}"/>
              </a:ext>
            </a:extLst>
          </p:cNvPr>
          <p:cNvSpPr/>
          <p:nvPr/>
        </p:nvSpPr>
        <p:spPr>
          <a:xfrm>
            <a:off x="9341501" y="6448616"/>
            <a:ext cx="5679864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trừ ta làm như thế nào?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37091CAC-70DA-BC04-C4D0-5D4A9AA5E23C}"/>
              </a:ext>
            </a:extLst>
          </p:cNvPr>
          <p:cNvSpPr/>
          <p:nvPr/>
        </p:nvSpPr>
        <p:spPr>
          <a:xfrm>
            <a:off x="9569649" y="3399262"/>
            <a:ext cx="5679864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bị trừ ta lấy hiệu cộng với số trừ.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79ABCFFB-13A0-D52B-C855-EE3359DED1B2}"/>
              </a:ext>
            </a:extLst>
          </p:cNvPr>
          <p:cNvSpPr/>
          <p:nvPr/>
        </p:nvSpPr>
        <p:spPr>
          <a:xfrm>
            <a:off x="9341501" y="6471456"/>
            <a:ext cx="5679864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trừ ta lấy số bị trừ trừ đi hiệu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3" grpId="0" animBg="1"/>
      <p:bldP spid="18" grpId="0" animBg="1"/>
      <p:bldP spid="19" grpId="0" animBg="1"/>
      <p:bldP spid="20" grpId="0"/>
      <p:bldP spid="46" grpId="0"/>
      <p:bldP spid="47" grpId="0" animBg="1"/>
      <p:bldP spid="48" grpId="0"/>
      <p:bldP spid="49" grpId="0" animBg="1"/>
      <p:bldP spid="50" grpId="0"/>
      <p:bldP spid="51" grpId="0" animBg="1"/>
      <p:bldP spid="53" grpId="0" animBg="1"/>
      <p:bldP spid="54" grpId="0"/>
      <p:bldP spid="55" grpId="0" animBg="1"/>
      <p:bldP spid="56" grpId="0"/>
      <p:bldP spid="57" grpId="0" animBg="1"/>
      <p:bldP spid="21" grpId="0" animBg="1"/>
      <p:bldP spid="21" grpId="1" animBg="1"/>
      <p:bldP spid="27" grpId="0"/>
      <p:bldP spid="29" grpId="0"/>
      <p:bldP spid="30" grpId="0" animBg="1"/>
      <p:bldP spid="31" grpId="0" animBg="1"/>
      <p:bldP spid="32" grpId="0" animBg="1"/>
      <p:bldP spid="33" grpId="0"/>
      <p:bldP spid="34" grpId="0"/>
      <p:bldP spid="35" grpId="0" animBg="1"/>
      <p:bldP spid="35" grpId="1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B6F002-0277-D3F2-D093-F5433DD1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9" t="34182"/>
          <a:stretch/>
        </p:blipFill>
        <p:spPr>
          <a:xfrm>
            <a:off x="233512" y="2663804"/>
            <a:ext cx="15811202" cy="21567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Text Box 14">
            <a:extLst>
              <a:ext uri="{FF2B5EF4-FFF2-40B4-BE49-F238E27FC236}">
                <a16:creationId xmlns:a16="http://schemas.microsoft.com/office/drawing/2014/main" xmlns="" id="{CC60037C-F456-931D-2B22-507650806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E1622C-CFB2-55D1-230D-584070AC2823}"/>
              </a:ext>
            </a:extLst>
          </p:cNvPr>
          <p:cNvSpPr/>
          <p:nvPr/>
        </p:nvSpPr>
        <p:spPr>
          <a:xfrm>
            <a:off x="981869" y="2774144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D855FF38-8294-CB99-E49D-4BDB4CF6C880}"/>
              </a:ext>
            </a:extLst>
          </p:cNvPr>
          <p:cNvSpPr/>
          <p:nvPr/>
        </p:nvSpPr>
        <p:spPr>
          <a:xfrm>
            <a:off x="981869" y="3842169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56B28A0F-FE07-352D-3C61-CD6942150BE3}"/>
              </a:ext>
            </a:extLst>
          </p:cNvPr>
          <p:cNvSpPr/>
          <p:nvPr/>
        </p:nvSpPr>
        <p:spPr>
          <a:xfrm>
            <a:off x="7666353" y="2774144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72A54D31-B2BF-4C06-6CB9-02FE8556B519}"/>
              </a:ext>
            </a:extLst>
          </p:cNvPr>
          <p:cNvSpPr/>
          <p:nvPr/>
        </p:nvSpPr>
        <p:spPr>
          <a:xfrm>
            <a:off x="7680700" y="3829353"/>
            <a:ext cx="1041776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7B43DBE2-0F55-B464-3C41-4CD570FDBE09}"/>
              </a:ext>
            </a:extLst>
          </p:cNvPr>
          <p:cNvSpPr/>
          <p:nvPr/>
        </p:nvSpPr>
        <p:spPr>
          <a:xfrm>
            <a:off x="12305256" y="2819400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81B10311-1844-54F9-101C-D21283C064D8}"/>
              </a:ext>
            </a:extLst>
          </p:cNvPr>
          <p:cNvSpPr/>
          <p:nvPr/>
        </p:nvSpPr>
        <p:spPr>
          <a:xfrm>
            <a:off x="13592507" y="3842169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86D8F98-7E35-5EB0-E655-23F76C5F7801}"/>
              </a:ext>
            </a:extLst>
          </p:cNvPr>
          <p:cNvGrpSpPr/>
          <p:nvPr/>
        </p:nvGrpSpPr>
        <p:grpSpPr>
          <a:xfrm>
            <a:off x="981869" y="1541596"/>
            <a:ext cx="14363657" cy="1032343"/>
            <a:chOff x="981869" y="1541596"/>
            <a:chExt cx="14363657" cy="1032343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43763E15-3DEA-3B9F-2D89-14CDD87076AC}"/>
                </a:ext>
              </a:extLst>
            </p:cNvPr>
            <p:cNvSpPr txBox="1"/>
            <p:nvPr/>
          </p:nvSpPr>
          <p:spPr>
            <a:xfrm>
              <a:off x="2099427" y="1703825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thành phần chưa biết trong các phép tính sau: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2276E99-4B9B-1668-F60D-F9C8C9AF0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3324" b="66116"/>
            <a:stretch/>
          </p:blipFill>
          <p:spPr>
            <a:xfrm>
              <a:off x="981869" y="1541596"/>
              <a:ext cx="1066800" cy="1032343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5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5A5255-5F59-3376-1763-7FE72800C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2313"/>
          <a:stretch/>
        </p:blipFill>
        <p:spPr>
          <a:xfrm>
            <a:off x="68064" y="1886330"/>
            <a:ext cx="16142098" cy="32190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14">
            <a:extLst>
              <a:ext uri="{FF2B5EF4-FFF2-40B4-BE49-F238E27FC236}">
                <a16:creationId xmlns:a16="http://schemas.microsoft.com/office/drawing/2014/main" xmlns="" id="{E2D877C9-A5F4-B18D-9C37-54286D3F8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126113D-2500-6F5D-DCB4-7A9AFBA5AE7C}"/>
              </a:ext>
            </a:extLst>
          </p:cNvPr>
          <p:cNvSpPr/>
          <p:nvPr/>
        </p:nvSpPr>
        <p:spPr>
          <a:xfrm>
            <a:off x="7300119" y="2133599"/>
            <a:ext cx="1403453" cy="1060161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FAD5758-6497-CC25-E4AC-3E8B6E68EFD0}"/>
              </a:ext>
            </a:extLst>
          </p:cNvPr>
          <p:cNvSpPr/>
          <p:nvPr/>
        </p:nvSpPr>
        <p:spPr>
          <a:xfrm>
            <a:off x="8762918" y="2133599"/>
            <a:ext cx="1403453" cy="1060161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E98045B-5515-AF79-015A-5787D44EBC04}"/>
              </a:ext>
            </a:extLst>
          </p:cNvPr>
          <p:cNvSpPr/>
          <p:nvPr/>
        </p:nvSpPr>
        <p:spPr>
          <a:xfrm>
            <a:off x="10225717" y="2133599"/>
            <a:ext cx="1403453" cy="1060161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D21BD84-13A3-3219-ACB2-19C6D2180379}"/>
              </a:ext>
            </a:extLst>
          </p:cNvPr>
          <p:cNvSpPr/>
          <p:nvPr/>
        </p:nvSpPr>
        <p:spPr>
          <a:xfrm>
            <a:off x="11679901" y="3193760"/>
            <a:ext cx="1403453" cy="8448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E0DA832-CC8A-7897-11A6-58C013495B48}"/>
              </a:ext>
            </a:extLst>
          </p:cNvPr>
          <p:cNvSpPr/>
          <p:nvPr/>
        </p:nvSpPr>
        <p:spPr>
          <a:xfrm>
            <a:off x="13131480" y="3193760"/>
            <a:ext cx="1403453" cy="8448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FD8311A-B38E-15F3-EA21-3DF8235F3315}"/>
              </a:ext>
            </a:extLst>
          </p:cNvPr>
          <p:cNvSpPr/>
          <p:nvPr/>
        </p:nvSpPr>
        <p:spPr>
          <a:xfrm>
            <a:off x="14620947" y="3201781"/>
            <a:ext cx="1403453" cy="8448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98A9782-9719-CE5F-906D-EBDF212DC316}"/>
              </a:ext>
            </a:extLst>
          </p:cNvPr>
          <p:cNvSpPr/>
          <p:nvPr/>
        </p:nvSpPr>
        <p:spPr>
          <a:xfrm>
            <a:off x="5872603" y="4110789"/>
            <a:ext cx="1403453" cy="8448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0460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E18366-7838-CE97-0CA9-01D65808EEDD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CA15125-D16B-60C6-F59C-9714B0348D41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D8D47EC-09C1-A1DB-380D-EB1CD63B4AD9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1E94432-8C81-DD08-E847-EC8BEE12A765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70C88555-B924-AE64-E5FD-CB9D7C2DB78D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73B3BA06-9FE2-7DF7-7BC4-8EC70FDA8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04FC35D-3F7B-E114-0E8A-43D82AE3F8F0}"/>
              </a:ext>
            </a:extLst>
          </p:cNvPr>
          <p:cNvGrpSpPr/>
          <p:nvPr/>
        </p:nvGrpSpPr>
        <p:grpSpPr>
          <a:xfrm>
            <a:off x="1105809" y="1756716"/>
            <a:ext cx="14265889" cy="1323439"/>
            <a:chOff x="1105809" y="1756716"/>
            <a:chExt cx="14265889" cy="13234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0F9801-625B-171A-F97A-3E0FEE078161}"/>
                </a:ext>
              </a:extLst>
            </p:cNvPr>
            <p:cNvSpPr txBox="1"/>
            <p:nvPr/>
          </p:nvSpPr>
          <p:spPr>
            <a:xfrm>
              <a:off x="2125599" y="1756716"/>
              <a:ext cx="132460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Lúc đầu trong ổ có 10 quả trứng, một số quả đã nở, còn lại 6 quả trứng chưa nở. Hỏi có mấy quả trứng đã nở?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BD3363B-8AD1-7895-3140-21FA4B343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7" r="92965" b="31344"/>
            <a:stretch/>
          </p:blipFill>
          <p:spPr>
            <a:xfrm>
              <a:off x="1105809" y="1858785"/>
              <a:ext cx="1019790" cy="1075616"/>
            </a:xfrm>
            <a:prstGeom prst="ellipse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3C90B0-C5AE-222C-BC51-6D3186AF373E}"/>
              </a:ext>
            </a:extLst>
          </p:cNvPr>
          <p:cNvSpPr txBox="1"/>
          <p:nvPr/>
        </p:nvSpPr>
        <p:spPr>
          <a:xfrm>
            <a:off x="2055538" y="4376078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E537D39-0DC8-9079-36DF-C0B98CD58284}"/>
              </a:ext>
            </a:extLst>
          </p:cNvPr>
          <p:cNvSpPr txBox="1"/>
          <p:nvPr/>
        </p:nvSpPr>
        <p:spPr>
          <a:xfrm>
            <a:off x="322015" y="5234100"/>
            <a:ext cx="7218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ổ có: 10 quả trứng.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Chưa nở: 6 quả trứng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Đã nở: ? quả trứng.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AD917C4-07CE-6B51-5405-6CC3EE11647F}"/>
              </a:ext>
            </a:extLst>
          </p:cNvPr>
          <p:cNvCxnSpPr/>
          <p:nvPr/>
        </p:nvCxnSpPr>
        <p:spPr>
          <a:xfrm>
            <a:off x="7358634" y="45720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44EE128-579A-86C2-5DD9-4A1FFD5DC6AB}"/>
              </a:ext>
            </a:extLst>
          </p:cNvPr>
          <p:cNvSpPr txBox="1"/>
          <p:nvPr/>
        </p:nvSpPr>
        <p:spPr>
          <a:xfrm>
            <a:off x="10946370" y="4343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04BCDDE-35D0-4EAC-315F-4220C22852D2}"/>
              </a:ext>
            </a:extLst>
          </p:cNvPr>
          <p:cNvSpPr txBox="1"/>
          <p:nvPr/>
        </p:nvSpPr>
        <p:spPr>
          <a:xfrm>
            <a:off x="7566962" y="5171080"/>
            <a:ext cx="861028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quả trứng đã nở là: </a:t>
            </a:r>
          </a:p>
          <a:p>
            <a:pPr algn="ctr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10 - 6 = 4 (quả)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Đáp số: 4 quả trứng</a:t>
            </a:r>
          </a:p>
        </p:txBody>
      </p:sp>
    </p:spTree>
    <p:extLst>
      <p:ext uri="{BB962C8B-B14F-4D97-AF65-F5344CB8AC3E}">
        <p14:creationId xmlns:p14="http://schemas.microsoft.com/office/powerpoint/2010/main" val="166267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E18366-7838-CE97-0CA9-01D65808EEDD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CA15125-D16B-60C6-F59C-9714B0348D41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D8D47EC-09C1-A1DB-380D-EB1CD63B4AD9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1E94432-8C81-DD08-E847-EC8BEE12A765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70C88555-B924-AE64-E5FD-CB9D7C2DB78D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73B3BA06-9FE2-7DF7-7BC4-8EC70FDA8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04FC35D-3F7B-E114-0E8A-43D82AE3F8F0}"/>
              </a:ext>
            </a:extLst>
          </p:cNvPr>
          <p:cNvGrpSpPr/>
          <p:nvPr/>
        </p:nvGrpSpPr>
        <p:grpSpPr>
          <a:xfrm>
            <a:off x="225689" y="1682502"/>
            <a:ext cx="12350019" cy="1938992"/>
            <a:chOff x="1105809" y="1756716"/>
            <a:chExt cx="14265889" cy="19389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0F9801-625B-171A-F97A-3E0FEE078161}"/>
                </a:ext>
              </a:extLst>
            </p:cNvPr>
            <p:cNvSpPr txBox="1"/>
            <p:nvPr/>
          </p:nvSpPr>
          <p:spPr>
            <a:xfrm>
              <a:off x="2125599" y="1756716"/>
              <a:ext cx="132460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b, Anh Nam mua vé vào xem hội chợ hết 12 000 đồng, người bán vé trả lại anh Nam 8 000 đồng. Hỏi anh Nam đã đưa cho người bán vé bao nhiêu tiền?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BD3363B-8AD1-7895-3140-21FA4B343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7" r="92965" b="31344"/>
            <a:stretch/>
          </p:blipFill>
          <p:spPr>
            <a:xfrm>
              <a:off x="1105809" y="1858785"/>
              <a:ext cx="1019790" cy="1075616"/>
            </a:xfrm>
            <a:prstGeom prst="ellipse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3C90B0-C5AE-222C-BC51-6D3186AF373E}"/>
              </a:ext>
            </a:extLst>
          </p:cNvPr>
          <p:cNvSpPr txBox="1"/>
          <p:nvPr/>
        </p:nvSpPr>
        <p:spPr>
          <a:xfrm>
            <a:off x="2055538" y="4376078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E537D39-0DC8-9079-36DF-C0B98CD58284}"/>
              </a:ext>
            </a:extLst>
          </p:cNvPr>
          <p:cNvSpPr txBox="1"/>
          <p:nvPr/>
        </p:nvSpPr>
        <p:spPr>
          <a:xfrm>
            <a:off x="322015" y="5234100"/>
            <a:ext cx="7218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Mua vé: 12 000 đồng.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Trả lại: 8 000 đồng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Đã đưa: ? tiền.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AD917C4-07CE-6B51-5405-6CC3EE11647F}"/>
              </a:ext>
            </a:extLst>
          </p:cNvPr>
          <p:cNvCxnSpPr/>
          <p:nvPr/>
        </p:nvCxnSpPr>
        <p:spPr>
          <a:xfrm>
            <a:off x="7358634" y="45720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44EE128-579A-86C2-5DD9-4A1FFD5DC6AB}"/>
              </a:ext>
            </a:extLst>
          </p:cNvPr>
          <p:cNvSpPr txBox="1"/>
          <p:nvPr/>
        </p:nvSpPr>
        <p:spPr>
          <a:xfrm>
            <a:off x="10946370" y="4343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04BCDDE-35D0-4EAC-315F-4220C22852D2}"/>
              </a:ext>
            </a:extLst>
          </p:cNvPr>
          <p:cNvSpPr txBox="1"/>
          <p:nvPr/>
        </p:nvSpPr>
        <p:spPr>
          <a:xfrm>
            <a:off x="7566962" y="5171080"/>
            <a:ext cx="861028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tiền a Nam đưa cho người bán vé là: </a:t>
            </a:r>
          </a:p>
          <a:p>
            <a:pPr algn="ctr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12 000 + 8 000 = 20 000 (đồng)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Đáp số: 20 000 (đồng)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7AFAC7-0CD7-844C-4A67-A9DCE018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95"/>
          <a:stretch/>
        </p:blipFill>
        <p:spPr>
          <a:xfrm>
            <a:off x="12575711" y="1702263"/>
            <a:ext cx="3383783" cy="23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1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6C96D5F-CA73-AA15-F852-3458F740F7D8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24AE0A4-ECB3-A0E0-D07C-D3E770326645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AC697D97-AC32-5739-FD08-2F5F8E2410F7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8561575-8CA6-2DA6-F654-3BB64728825E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C599DA49-0908-AC7F-50E6-5D2FF38B1F5C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69FB72CF-F878-57C2-7C8D-FB11E1E04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1033D21-2982-5778-FDE9-25373A8B774A}"/>
              </a:ext>
            </a:extLst>
          </p:cNvPr>
          <p:cNvGrpSpPr/>
          <p:nvPr/>
        </p:nvGrpSpPr>
        <p:grpSpPr>
          <a:xfrm>
            <a:off x="715194" y="1622129"/>
            <a:ext cx="14046968" cy="740071"/>
            <a:chOff x="715194" y="1622129"/>
            <a:chExt cx="14046968" cy="7400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76193E4-EF52-F5CA-CECF-A5AEA857D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194" y="1622129"/>
              <a:ext cx="800076" cy="740071"/>
            </a:xfrm>
            <a:prstGeom prst="ellipse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CA1A002-79AD-444A-81C1-447A9921444A}"/>
                </a:ext>
              </a:extLst>
            </p:cNvPr>
            <p:cNvSpPr txBox="1"/>
            <p:nvPr/>
          </p:nvSpPr>
          <p:spPr>
            <a:xfrm>
              <a:off x="1516063" y="1634382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hoạt động sau: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5A5BC70-72AD-05A6-D094-B5F83E4C0072}"/>
              </a:ext>
            </a:extLst>
          </p:cNvPr>
          <p:cNvSpPr txBox="1"/>
          <p:nvPr/>
        </p:nvSpPr>
        <p:spPr>
          <a:xfrm>
            <a:off x="669989" y="2433269"/>
            <a:ext cx="1324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a, Viết một phép cộng. Ví dụ: 175 + 207 = ?</a:t>
            </a:r>
          </a:p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tổng rồi sử dụng phép trừ để kiểm tra lại kết quả.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FD3D2C9-CCEF-B961-853D-438290D9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72" y="3900039"/>
            <a:ext cx="2965106" cy="3451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0085805-8F10-1614-B5B2-7AB4D17D5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153" y="3977839"/>
            <a:ext cx="2911166" cy="3507716"/>
          </a:xfrm>
          <a:prstGeom prst="roundRect">
            <a:avLst>
              <a:gd name="adj" fmla="val 5921"/>
            </a:avLst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402DB3D-A02D-E96C-3C42-E65C95E87E41}"/>
              </a:ext>
            </a:extLst>
          </p:cNvPr>
          <p:cNvSpPr txBox="1"/>
          <p:nvPr/>
        </p:nvSpPr>
        <p:spPr>
          <a:xfrm>
            <a:off x="7533316" y="3731284"/>
            <a:ext cx="8378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kiểm tra kết quả của phép cộng ta làm như thế nào?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2179D92-69C7-2325-896E-149542697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753" y="4833412"/>
            <a:ext cx="6567966" cy="42829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3734</TotalTime>
  <Words>629</Words>
  <Application>Microsoft Office PowerPoint</Application>
  <PresentationFormat>Custom</PresentationFormat>
  <Paragraphs>105</Paragraphs>
  <Slides>11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285</cp:revision>
  <dcterms:created xsi:type="dcterms:W3CDTF">2022-07-10T01:37:20Z</dcterms:created>
  <dcterms:modified xsi:type="dcterms:W3CDTF">2022-08-22T08:10:05Z</dcterms:modified>
</cp:coreProperties>
</file>