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27" r:id="rId3"/>
    <p:sldId id="408" r:id="rId4"/>
    <p:sldId id="440" r:id="rId5"/>
    <p:sldId id="441" r:id="rId6"/>
    <p:sldId id="340" r:id="rId7"/>
  </p:sldIdLst>
  <p:sldSz cx="16276320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indent="-5226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indent="-7829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1" userDrawn="1">
          <p15:clr>
            <a:srgbClr val="A4A3A4"/>
          </p15:clr>
        </p15:guide>
        <p15:guide id="2" pos="5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3333FF"/>
    <a:srgbClr val="FF6600"/>
    <a:srgbClr val="CC66FF"/>
    <a:srgbClr val="FF7C80"/>
    <a:srgbClr val="FF3399"/>
    <a:srgbClr val="FF0066"/>
    <a:srgbClr val="EDF6F7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howGuides="1">
      <p:cViewPr>
        <p:scale>
          <a:sx n="61" d="100"/>
          <a:sy n="61" d="100"/>
        </p:scale>
        <p:origin x="-192" y="-180"/>
      </p:cViewPr>
      <p:guideLst>
        <p:guide orient="horz" pos="2891"/>
        <p:guide pos="51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59219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38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20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38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panose="020B0604020202020204" pitchFamily="34" charset="0"/>
              </a:rPr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185" indent="0" algn="ctr">
              <a:buNone/>
              <a:defRPr/>
            </a:lvl2pPr>
            <a:lvl3pPr marL="1437005" indent="0" algn="ctr">
              <a:buNone/>
              <a:defRPr/>
            </a:lvl3pPr>
            <a:lvl4pPr marL="2155190" indent="0" algn="ctr">
              <a:buNone/>
              <a:defRPr/>
            </a:lvl4pPr>
            <a:lvl5pPr marL="2874010" indent="0" algn="ctr">
              <a:buNone/>
              <a:defRPr/>
            </a:lvl5pPr>
            <a:lvl6pPr marL="3592195" indent="0" algn="ctr">
              <a:buNone/>
              <a:defRPr/>
            </a:lvl6pPr>
            <a:lvl7pPr marL="4310380" indent="0" algn="ctr">
              <a:buNone/>
              <a:defRPr/>
            </a:lvl7pPr>
            <a:lvl8pPr marL="5029200" indent="0" algn="ctr">
              <a:buNone/>
              <a:defRPr/>
            </a:lvl8pPr>
            <a:lvl9pPr marL="574738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185" indent="0">
              <a:buNone/>
              <a:defRPr sz="2800"/>
            </a:lvl2pPr>
            <a:lvl3pPr marL="1437005" indent="0">
              <a:buNone/>
              <a:defRPr sz="2500"/>
            </a:lvl3pPr>
            <a:lvl4pPr marL="2155190" indent="0">
              <a:buNone/>
              <a:defRPr sz="2200"/>
            </a:lvl4pPr>
            <a:lvl5pPr marL="2874010" indent="0">
              <a:buNone/>
              <a:defRPr sz="2200"/>
            </a:lvl5pPr>
            <a:lvl6pPr marL="3592195" indent="0">
              <a:buNone/>
              <a:defRPr sz="2200"/>
            </a:lvl6pPr>
            <a:lvl7pPr marL="4310380" indent="0">
              <a:buNone/>
              <a:defRPr sz="2200"/>
            </a:lvl7pPr>
            <a:lvl8pPr marL="5029200" indent="0">
              <a:buNone/>
              <a:defRPr sz="2200"/>
            </a:lvl8pPr>
            <a:lvl9pPr marL="5747385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185" indent="0">
              <a:buNone/>
              <a:defRPr sz="4400"/>
            </a:lvl2pPr>
            <a:lvl3pPr marL="1437005" indent="0">
              <a:buNone/>
              <a:defRPr sz="3800"/>
            </a:lvl3pPr>
            <a:lvl4pPr marL="2155190" indent="0">
              <a:buNone/>
              <a:defRPr sz="3100"/>
            </a:lvl4pPr>
            <a:lvl5pPr marL="2874010" indent="0">
              <a:buNone/>
              <a:defRPr sz="3100"/>
            </a:lvl5pPr>
            <a:lvl6pPr marL="3592195" indent="0">
              <a:buNone/>
              <a:defRPr sz="3100"/>
            </a:lvl6pPr>
            <a:lvl7pPr marL="4310380" indent="0">
              <a:buNone/>
              <a:defRPr sz="3100"/>
            </a:lvl7pPr>
            <a:lvl8pPr marL="5029200" indent="0">
              <a:buNone/>
              <a:defRPr sz="3100"/>
            </a:lvl8pPr>
            <a:lvl9pPr marL="5747385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70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519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401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8480" indent="-538480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7130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780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330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60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79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61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9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700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19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401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9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38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3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8.wmf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wmf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image18.wdp"/><Relationship Id="rId4" Type="http://schemas.openxmlformats.org/officeDocument/2006/relationships/image" Target="../media/image17.png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hdphoto" Target="../media/image25.wdp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microsoft.com/office/2007/relationships/hdphoto" Target="../media/image21.wdp"/><Relationship Id="rId4" Type="http://schemas.openxmlformats.org/officeDocument/2006/relationships/image" Target="../media/image20.png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423160" y="1582420"/>
            <a:ext cx="10928350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altLang="en-US" sz="5400" kern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 động trải nghiệm</a:t>
            </a:r>
            <a:endParaRPr lang="vi-VN" altLang="en-US" sz="5400" kern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altLang="en-US" sz="5400" kern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Tuần 3: Tự giới thiệu về mình (Tiết 3)</a:t>
            </a:r>
            <a:endParaRPr kumimoji="0" lang="vi-VN" altLang="en-US" sz="54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altLang="en-US" sz="5400" kern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SẢN PHẨM THEO SỞ THÍCH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309" y="5397126"/>
            <a:ext cx="4082258" cy="291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75542" y="762001"/>
            <a:ext cx="10928600" cy="97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</a:t>
            </a:r>
            <a:r>
              <a:rPr lang="en-US" sz="5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vi-VN" altLang="en-US" sz="5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sáu</a:t>
            </a:r>
            <a:r>
              <a:rPr lang="en-US" sz="5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ngày</a:t>
            </a:r>
            <a:r>
              <a:rPr lang="en-US" sz="5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5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27</a:t>
            </a:r>
            <a:r>
              <a:rPr lang="en-US" sz="5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tháng</a:t>
            </a:r>
            <a:r>
              <a:rPr lang="en-US" sz="5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9 </a:t>
            </a:r>
            <a:r>
              <a:rPr lang="en-US" sz="5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5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2024</a:t>
            </a:r>
            <a:endParaRPr lang="vi-VN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42"/>
          <a:stretch>
            <a:fillRect/>
          </a:stretch>
        </p:blipFill>
        <p:spPr>
          <a:xfrm>
            <a:off x="137160" y="0"/>
            <a:ext cx="2859405" cy="32639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804160" y="533400"/>
            <a:ext cx="126853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Giới thiệu về sản phẩm, thành tích của em đạt được có liên quan đến </a:t>
            </a:r>
            <a:endParaRPr lang="vi-VN" alt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thích của mình.</a:t>
            </a:r>
            <a:endParaRPr lang="vi-VN" alt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727960" y="2133600"/>
            <a:ext cx="2699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600">
                <a:solidFill>
                  <a:schemeClr val="accent1">
                    <a:lumMod val="75000"/>
                  </a:schemeClr>
                </a:solidFill>
                <a:latin typeface="Bahnschrift Light" panose="020B0502040204020203" charset="0"/>
                <a:cs typeface="Bahnschrift Light" panose="020B0502040204020203" charset="0"/>
              </a:rPr>
              <a:t>Sở thích hát</a:t>
            </a:r>
            <a:endParaRPr lang="vi-VN" altLang="en-US" sz="3600">
              <a:solidFill>
                <a:schemeClr val="accent1">
                  <a:lumMod val="75000"/>
                </a:schemeClr>
              </a:solidFill>
              <a:latin typeface="Bahnschrift Light" panose="020B0502040204020203" charset="0"/>
              <a:cs typeface="Bahnschrift Light" panose="020B0502040204020203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528560" y="2209800"/>
            <a:ext cx="3423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600">
                <a:solidFill>
                  <a:schemeClr val="accent1">
                    <a:lumMod val="75000"/>
                  </a:schemeClr>
                </a:solidFill>
                <a:latin typeface="Bahnschrift Light" panose="020B0502040204020203" charset="0"/>
                <a:cs typeface="Bahnschrift Light" panose="020B0502040204020203" charset="0"/>
              </a:rPr>
              <a:t>Sở thích múa</a:t>
            </a:r>
            <a:endParaRPr lang="vi-VN" altLang="en-US" sz="3600">
              <a:solidFill>
                <a:schemeClr val="accent1">
                  <a:lumMod val="75000"/>
                </a:schemeClr>
              </a:solidFill>
              <a:latin typeface="Bahnschrift Light" panose="020B0502040204020203" charset="0"/>
              <a:cs typeface="Bahnschrift Light" panose="020B0502040204020203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2252960" y="2209800"/>
            <a:ext cx="2682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600">
                <a:solidFill>
                  <a:schemeClr val="accent1">
                    <a:lumMod val="75000"/>
                  </a:schemeClr>
                </a:solidFill>
                <a:latin typeface="Bahnschrift Light" panose="020B0502040204020203" charset="0"/>
                <a:cs typeface="Bahnschrift Light" panose="020B0502040204020203" charset="0"/>
              </a:rPr>
              <a:t>Sở thích vẽ</a:t>
            </a:r>
            <a:endParaRPr lang="vi-VN" altLang="en-US" sz="3600">
              <a:solidFill>
                <a:schemeClr val="accent1">
                  <a:lumMod val="75000"/>
                </a:schemeClr>
              </a:solidFill>
              <a:latin typeface="Bahnschrift Light" panose="020B0502040204020203" charset="0"/>
              <a:cs typeface="Bahnschrift Light" panose="020B0502040204020203" charset="0"/>
            </a:endParaRPr>
          </a:p>
        </p:txBody>
      </p:sp>
      <p:pic>
        <p:nvPicPr>
          <p:cNvPr id="8" name="Picture 7" descr="thum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" y="3048000"/>
            <a:ext cx="4771390" cy="4470400"/>
          </a:xfrm>
          <a:prstGeom prst="rect">
            <a:avLst/>
          </a:prstGeom>
        </p:spPr>
      </p:pic>
      <p:pic>
        <p:nvPicPr>
          <p:cNvPr id="13" name="Picture 12" descr="4_3942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560" y="3060700"/>
            <a:ext cx="4399280" cy="4464050"/>
          </a:xfrm>
          <a:prstGeom prst="rect">
            <a:avLst/>
          </a:prstGeom>
        </p:spPr>
      </p:pic>
      <p:pic>
        <p:nvPicPr>
          <p:cNvPr id="15" name="Picture 14" descr="1536312534117_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0960" y="3047365"/>
            <a:ext cx="4532630" cy="453263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2803968" y="1676499"/>
            <a:ext cx="1099883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vi-VN" altLang="en-GB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VỚI BẠN VỀ THÀNH TÍCH CỦA EM </a:t>
            </a:r>
            <a:endParaRPr lang="vi-VN" altLang="en-GB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GB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LIÊN QUAN ĐẾN SỞ THÍCH.</a:t>
            </a:r>
            <a:endParaRPr lang="vi-VN" altLang="en-GB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960" y="4267200"/>
            <a:ext cx="10474960" cy="66306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7" b="99338" l="257" r="98458">
                        <a14:foregroundMark x1="90488" y1="93212" x2="92288" y2="97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42370" y="1758315"/>
            <a:ext cx="4883785" cy="71837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1" b="100000" l="355" r="100000">
                        <a14:foregroundMark x1="23050" y1="14114" x2="72163" y2="11360"/>
                        <a14:foregroundMark x1="86702" y1="34079" x2="81383" y2="77453"/>
                        <a14:foregroundMark x1="65603" y1="19449" x2="82624" y2="38898"/>
                        <a14:foregroundMark x1="71454" y1="23752" x2="71454" y2="23752"/>
                        <a14:foregroundMark x1="76064" y1="27367" x2="76064" y2="27367"/>
                        <a14:foregroundMark x1="73759" y1="24785" x2="80674" y2="34079"/>
                        <a14:foregroundMark x1="4078" y1="28399" x2="15426" y2="75043"/>
                        <a14:foregroundMark x1="35461" y1="83993" x2="65603" y2="88812"/>
                        <a14:foregroundMark x1="22872" y1="68330" x2="45745" y2="82444"/>
                        <a14:foregroundMark x1="54965" y1="80895" x2="75709" y2="72633"/>
                        <a14:foregroundMark x1="25887" y1="72806" x2="36702" y2="79518"/>
                        <a14:foregroundMark x1="9752" y1="41997" x2="16667" y2="55766"/>
                        <a14:foregroundMark x1="33865" y1="20310" x2="17021" y2="38898"/>
                        <a14:foregroundMark x1="26950" y1="24441" x2="26950" y2="24441"/>
                        <a14:foregroundMark x1="25887" y1="26334" x2="25887" y2="26334"/>
                        <a14:foregroundMark x1="22163" y1="29432" x2="22163" y2="29432"/>
                        <a14:foregroundMark x1="24113" y1="27022" x2="26773" y2="25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" y="76200"/>
            <a:ext cx="2884805" cy="319405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4328160" y="2057400"/>
            <a:ext cx="72301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sở thích của </a:t>
            </a:r>
            <a:endParaRPr lang="vi-VN" altLang="en-US" sz="6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người thân</a:t>
            </a:r>
            <a:endParaRPr lang="vi-VN" altLang="en-US" sz="6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accessory&#10;&#10;Description automatically generate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760" y="4547235"/>
            <a:ext cx="3302635" cy="44786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7" b="99338" l="257" r="98458">
                        <a14:foregroundMark x1="90488" y1="93212" x2="92288" y2="97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86360" y="-464820"/>
            <a:ext cx="3474720" cy="9490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40000">
            <a:off x="-377825" y="-433070"/>
            <a:ext cx="4343400" cy="4012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8560" y="152400"/>
            <a:ext cx="1731645" cy="1871345"/>
          </a:xfrm>
          <a:prstGeom prst="rect">
            <a:avLst/>
          </a:prstGeom>
        </p:spPr>
      </p:pic>
      <p:pic>
        <p:nvPicPr>
          <p:cNvPr id="2" name="图片 39940" descr="1-4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0000">
            <a:off x="103505" y="4840605"/>
            <a:ext cx="7466330" cy="4744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653" l="0" r="987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4030" y="6553200"/>
            <a:ext cx="2919730" cy="228854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XIN CHÂN THÀNH CẢM ƠN </a:t>
            </a:r>
            <a:endParaRPr lang="vi-VN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p="http://schemas.openxmlformats.org/presentationml/2006/main">
  <p:tag name="PPSNARRATION" val="23,1047787239,C:\Users\Tailieu\Documents\Bai giang duong truong son_pptx\Media.ppcx"/>
</p:tagLst>
</file>

<file path=ppt/tags/tag2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0</TotalTime>
  <Words>386</Words>
  <Application>WPS Presentation</Application>
  <PresentationFormat>Custom</PresentationFormat>
  <Paragraphs>24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SimSun</vt:lpstr>
      <vt:lpstr>Wingdings</vt:lpstr>
      <vt:lpstr>Times New Roman</vt:lpstr>
      <vt:lpstr>Bahnschrift Light</vt:lpstr>
      <vt:lpstr>Arial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</cp:lastModifiedBy>
  <cp:revision>1072</cp:revision>
  <dcterms:created xsi:type="dcterms:W3CDTF">2008-09-09T22:52:00Z</dcterms:created>
  <dcterms:modified xsi:type="dcterms:W3CDTF">2024-09-26T13:19:16Z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1B4A387E058E43EEB1F1C32E1FDCC3E4_13</vt:lpwstr>
  </property>
  <property fmtid="{D5CDD505-2E9C-101B-9397-08002B2CF9AE}" pid="3" name="KSOProductBuildVer">
    <vt:lpwstr>1033-12.2.0.18283</vt:lpwstr>
  </property>
</Properties>
</file>