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9"/>
  </p:notesMasterIdLst>
  <p:sldIdLst>
    <p:sldId id="655" r:id="rId3"/>
    <p:sldId id="681" r:id="rId4"/>
    <p:sldId id="700" r:id="rId5"/>
    <p:sldId id="713" r:id="rId6"/>
    <p:sldId id="678" r:id="rId7"/>
    <p:sldId id="684" r:id="rId8"/>
    <p:sldId id="714" r:id="rId9"/>
    <p:sldId id="289" r:id="rId10"/>
    <p:sldId id="675" r:id="rId11"/>
    <p:sldId id="258" r:id="rId12"/>
    <p:sldId id="699" r:id="rId13"/>
    <p:sldId id="712" r:id="rId14"/>
    <p:sldId id="716" r:id="rId15"/>
    <p:sldId id="685" r:id="rId16"/>
    <p:sldId id="710" r:id="rId17"/>
    <p:sldId id="690" r:id="rId18"/>
    <p:sldId id="702" r:id="rId19"/>
    <p:sldId id="691" r:id="rId20"/>
    <p:sldId id="697" r:id="rId21"/>
    <p:sldId id="692" r:id="rId22"/>
    <p:sldId id="693" r:id="rId23"/>
    <p:sldId id="694" r:id="rId24"/>
    <p:sldId id="708" r:id="rId25"/>
    <p:sldId id="695" r:id="rId26"/>
    <p:sldId id="679"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D3C"/>
    <a:srgbClr val="E7FEF4"/>
    <a:srgbClr val="AB8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3" d="100"/>
          <a:sy n="63" d="100"/>
        </p:scale>
        <p:origin x="73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45619-E744-4ADB-AAE6-42BE0FFA7442}"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0C45B-4870-416F-BD4F-4502F0EB4545}" type="slidenum">
              <a:rPr lang="en-US" smtClean="0"/>
              <a:t>‹#›</a:t>
            </a:fld>
            <a:endParaRPr lang="en-US"/>
          </a:p>
        </p:txBody>
      </p:sp>
    </p:spTree>
    <p:extLst>
      <p:ext uri="{BB962C8B-B14F-4D97-AF65-F5344CB8AC3E}">
        <p14:creationId xmlns:p14="http://schemas.microsoft.com/office/powerpoint/2010/main" val="35147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58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64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87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71236F-037A-4A51-8F9B-DF12F2EEFDFC}" type="slidenum">
              <a:rPr lang="zh-CN" altLang="en-US" smtClean="0"/>
              <a:t>26</a:t>
            </a:fld>
            <a:endParaRPr lang="zh-CN" altLang="en-US"/>
          </a:p>
        </p:txBody>
      </p:sp>
    </p:spTree>
    <p:extLst>
      <p:ext uri="{BB962C8B-B14F-4D97-AF65-F5344CB8AC3E}">
        <p14:creationId xmlns:p14="http://schemas.microsoft.com/office/powerpoint/2010/main" val="234988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213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428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253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8303D30-D459-4579-8B63-A951EA9B591F}" type="slidenum">
              <a:rPr lang="zh-CN" altLang="en-US" smtClean="0"/>
              <a:t>8</a:t>
            </a:fld>
            <a:endParaRPr lang="zh-CN" altLang="en-US"/>
          </a:p>
        </p:txBody>
      </p:sp>
    </p:spTree>
    <p:extLst>
      <p:ext uri="{BB962C8B-B14F-4D97-AF65-F5344CB8AC3E}">
        <p14:creationId xmlns:p14="http://schemas.microsoft.com/office/powerpoint/2010/main" val="1601459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522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048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865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D31-49D9-A8DA-64B9-02540B969E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37980-284A-7169-A71A-E38362529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489D1B-05E1-D811-7B2B-FF0BD129321A}"/>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DEE7486A-833D-8336-0FA8-09CF3E375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4A833-418F-D803-AF5E-E6D71023997B}"/>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266070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3EA4-5110-4E2D-AD5A-ED4BEDCAA1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B53AFA-D7AA-1EFA-88D1-F668ABD67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115EE-D899-F024-D998-AD27F8682D97}"/>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4DA014E8-0C90-55FC-A6E3-60915410C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F23F9-ABFD-68B9-FC90-EAB82321F347}"/>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69447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674B03-E08B-A432-C7CF-C91B4BDAF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00E19D-483E-529E-00CD-5D33657612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0B-322F-40FF-23AC-3B74E4ECB571}"/>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6D9927B1-CFD4-57AE-CD7D-B7A38E64C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5A622-3975-872B-F03C-D1DC6807C74F}"/>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77356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6592AD4-2504-4DD8-977A-C29690119F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8" name="矩形: 圆角 7">
            <a:extLst>
              <a:ext uri="{FF2B5EF4-FFF2-40B4-BE49-F238E27FC236}">
                <a16:creationId xmlns:a16="http://schemas.microsoft.com/office/drawing/2014/main" id="{62C73752-B0B4-4524-B8CE-B43C5A6ECBA8}"/>
              </a:ext>
            </a:extLst>
          </p:cNvPr>
          <p:cNvSpPr/>
          <p:nvPr userDrawn="1"/>
        </p:nvSpPr>
        <p:spPr>
          <a:xfrm>
            <a:off x="752006" y="573373"/>
            <a:ext cx="10687987" cy="5711253"/>
          </a:xfrm>
          <a:prstGeom prst="roundRect">
            <a:avLst>
              <a:gd name="adj" fmla="val 0"/>
            </a:avLst>
          </a:prstGeom>
          <a:solidFill>
            <a:schemeClr val="bg1"/>
          </a:solidFill>
          <a:ln w="101600" cmpd="thickThin">
            <a:solidFill>
              <a:srgbClr val="918DF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1" name="图片 10">
            <a:extLst>
              <a:ext uri="{FF2B5EF4-FFF2-40B4-BE49-F238E27FC236}">
                <a16:creationId xmlns:a16="http://schemas.microsoft.com/office/drawing/2014/main" id="{8B029084-5C95-4CA7-B5C9-88236754D1D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208" t="4495" r="60740" b="73505"/>
          <a:stretch/>
        </p:blipFill>
        <p:spPr>
          <a:xfrm>
            <a:off x="9938836" y="-723332"/>
            <a:ext cx="3002309" cy="2593409"/>
          </a:xfrm>
          <a:prstGeom prst="rect">
            <a:avLst/>
          </a:prstGeom>
        </p:spPr>
      </p:pic>
      <p:pic>
        <p:nvPicPr>
          <p:cNvPr id="3" name="图片 2">
            <a:extLst>
              <a:ext uri="{FF2B5EF4-FFF2-40B4-BE49-F238E27FC236}">
                <a16:creationId xmlns:a16="http://schemas.microsoft.com/office/drawing/2014/main" id="{78708129-9D81-4310-8691-C491BA3DCD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0719" t="16714" r="18481" b="17163"/>
          <a:stretch/>
        </p:blipFill>
        <p:spPr>
          <a:xfrm flipH="1">
            <a:off x="148589" y="4194810"/>
            <a:ext cx="2092007" cy="2526030"/>
          </a:xfrm>
          <a:prstGeom prst="rect">
            <a:avLst/>
          </a:prstGeom>
        </p:spPr>
      </p:pic>
      <p:pic>
        <p:nvPicPr>
          <p:cNvPr id="16" name="图片 15" descr="图片包含 植物, 树叶, 蕨&#10;&#10;描述已自动生成">
            <a:extLst>
              <a:ext uri="{FF2B5EF4-FFF2-40B4-BE49-F238E27FC236}">
                <a16:creationId xmlns:a16="http://schemas.microsoft.com/office/drawing/2014/main" id="{37F9FA40-05F4-4A8D-8BFC-A8C675D2D5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808" t="34316" r="73131" b="28931"/>
          <a:stretch/>
        </p:blipFill>
        <p:spPr>
          <a:xfrm>
            <a:off x="9429750" y="4269745"/>
            <a:ext cx="2762249" cy="2588255"/>
          </a:xfrm>
          <a:prstGeom prst="rect">
            <a:avLst/>
          </a:prstGeom>
        </p:spPr>
      </p:pic>
    </p:spTree>
    <p:extLst>
      <p:ext uri="{BB962C8B-B14F-4D97-AF65-F5344CB8AC3E}">
        <p14:creationId xmlns:p14="http://schemas.microsoft.com/office/powerpoint/2010/main" val="321543579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1226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75475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507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234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14524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5853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1554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F766-2E39-CD77-E1A1-B0F1470C7E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D63BC-B579-BE76-CCBB-FD0EF2D15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431D8-7AA0-3509-2C55-5765AD69BCD3}"/>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0CC969A4-E9F3-21A2-6A17-1FB71960B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107A0-B424-B919-CE56-81042A369733}"/>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22293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40742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5600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43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C9D7D-E85F-31F6-06E4-925733F691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FC4BDE-CE05-BEF2-3235-8D17C68189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24737-CF30-4153-6814-D9F643963F2D}"/>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B520A09E-96BA-0E02-024F-602976CA47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4CAD-EEAA-7E5D-2F3C-4D85C110096C}"/>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53323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63A70-6727-B1ED-0EF5-78BB27EBB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FE64-FD1F-FB8F-8636-E73E12A58C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CA05A-797B-6808-17D8-FDF68BB0D7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0FF7A1-BE37-B4CE-D86A-019D13D4C90A}"/>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6" name="Footer Placeholder 5">
            <a:extLst>
              <a:ext uri="{FF2B5EF4-FFF2-40B4-BE49-F238E27FC236}">
                <a16:creationId xmlns:a16="http://schemas.microsoft.com/office/drawing/2014/main" id="{75EAE2FD-6892-EA16-972C-50EB6C1C6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4A29E-5C81-F7D2-10E7-E800B7A27B0A}"/>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43978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8AB-9EEB-37DE-AAE9-8838A4EAF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031327-44D7-C93B-562B-CC9511423A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5A1378-A1B5-5653-359E-4BB58C24C4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9C184-92A2-296C-AE96-C1FDB2FCB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EA2E4F-A6C7-A6D4-F638-ED3BA1FA0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C5D11-9196-A378-B3DD-9A48DEA5446C}"/>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8" name="Footer Placeholder 7">
            <a:extLst>
              <a:ext uri="{FF2B5EF4-FFF2-40B4-BE49-F238E27FC236}">
                <a16:creationId xmlns:a16="http://schemas.microsoft.com/office/drawing/2014/main" id="{8F2D0911-E8E9-92EB-A1AB-0FB829FEBC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ACE5F8-7871-D47F-99DB-24DA94F9EB88}"/>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167605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2AE7-AA76-4191-BA18-23B9DFDD73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DBA97-AC8B-9966-7696-33A99A6D4506}"/>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4" name="Footer Placeholder 3">
            <a:extLst>
              <a:ext uri="{FF2B5EF4-FFF2-40B4-BE49-F238E27FC236}">
                <a16:creationId xmlns:a16="http://schemas.microsoft.com/office/drawing/2014/main" id="{D8C9DE84-C5E0-F572-AB51-12542A953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0051D-10B4-7E25-6C0D-DC38C13311E8}"/>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12713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4C77D5-0DDA-9577-84E2-7D0460471DF2}"/>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3" name="Footer Placeholder 2">
            <a:extLst>
              <a:ext uri="{FF2B5EF4-FFF2-40B4-BE49-F238E27FC236}">
                <a16:creationId xmlns:a16="http://schemas.microsoft.com/office/drawing/2014/main" id="{4C6E4D10-D68B-EB6D-17F6-A7C0BDFAAA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A2F4C6-FE01-3221-647A-3347C7492D9C}"/>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130826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DD4C-97D8-238B-D5BE-BB8442D579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CF271-D768-8E3A-98C8-CBD28FA5B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FAFF7-4688-D7DD-5DC7-1C11CE7AB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3304BE-79BB-321D-4879-44A6122E1E4A}"/>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6" name="Footer Placeholder 5">
            <a:extLst>
              <a:ext uri="{FF2B5EF4-FFF2-40B4-BE49-F238E27FC236}">
                <a16:creationId xmlns:a16="http://schemas.microsoft.com/office/drawing/2014/main" id="{8F7B8380-B467-6997-9AD0-994E6926F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DE230-C807-B7E6-9B71-DCB0C38D5162}"/>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4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D7F2-96E2-5623-34B3-42B1D7A4B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0833BD-6D6F-36A1-E13E-19C560707E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B9BB23-4537-4AC6-A067-4AE259BBB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7A591-F32F-E54B-9ED4-1D6316F0A9BB}"/>
              </a:ext>
            </a:extLst>
          </p:cNvPr>
          <p:cNvSpPr>
            <a:spLocks noGrp="1"/>
          </p:cNvSpPr>
          <p:nvPr>
            <p:ph type="dt" sz="half" idx="10"/>
          </p:nvPr>
        </p:nvSpPr>
        <p:spPr/>
        <p:txBody>
          <a:bodyPr/>
          <a:lstStyle/>
          <a:p>
            <a:fld id="{D7E37A33-2B9F-4043-A7F5-1B2B6B2867E0}" type="datetimeFigureOut">
              <a:rPr lang="en-US" smtClean="0"/>
              <a:t>3/25/2024</a:t>
            </a:fld>
            <a:endParaRPr lang="en-US"/>
          </a:p>
        </p:txBody>
      </p:sp>
      <p:sp>
        <p:nvSpPr>
          <p:cNvPr id="6" name="Footer Placeholder 5">
            <a:extLst>
              <a:ext uri="{FF2B5EF4-FFF2-40B4-BE49-F238E27FC236}">
                <a16:creationId xmlns:a16="http://schemas.microsoft.com/office/drawing/2014/main" id="{C490A276-3DD7-308A-22DE-9FFB89C79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6237C-0825-562D-0E06-221EC196D765}"/>
              </a:ext>
            </a:extLst>
          </p:cNvPr>
          <p:cNvSpPr>
            <a:spLocks noGrp="1"/>
          </p:cNvSpPr>
          <p:nvPr>
            <p:ph type="sldNum" sz="quarter" idx="12"/>
          </p:nvPr>
        </p:nvSpPr>
        <p:spPr/>
        <p:txBody>
          <a:bodyPr/>
          <a:lstStyle/>
          <a:p>
            <a:fld id="{F4E83257-58F2-4EB4-ADA0-D942DFF3E9AC}" type="slidenum">
              <a:rPr lang="en-US" smtClean="0"/>
              <a:t>‹#›</a:t>
            </a:fld>
            <a:endParaRPr lang="en-US"/>
          </a:p>
        </p:txBody>
      </p:sp>
    </p:spTree>
    <p:extLst>
      <p:ext uri="{BB962C8B-B14F-4D97-AF65-F5344CB8AC3E}">
        <p14:creationId xmlns:p14="http://schemas.microsoft.com/office/powerpoint/2010/main" val="3046577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17467-5569-6FF8-4393-3F919CA1C6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0F898-136D-F1FD-8F19-DE288FEF3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768B3-7BE3-D7FE-7FF0-872981A9F3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37A33-2B9F-4043-A7F5-1B2B6B2867E0}" type="datetimeFigureOut">
              <a:rPr lang="en-US" smtClean="0"/>
              <a:t>3/25/2024</a:t>
            </a:fld>
            <a:endParaRPr lang="en-US"/>
          </a:p>
        </p:txBody>
      </p:sp>
      <p:sp>
        <p:nvSpPr>
          <p:cNvPr id="5" name="Footer Placeholder 4">
            <a:extLst>
              <a:ext uri="{FF2B5EF4-FFF2-40B4-BE49-F238E27FC236}">
                <a16:creationId xmlns:a16="http://schemas.microsoft.com/office/drawing/2014/main" id="{B06A7795-9A3E-5FA6-6BD7-2291238BDD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BF9BB6-BED1-C6AB-F586-8ADD22D43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83257-58F2-4EB4-ADA0-D942DFF3E9AC}" type="slidenum">
              <a:rPr lang="en-US" smtClean="0"/>
              <a:t>‹#›</a:t>
            </a:fld>
            <a:endParaRPr lang="en-US"/>
          </a:p>
        </p:txBody>
      </p:sp>
    </p:spTree>
    <p:extLst>
      <p:ext uri="{BB962C8B-B14F-4D97-AF65-F5344CB8AC3E}">
        <p14:creationId xmlns:p14="http://schemas.microsoft.com/office/powerpoint/2010/main" val="2674574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51558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9.xml"/><Relationship Id="rId7" Type="http://schemas.microsoft.com/office/2007/relationships/hdphoto" Target="../media/hdphoto2.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image" Target="../media/image11.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9.png"/><Relationship Id="rId12" Type="http://schemas.microsoft.com/office/2007/relationships/hdphoto" Target="../media/hdphoto2.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9.png"/><Relationship Id="rId12" Type="http://schemas.microsoft.com/office/2007/relationships/hdphoto" Target="../media/hdphoto2.wdp"/><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5" Type="http://schemas.openxmlformats.org/officeDocument/2006/relationships/image" Target="../media/image31.png"/><Relationship Id="rId10" Type="http://schemas.openxmlformats.org/officeDocument/2006/relationships/image" Target="../media/image12.svg"/><Relationship Id="rId4" Type="http://schemas.openxmlformats.org/officeDocument/2006/relationships/notesSlide" Target="../notesSlides/notesSlide12.xml"/><Relationship Id="rId9" Type="http://schemas.openxmlformats.org/officeDocument/2006/relationships/image" Target="../media/image11.png"/><Relationship Id="rId14" Type="http://schemas.openxmlformats.org/officeDocument/2006/relationships/image" Target="../media/image15.sv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405639" y="364965"/>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Diagram&#10;&#10;Description automatically generated">
            <a:extLst>
              <a:ext uri="{FF2B5EF4-FFF2-40B4-BE49-F238E27FC236}">
                <a16:creationId xmlns:a16="http://schemas.microsoft.com/office/drawing/2014/main" id="{2ADA071F-D07B-7712-1D9C-5C0DFFEDA1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267" b="89867" l="3833" r="95667">
                        <a14:foregroundMark x1="57333" y1="10400" x2="41167" y2="8533"/>
                        <a14:foregroundMark x1="65667" y1="56800" x2="65667" y2="67733"/>
                        <a14:foregroundMark x1="88333" y1="51467" x2="77333" y2="79200"/>
                        <a14:foregroundMark x1="93000" y1="56533" x2="82000" y2="83733"/>
                        <a14:foregroundMark x1="76833" y1="55467" x2="46167" y2="75467"/>
                        <a14:foregroundMark x1="81167" y1="54933" x2="70667" y2="85333"/>
                        <a14:foregroundMark x1="80500" y1="86933" x2="62833" y2="88533"/>
                        <a14:foregroundMark x1="68833" y1="82933" x2="56333" y2="85600"/>
                        <a14:foregroundMark x1="56333" y1="85600" x2="56333" y2="85600"/>
                        <a14:foregroundMark x1="23333" y1="51733" x2="39167" y2="63200"/>
                        <a14:foregroundMark x1="10000" y1="44533" x2="9500" y2="46400"/>
                        <a14:foregroundMark x1="12000" y1="54667" x2="22000" y2="79733"/>
                        <a14:foregroundMark x1="9333" y1="60267" x2="17333" y2="82400"/>
                        <a14:foregroundMark x1="6500" y1="54667" x2="15333" y2="68000"/>
                        <a14:foregroundMark x1="23333" y1="86933" x2="38000" y2="86933"/>
                        <a14:foregroundMark x1="49833" y1="50667" x2="55833" y2="58400"/>
                        <a14:foregroundMark x1="30167" y1="65333" x2="39667" y2="68533"/>
                        <a14:foregroundMark x1="95667" y1="53600" x2="94667" y2="56000"/>
                        <a14:foregroundMark x1="15833" y1="56533" x2="30000" y2="76800"/>
                        <a14:foregroundMark x1="17833" y1="69333" x2="38833" y2="84800"/>
                        <a14:foregroundMark x1="38833" y1="84800" x2="39000" y2="84800"/>
                        <a14:foregroundMark x1="40167" y1="85333" x2="50167" y2="90133"/>
                        <a14:foregroundMark x1="54000" y1="79200" x2="60667" y2="88267"/>
                        <a14:foregroundMark x1="80833" y1="57867" x2="87833" y2="64533"/>
                        <a14:foregroundMark x1="85000" y1="53600" x2="89000" y2="66667"/>
                        <a14:foregroundMark x1="89000" y1="66667" x2="82500" y2="76000"/>
                        <a14:foregroundMark x1="82500" y1="76000" x2="78333" y2="57333"/>
                        <a14:foregroundMark x1="83833" y1="52800" x2="90000" y2="65867"/>
                        <a14:foregroundMark x1="90000" y1="65867" x2="83833" y2="80267"/>
                        <a14:foregroundMark x1="83833" y1="80267" x2="73833" y2="79467"/>
                        <a14:foregroundMark x1="73833" y1="79467" x2="72667" y2="68267"/>
                        <a14:foregroundMark x1="57500" y1="58933" x2="42833" y2="53333"/>
                        <a14:foregroundMark x1="22000" y1="58933" x2="10667" y2="55733"/>
                        <a14:foregroundMark x1="10667" y1="55733" x2="14167" y2="70667"/>
                        <a14:foregroundMark x1="14167" y1="70667" x2="33500" y2="84267"/>
                        <a14:foregroundMark x1="33500" y1="84267" x2="40000" y2="75467"/>
                        <a14:foregroundMark x1="40000" y1="75467" x2="35000" y2="64000"/>
                        <a14:foregroundMark x1="35000" y1="64000" x2="34000" y2="63200"/>
                        <a14:foregroundMark x1="3833" y1="52267" x2="7333" y2="59733"/>
                      </a14:backgroundRemoval>
                    </a14:imgEffect>
                  </a14:imgLayer>
                </a14:imgProps>
              </a:ext>
              <a:ext uri="{28A0092B-C50C-407E-A947-70E740481C1C}">
                <a14:useLocalDpi xmlns:a14="http://schemas.microsoft.com/office/drawing/2010/main" val="0"/>
              </a:ext>
            </a:extLst>
          </a:blip>
          <a:stretch>
            <a:fillRect/>
          </a:stretch>
        </p:blipFill>
        <p:spPr>
          <a:xfrm>
            <a:off x="0" y="1"/>
            <a:ext cx="1339939" cy="837462"/>
          </a:xfrm>
          <a:prstGeom prst="rect">
            <a:avLst/>
          </a:prstGeom>
        </p:spPr>
      </p:pic>
      <p:pic>
        <p:nvPicPr>
          <p:cNvPr id="13" name="Picture 2" descr="C:\Users\Administrator\Desktop\56e262d2db7dc.png">
            <a:extLst>
              <a:ext uri="{FF2B5EF4-FFF2-40B4-BE49-F238E27FC236}">
                <a16:creationId xmlns:a16="http://schemas.microsoft.com/office/drawing/2014/main" id="{5954889E-2DF3-DFA6-A315-847883A54B3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332" y="722485"/>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325" y="2657978"/>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09375" y="4175608"/>
            <a:ext cx="1982625" cy="2137931"/>
          </a:xfrm>
          <a:prstGeom prst="rect">
            <a:avLst/>
          </a:prstGeom>
        </p:spPr>
      </p:pic>
      <p:sp>
        <p:nvSpPr>
          <p:cNvPr id="20" name="Rectangle 19"/>
          <p:cNvSpPr/>
          <p:nvPr/>
        </p:nvSpPr>
        <p:spPr>
          <a:xfrm>
            <a:off x="254003" y="974617"/>
            <a:ext cx="12125230" cy="4596912"/>
          </a:xfrm>
          <a:prstGeom prst="rect">
            <a:avLst/>
          </a:prstGeom>
          <a:noFill/>
        </p:spPr>
        <p:txBody>
          <a:bodyPr spcFirstLastPara="1" wrap="none">
            <a:prstTxWarp prst="textArchUp">
              <a:avLst>
                <a:gd name="adj" fmla="val 7453969"/>
              </a:avLst>
            </a:prstTxWarp>
            <a:spAutoFit/>
          </a:bodyPr>
          <a:lstStyle/>
          <a:p>
            <a:pPr algn="ctr" eaLnBrk="1" fontAlgn="auto" hangingPunct="1">
              <a:spcBef>
                <a:spcPts val="0"/>
              </a:spcBef>
              <a:spcAft>
                <a:spcPts val="0"/>
              </a:spcAft>
              <a:defRPr/>
            </a:pPr>
            <a:r>
              <a:rPr lang="en-US" sz="5400" b="1" dirty="0" err="1">
                <a:ln w="17780" cmpd="sng">
                  <a:solidFill>
                    <a:srgbClr val="FF0000"/>
                  </a:solidFill>
                  <a:prstDash val="solid"/>
                  <a:miter lim="800000"/>
                </a:ln>
                <a:solidFill>
                  <a:srgbClr val="FF0000"/>
                </a:solidFill>
                <a:effectLst>
                  <a:outerShdw blurRad="50800" algn="tl" rotWithShape="0">
                    <a:srgbClr val="000000"/>
                  </a:outerShdw>
                </a:effectLst>
                <a:latin typeface="#9Slide03 Bebas Neue Bold" panose="020B0606020202050201" pitchFamily="34" charset="0"/>
              </a:rPr>
              <a:t>Nhiệt</a:t>
            </a:r>
            <a:r>
              <a:rPr lang="en-US" sz="5400" b="1">
                <a:ln w="17780" cmpd="sng">
                  <a:solidFill>
                    <a:srgbClr val="FF0000"/>
                  </a:solidFill>
                  <a:prstDash val="solid"/>
                  <a:miter lim="800000"/>
                </a:ln>
                <a:solidFill>
                  <a:srgbClr val="FF0000"/>
                </a:solidFill>
                <a:effectLst>
                  <a:outerShdw blurRad="50800" algn="tl" rotWithShape="0">
                    <a:srgbClr val="000000"/>
                  </a:outerShdw>
                </a:effectLst>
                <a:latin typeface="#9Slide03 Bebas Neue Bold" panose="020B0606020202050201" pitchFamily="34" charset="0"/>
              </a:rPr>
              <a:t> liệt chào mừng các thầy cô giáo</a:t>
            </a:r>
          </a:p>
        </p:txBody>
      </p:sp>
      <p:sp>
        <p:nvSpPr>
          <p:cNvPr id="21" name="WordArt 12"/>
          <p:cNvSpPr>
            <a:spLocks noChangeArrowheads="1" noChangeShapeType="1" noTextEdit="1"/>
          </p:cNvSpPr>
          <p:nvPr/>
        </p:nvSpPr>
        <p:spPr bwMode="auto">
          <a:xfrm>
            <a:off x="2530115" y="1811573"/>
            <a:ext cx="7914365" cy="11477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400" b="1" kern="10">
                <a:solidFill>
                  <a:srgbClr val="FF3300"/>
                </a:solidFill>
                <a:effectLst>
                  <a:outerShdw dist="35921" dir="2700000" algn="ctr" rotWithShape="0">
                    <a:srgbClr val="C0C0C0">
                      <a:alpha val="79999"/>
                    </a:srgbClr>
                  </a:outerShdw>
                </a:effectLst>
                <a:cs typeface="Times New Roman"/>
              </a:rPr>
              <a:t>Về dự Hội thi giáo viên dạy giỏi cấp huyện </a:t>
            </a:r>
          </a:p>
        </p:txBody>
      </p:sp>
      <p:sp>
        <p:nvSpPr>
          <p:cNvPr id="23" name="TextBox 1"/>
          <p:cNvSpPr txBox="1">
            <a:spLocks noChangeArrowheads="1"/>
          </p:cNvSpPr>
          <p:nvPr/>
        </p:nvSpPr>
        <p:spPr bwMode="auto">
          <a:xfrm>
            <a:off x="4017963" y="3057577"/>
            <a:ext cx="4876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b="1">
                <a:solidFill>
                  <a:srgbClr val="FF0000"/>
                </a:solidFill>
                <a:latin typeface="#9Slide03 Arima Madurai Black" panose="00000A00000000000000" pitchFamily="2" charset="0"/>
                <a:cs typeface="#9Slide03 Arima Madurai Black" panose="00000A00000000000000" pitchFamily="2" charset="0"/>
              </a:rPr>
              <a:t>Năm học: 2023 - 2024</a:t>
            </a:r>
          </a:p>
        </p:txBody>
      </p:sp>
      <p:sp>
        <p:nvSpPr>
          <p:cNvPr id="11" name="TextBox 10"/>
          <p:cNvSpPr txBox="1"/>
          <p:nvPr/>
        </p:nvSpPr>
        <p:spPr>
          <a:xfrm>
            <a:off x="4409667" y="3984745"/>
            <a:ext cx="3682418" cy="523220"/>
          </a:xfrm>
          <a:prstGeom prst="rect">
            <a:avLst/>
          </a:prstGeom>
          <a:noFill/>
        </p:spPr>
        <p:txBody>
          <a:bodyPr wrap="none" rtlCol="0">
            <a:spAutoFit/>
          </a:bodyPr>
          <a:lstStyle/>
          <a:p>
            <a:r>
              <a:rPr lang="en-US" sz="2800" b="1">
                <a:solidFill>
                  <a:schemeClr val="accent2">
                    <a:lumMod val="75000"/>
                  </a:schemeClr>
                </a:solidFill>
                <a:latin typeface="#9Slide03 Arima Madurai" panose="00000500000000000000" pitchFamily="2" charset="0"/>
                <a:cs typeface="#9Slide03 Arima Madurai" panose="00000500000000000000" pitchFamily="2" charset="0"/>
              </a:rPr>
              <a:t>Giáo viên: Vũ Thị Xuân</a:t>
            </a:r>
          </a:p>
        </p:txBody>
      </p:sp>
      <p:sp>
        <p:nvSpPr>
          <p:cNvPr id="24" name="TextBox 23"/>
          <p:cNvSpPr txBox="1"/>
          <p:nvPr/>
        </p:nvSpPr>
        <p:spPr>
          <a:xfrm>
            <a:off x="4263413" y="4704450"/>
            <a:ext cx="4501553" cy="523220"/>
          </a:xfrm>
          <a:prstGeom prst="rect">
            <a:avLst/>
          </a:prstGeom>
          <a:noFill/>
        </p:spPr>
        <p:txBody>
          <a:bodyPr wrap="none" rtlCol="0">
            <a:spAutoFit/>
          </a:bodyPr>
          <a:lstStyle/>
          <a:p>
            <a:r>
              <a:rPr lang="en-US" sz="2800" b="1">
                <a:solidFill>
                  <a:schemeClr val="accent2">
                    <a:lumMod val="75000"/>
                  </a:schemeClr>
                </a:solidFill>
                <a:latin typeface="#9Slide03 Arima Madurai Black" panose="00000A00000000000000" pitchFamily="2" charset="0"/>
                <a:cs typeface="#9Slide03 Arima Madurai Black" panose="00000A00000000000000" pitchFamily="2" charset="0"/>
              </a:rPr>
              <a:t>Trường: Tiểu học Tứ Cường</a:t>
            </a:r>
          </a:p>
        </p:txBody>
      </p:sp>
    </p:spTree>
    <p:extLst>
      <p:ext uri="{BB962C8B-B14F-4D97-AF65-F5344CB8AC3E}">
        <p14:creationId xmlns:p14="http://schemas.microsoft.com/office/powerpoint/2010/main" val="1987136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remove" grpId="0" nodeType="withEffect">
                                  <p:stCondLst>
                                    <p:cond delay="300"/>
                                  </p:stCondLst>
                                  <p:childTnLst>
                                    <p:set>
                                      <p:cBhvr>
                                        <p:cTn id="6" dur="1" fill="hold">
                                          <p:stCondLst>
                                            <p:cond delay="0"/>
                                          </p:stCondLst>
                                        </p:cTn>
                                        <p:tgtEl>
                                          <p:spTgt spid="66"/>
                                        </p:tgtEl>
                                        <p:attrNameLst>
                                          <p:attrName>style.visibility</p:attrName>
                                        </p:attrNameLst>
                                      </p:cBhvr>
                                      <p:to>
                                        <p:strVal val="visible"/>
                                      </p:to>
                                    </p:set>
                                    <p:anim calcmode="lin" valueType="num">
                                      <p:cBhvr>
                                        <p:cTn id="7" dur="1000" fill="hold"/>
                                        <p:tgtEl>
                                          <p:spTgt spid="66"/>
                                        </p:tgtEl>
                                        <p:attrNameLst>
                                          <p:attrName>ppt_w</p:attrName>
                                        </p:attrNameLst>
                                      </p:cBhvr>
                                      <p:tavLst>
                                        <p:tav tm="0">
                                          <p:val>
                                            <p:fltVal val="0"/>
                                          </p:val>
                                        </p:tav>
                                        <p:tav tm="100000">
                                          <p:val>
                                            <p:strVal val="#ppt_w"/>
                                          </p:val>
                                        </p:tav>
                                      </p:tavLst>
                                    </p:anim>
                                    <p:anim calcmode="lin" valueType="num">
                                      <p:cBhvr>
                                        <p:cTn id="8" dur="1000" fill="hold"/>
                                        <p:tgtEl>
                                          <p:spTgt spid="66"/>
                                        </p:tgtEl>
                                        <p:attrNameLst>
                                          <p:attrName>ppt_h</p:attrName>
                                        </p:attrNameLst>
                                      </p:cBhvr>
                                      <p:tavLst>
                                        <p:tav tm="0">
                                          <p:val>
                                            <p:fltVal val="0"/>
                                          </p:val>
                                        </p:tav>
                                        <p:tav tm="100000">
                                          <p:val>
                                            <p:strVal val="#ppt_h"/>
                                          </p:val>
                                        </p:tav>
                                      </p:tavLst>
                                    </p:anim>
                                    <p:animEffect transition="in" filter="fade">
                                      <p:cBhvr>
                                        <p:cTn id="9" dur="1000"/>
                                        <p:tgtEl>
                                          <p:spTgt spid="66"/>
                                        </p:tgtEl>
                                      </p:cBhvr>
                                    </p:animEffect>
                                  </p:childTnLst>
                                </p:cTn>
                              </p:par>
                              <p:par>
                                <p:cTn id="10" presetID="8" presetClass="emph" presetSubtype="0" repeatCount="indefinite" accel="50000" decel="50000" fill="remove" grpId="1" nodeType="withEffect">
                                  <p:stCondLst>
                                    <p:cond delay="500"/>
                                  </p:stCondLst>
                                  <p:childTnLst>
                                    <p:animRot by="-21600000">
                                      <p:cBhvr>
                                        <p:cTn id="11" dur="5000" fill="hold"/>
                                        <p:tgtEl>
                                          <p:spTgt spid="66"/>
                                        </p:tgtEl>
                                        <p:attrNameLst>
                                          <p:attrName>r</p:attrName>
                                        </p:attrNameLst>
                                      </p:cBhvr>
                                    </p:animRot>
                                  </p:childTnLst>
                                </p:cTn>
                              </p:par>
                              <p:par>
                                <p:cTn id="12" presetID="53" presetClass="exit" presetSubtype="0" repeatCount="indefinite" fill="remove" grpId="2" nodeType="withEffect">
                                  <p:stCondLst>
                                    <p:cond delay="5300"/>
                                  </p:stCondLst>
                                  <p:childTnLst>
                                    <p:anim calcmode="lin" valueType="num">
                                      <p:cBhvr>
                                        <p:cTn id="13" dur="2000"/>
                                        <p:tgtEl>
                                          <p:spTgt spid="66"/>
                                        </p:tgtEl>
                                        <p:attrNameLst>
                                          <p:attrName>ppt_w</p:attrName>
                                        </p:attrNameLst>
                                      </p:cBhvr>
                                      <p:tavLst>
                                        <p:tav tm="0">
                                          <p:val>
                                            <p:strVal val="ppt_w"/>
                                          </p:val>
                                        </p:tav>
                                        <p:tav tm="100000">
                                          <p:val>
                                            <p:fltVal val="0"/>
                                          </p:val>
                                        </p:tav>
                                      </p:tavLst>
                                    </p:anim>
                                    <p:anim calcmode="lin" valueType="num">
                                      <p:cBhvr>
                                        <p:cTn id="14" dur="2000"/>
                                        <p:tgtEl>
                                          <p:spTgt spid="66"/>
                                        </p:tgtEl>
                                        <p:attrNameLst>
                                          <p:attrName>ppt_h</p:attrName>
                                        </p:attrNameLst>
                                      </p:cBhvr>
                                      <p:tavLst>
                                        <p:tav tm="0">
                                          <p:val>
                                            <p:strVal val="ppt_h"/>
                                          </p:val>
                                        </p:tav>
                                        <p:tav tm="100000">
                                          <p:val>
                                            <p:fltVal val="0"/>
                                          </p:val>
                                        </p:tav>
                                      </p:tavLst>
                                    </p:anim>
                                    <p:animEffect transition="out" filter="fade">
                                      <p:cBhvr>
                                        <p:cTn id="15" dur="2000"/>
                                        <p:tgtEl>
                                          <p:spTgt spid="66"/>
                                        </p:tgtEl>
                                      </p:cBhvr>
                                    </p:animEffect>
                                    <p:set>
                                      <p:cBhvr>
                                        <p:cTn id="16" dur="1" fill="hold">
                                          <p:stCondLst>
                                            <p:cond delay="1999"/>
                                          </p:stCondLst>
                                        </p:cTn>
                                        <p:tgtEl>
                                          <p:spTgt spid="66"/>
                                        </p:tgtEl>
                                        <p:attrNameLst>
                                          <p:attrName>style.visibility</p:attrName>
                                        </p:attrNameLst>
                                      </p:cBhvr>
                                      <p:to>
                                        <p:strVal val="hidden"/>
                                      </p:to>
                                    </p:set>
                                  </p:childTnLst>
                                </p:cTn>
                              </p:par>
                              <p:par>
                                <p:cTn id="17" presetID="42" presetClass="entr" presetSubtype="0" repeatCount="indefinite"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ppt_x</p:attrName>
                                        </p:attrNameLst>
                                      </p:cBhvr>
                                      <p:tavLst>
                                        <p:tav tm="0">
                                          <p:val>
                                            <p:strVal val="#ppt_x"/>
                                          </p:val>
                                        </p:tav>
                                        <p:tav tm="100000">
                                          <p:val>
                                            <p:strVal val="#ppt_x"/>
                                          </p:val>
                                        </p:tav>
                                      </p:tavLst>
                                    </p:anim>
                                    <p:anim calcmode="lin" valueType="num">
                                      <p:cBhvr>
                                        <p:cTn id="21" dur="2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repeatCount="indefinite"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ppt_x</p:attrName>
                                        </p:attrNameLst>
                                      </p:cBhvr>
                                      <p:tavLst>
                                        <p:tav tm="0">
                                          <p:val>
                                            <p:strVal val="#ppt_x"/>
                                          </p:val>
                                        </p:tav>
                                        <p:tav tm="100000">
                                          <p:val>
                                            <p:strVal val="#ppt_x"/>
                                          </p:val>
                                        </p:tav>
                                      </p:tavLst>
                                    </p:anim>
                                    <p:anim calcmode="lin" valueType="num">
                                      <p:cBhvr>
                                        <p:cTn id="26"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6"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a:extLst>
              <a:ext uri="{FF2B5EF4-FFF2-40B4-BE49-F238E27FC236}">
                <a16:creationId xmlns:a16="http://schemas.microsoft.com/office/drawing/2014/main" id="{672A494F-F7C3-2C40-C2E8-73E65DDA4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49" y="0"/>
            <a:ext cx="9746931" cy="402335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9771E7D9-E654-BA6F-23FD-B2F45324E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9176"/>
            <a:ext cx="2571750" cy="250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099359" y="447421"/>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Một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FF0000"/>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gạo</a:t>
            </a:r>
            <a:r>
              <a:rPr lang="en-US" altLang="en-US" sz="3200">
                <a:solidFill>
                  <a:srgbClr val="2A2D3C"/>
                </a:solidFill>
                <a:latin typeface="Times New Roman" pitchFamily="18" charset="0"/>
                <a:cs typeface="Times New Roman" pitchFamily="18" charset="0"/>
              </a:rPr>
              <a:t> tức </a:t>
            </a:r>
            <a:r>
              <a:rPr lang="en-US" altLang="en-US" sz="3200" dirty="0" err="1">
                <a:solidFill>
                  <a:srgbClr val="2A2D3C"/>
                </a:solidFill>
                <a:latin typeface="Times New Roman" pitchFamily="18" charset="0"/>
                <a:cs typeface="Times New Roman" pitchFamily="18" charset="0"/>
              </a:rPr>
              <a:t>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27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849949" y="1328913"/>
            <a:ext cx="10604961" cy="584775"/>
          </a:xfrm>
          <a:prstGeom prst="rect">
            <a:avLst/>
          </a:prstGeom>
          <a:noFill/>
          <a:ln w="9525">
            <a:noFill/>
            <a:miter lim="800000"/>
            <a:headEnd/>
            <a:tailEnd/>
          </a:ln>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320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E0C2076C-F93C-1957-3489-A15AB265340C}"/>
              </a:ext>
            </a:extLst>
          </p:cNvPr>
          <p:cNvSpPr txBox="1"/>
          <p:nvPr/>
        </p:nvSpPr>
        <p:spPr>
          <a:xfrm>
            <a:off x="849949" y="2185234"/>
            <a:ext cx="10604960" cy="861774"/>
          </a:xfrm>
          <a:prstGeom prst="rect">
            <a:avLst/>
          </a:prstGeom>
          <a:noFill/>
        </p:spPr>
        <p:txBody>
          <a:bodyPr wrap="square" rtlCol="0">
            <a:spAutoFit/>
          </a:bodyPr>
          <a:lstStyle/>
          <a:p>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Ta</a:t>
            </a:r>
            <a:r>
              <a:rPr lang="en-US" altLang="en-US" sz="3200">
                <a:solidFill>
                  <a:srgbClr val="2A2D3C"/>
                </a:solidFill>
                <a:latin typeface="Times New Roman" pitchFamily="18" charset="0"/>
                <a:cs typeface="Times New Roman" pitchFamily="18" charset="0"/>
              </a:rPr>
              <a:t> đẹp là do công cha công mẹ, chứ đâu nhờ </a:t>
            </a:r>
            <a:r>
              <a:rPr lang="en-US" altLang="en-US" sz="3200" b="1">
                <a:solidFill>
                  <a:srgbClr val="FF0000"/>
                </a:solidFill>
                <a:latin typeface="Times New Roman" pitchFamily="18" charset="0"/>
                <a:cs typeface="Times New Roman" pitchFamily="18" charset="0"/>
              </a:rPr>
              <a:t>các ngươi</a:t>
            </a:r>
            <a:r>
              <a:rPr lang="en-US" altLang="en-US" sz="3200">
                <a:solidFill>
                  <a:srgbClr val="2A2D3C"/>
                </a:solidFill>
                <a:latin typeface="Times New Roman" pitchFamily="18" charset="0"/>
                <a:cs typeface="Times New Roman" pitchFamily="18" charset="0"/>
              </a:rPr>
              <a:t>.</a:t>
            </a:r>
          </a:p>
          <a:p>
            <a:endParaRPr lang="en-US"/>
          </a:p>
        </p:txBody>
      </p:sp>
    </p:spTree>
    <p:extLst>
      <p:ext uri="{BB962C8B-B14F-4D97-AF65-F5344CB8AC3E}">
        <p14:creationId xmlns:p14="http://schemas.microsoft.com/office/powerpoint/2010/main" val="1124699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a:extLst>
              <a:ext uri="{FF2B5EF4-FFF2-40B4-BE49-F238E27FC236}">
                <a16:creationId xmlns:a16="http://schemas.microsoft.com/office/drawing/2014/main" id="{FA86B7A6-5ADE-1311-4660-DCC063B13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182" y="2837178"/>
            <a:ext cx="10693716" cy="418052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672A494F-F7C3-2C40-C2E8-73E65DDA4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182" y="0"/>
            <a:ext cx="10715818" cy="42042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9771E7D9-E654-BA6F-23FD-B2F45324E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1" y="1815782"/>
            <a:ext cx="3480674" cy="33861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ipe(left)">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4" name="Table 3">
            <a:extLst>
              <a:ext uri="{FF2B5EF4-FFF2-40B4-BE49-F238E27FC236}">
                <a16:creationId xmlns:a16="http://schemas.microsoft.com/office/drawing/2014/main" id="{9B8DFEDB-864A-0D5C-A50D-8CA2C295B355}"/>
              </a:ext>
            </a:extLst>
          </p:cNvPr>
          <p:cNvGraphicFramePr>
            <a:graphicFrameLocks noGrp="1"/>
          </p:cNvGraphicFramePr>
          <p:nvPr/>
        </p:nvGraphicFramePr>
        <p:xfrm>
          <a:off x="1708006" y="536892"/>
          <a:ext cx="9740901" cy="5394960"/>
        </p:xfrm>
        <a:graphic>
          <a:graphicData uri="http://schemas.openxmlformats.org/drawingml/2006/table">
            <a:tbl>
              <a:tblPr firstRow="1" bandRow="1">
                <a:tableStyleId>{5C22544A-7EE6-4342-B048-85BDC9FD1C3A}</a:tableStyleId>
              </a:tblPr>
              <a:tblGrid>
                <a:gridCol w="2349502">
                  <a:extLst>
                    <a:ext uri="{9D8B030D-6E8A-4147-A177-3AD203B41FA5}">
                      <a16:colId xmlns:a16="http://schemas.microsoft.com/office/drawing/2014/main" val="20000"/>
                    </a:ext>
                  </a:extLst>
                </a:gridCol>
                <a:gridCol w="4144432">
                  <a:extLst>
                    <a:ext uri="{9D8B030D-6E8A-4147-A177-3AD203B41FA5}">
                      <a16:colId xmlns:a16="http://schemas.microsoft.com/office/drawing/2014/main" val="20001"/>
                    </a:ext>
                  </a:extLst>
                </a:gridCol>
                <a:gridCol w="3246967">
                  <a:extLst>
                    <a:ext uri="{9D8B030D-6E8A-4147-A177-3AD203B41FA5}">
                      <a16:colId xmlns:a16="http://schemas.microsoft.com/office/drawing/2014/main" val="20002"/>
                    </a:ext>
                  </a:extLst>
                </a:gridCol>
              </a:tblGrid>
              <a:tr h="899160">
                <a:tc>
                  <a:txBody>
                    <a:bodyPr/>
                    <a:lstStyle/>
                    <a:p>
                      <a:pPr algn="ctr"/>
                      <a:r>
                        <a:rPr lang="en-US" sz="3200" dirty="0" err="1">
                          <a:latin typeface="Times New Roman" panose="02020603050405020304" pitchFamily="18" charset="0"/>
                          <a:cs typeface="Times New Roman" panose="02020603050405020304" pitchFamily="18" charset="0"/>
                        </a:rPr>
                        <a:t>Đối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tượng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a:latin typeface="Times New Roman" panose="02020603050405020304" pitchFamily="18" charset="0"/>
                          <a:cs typeface="Times New Roman" panose="02020603050405020304" pitchFamily="18" charset="0"/>
                        </a:rPr>
                        <a:t>Gọi là</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dirty="0" err="1">
                          <a:latin typeface="Times New Roman" panose="02020603050405020304" pitchFamily="18" charset="0"/>
                          <a:cs typeface="Times New Roman" panose="02020603050405020304" pitchFamily="18" charset="0"/>
                        </a:rPr>
                        <a:t>Tự</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xưng</a:t>
                      </a: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Thầy</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cô</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mẹ</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chị</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Em</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899160">
                <a:tc>
                  <a:txBody>
                    <a:bodyPr/>
                    <a:lstStyle/>
                    <a:p>
                      <a:pPr algn="ctr"/>
                      <a:r>
                        <a:rPr lang="en-US" sz="3200" b="1" dirty="0" err="1">
                          <a:latin typeface="Times New Roman" panose="02020603050405020304" pitchFamily="18" charset="0"/>
                          <a:cs typeface="Times New Roman" panose="02020603050405020304" pitchFamily="18" charset="0"/>
                        </a:rPr>
                        <a:t>Bạn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bè</a:t>
                      </a: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bl>
          </a:graphicData>
        </a:graphic>
      </p:graphicFrame>
      <p:sp>
        <p:nvSpPr>
          <p:cNvPr id="7" name="TextBox 6">
            <a:extLst>
              <a:ext uri="{FF2B5EF4-FFF2-40B4-BE49-F238E27FC236}">
                <a16:creationId xmlns:a16="http://schemas.microsoft.com/office/drawing/2014/main" id="{5281E20D-F033-206C-B56C-FF97F2C89030}"/>
              </a:ext>
            </a:extLst>
          </p:cNvPr>
          <p:cNvSpPr txBox="1"/>
          <p:nvPr/>
        </p:nvSpPr>
        <p:spPr>
          <a:xfrm>
            <a:off x="4609779" y="1618543"/>
            <a:ext cx="1296189"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Thầy, cô</a:t>
            </a:r>
          </a:p>
        </p:txBody>
      </p:sp>
      <p:sp>
        <p:nvSpPr>
          <p:cNvPr id="8" name="TextBox 7">
            <a:extLst>
              <a:ext uri="{FF2B5EF4-FFF2-40B4-BE49-F238E27FC236}">
                <a16:creationId xmlns:a16="http://schemas.microsoft.com/office/drawing/2014/main" id="{9896E8DE-2809-E4DC-0A60-46D274DD56F4}"/>
              </a:ext>
            </a:extLst>
          </p:cNvPr>
          <p:cNvSpPr txBox="1"/>
          <p:nvPr/>
        </p:nvSpPr>
        <p:spPr>
          <a:xfrm>
            <a:off x="9011920" y="1666256"/>
            <a:ext cx="1390124"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 (con)</a:t>
            </a:r>
          </a:p>
        </p:txBody>
      </p:sp>
      <p:sp>
        <p:nvSpPr>
          <p:cNvPr id="9" name="TextBox 8">
            <a:extLst>
              <a:ext uri="{FF2B5EF4-FFF2-40B4-BE49-F238E27FC236}">
                <a16:creationId xmlns:a16="http://schemas.microsoft.com/office/drawing/2014/main" id="{F6F3A93A-4D56-20DE-DE91-105B9B3FE318}"/>
              </a:ext>
            </a:extLst>
          </p:cNvPr>
          <p:cNvSpPr txBox="1"/>
          <p:nvPr/>
        </p:nvSpPr>
        <p:spPr>
          <a:xfrm>
            <a:off x="4559707" y="2328740"/>
            <a:ext cx="2621872"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Bố, ba, thầy, tía,…</a:t>
            </a:r>
          </a:p>
        </p:txBody>
      </p:sp>
      <p:sp>
        <p:nvSpPr>
          <p:cNvPr id="10" name="TextBox 9">
            <a:extLst>
              <a:ext uri="{FF2B5EF4-FFF2-40B4-BE49-F238E27FC236}">
                <a16:creationId xmlns:a16="http://schemas.microsoft.com/office/drawing/2014/main" id="{72CE5290-5161-8226-D0F0-8E83F568CB22}"/>
              </a:ext>
            </a:extLst>
          </p:cNvPr>
          <p:cNvSpPr txBox="1"/>
          <p:nvPr/>
        </p:nvSpPr>
        <p:spPr>
          <a:xfrm>
            <a:off x="4559707" y="2702838"/>
            <a:ext cx="3732112"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Mẹ, má, bầm, mạ, mế, u,…</a:t>
            </a:r>
          </a:p>
        </p:txBody>
      </p:sp>
      <p:sp>
        <p:nvSpPr>
          <p:cNvPr id="11" name="TextBox 10">
            <a:extLst>
              <a:ext uri="{FF2B5EF4-FFF2-40B4-BE49-F238E27FC236}">
                <a16:creationId xmlns:a16="http://schemas.microsoft.com/office/drawing/2014/main" id="{3253BE19-3F6A-41EB-B19D-DB8FB02452D1}"/>
              </a:ext>
            </a:extLst>
          </p:cNvPr>
          <p:cNvSpPr txBox="1"/>
          <p:nvPr/>
        </p:nvSpPr>
        <p:spPr>
          <a:xfrm>
            <a:off x="9039731" y="2392174"/>
            <a:ext cx="809837"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Con</a:t>
            </a:r>
            <a:r>
              <a:rPr lang="en-US" sz="2400" b="1">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F5377813-CB9C-1D3F-AE84-F6E3B3C6DC1E}"/>
              </a:ext>
            </a:extLst>
          </p:cNvPr>
          <p:cNvSpPr txBox="1"/>
          <p:nvPr/>
        </p:nvSpPr>
        <p:spPr>
          <a:xfrm>
            <a:off x="4587659" y="3483920"/>
            <a:ext cx="175881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Anh, chị,… </a:t>
            </a:r>
          </a:p>
        </p:txBody>
      </p:sp>
      <p:sp>
        <p:nvSpPr>
          <p:cNvPr id="13" name="TextBox 12">
            <a:extLst>
              <a:ext uri="{FF2B5EF4-FFF2-40B4-BE49-F238E27FC236}">
                <a16:creationId xmlns:a16="http://schemas.microsoft.com/office/drawing/2014/main" id="{AD3F9384-923B-918E-F995-47B3D367C732}"/>
              </a:ext>
            </a:extLst>
          </p:cNvPr>
          <p:cNvSpPr txBox="1"/>
          <p:nvPr/>
        </p:nvSpPr>
        <p:spPr>
          <a:xfrm>
            <a:off x="8849914" y="3483920"/>
            <a:ext cx="800219"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a:t>
            </a:r>
            <a:r>
              <a:rPr lang="en-US" sz="2400" b="1">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a16="http://schemas.microsoft.com/office/drawing/2014/main" id="{C8BAE528-1443-1EE0-5DBF-B457E5F75D48}"/>
              </a:ext>
            </a:extLst>
          </p:cNvPr>
          <p:cNvSpPr txBox="1"/>
          <p:nvPr/>
        </p:nvSpPr>
        <p:spPr>
          <a:xfrm>
            <a:off x="4587659" y="4251643"/>
            <a:ext cx="72327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Em</a:t>
            </a:r>
            <a:r>
              <a:rPr lang="en-US" sz="2400" b="1">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7E1C80FA-C41B-50D3-FA2A-2F648AFF8845}"/>
              </a:ext>
            </a:extLst>
          </p:cNvPr>
          <p:cNvSpPr txBox="1"/>
          <p:nvPr/>
        </p:nvSpPr>
        <p:spPr>
          <a:xfrm>
            <a:off x="8959076" y="4296760"/>
            <a:ext cx="175881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Anh, chị,… </a:t>
            </a:r>
          </a:p>
        </p:txBody>
      </p:sp>
      <p:sp>
        <p:nvSpPr>
          <p:cNvPr id="19" name="TextBox 18">
            <a:extLst>
              <a:ext uri="{FF2B5EF4-FFF2-40B4-BE49-F238E27FC236}">
                <a16:creationId xmlns:a16="http://schemas.microsoft.com/office/drawing/2014/main" id="{CCB65517-2F97-278E-77DB-9901AA92C3D2}"/>
              </a:ext>
            </a:extLst>
          </p:cNvPr>
          <p:cNvSpPr txBox="1"/>
          <p:nvPr/>
        </p:nvSpPr>
        <p:spPr>
          <a:xfrm>
            <a:off x="4587659" y="5135830"/>
            <a:ext cx="1922321"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Cậu, bạn,…  </a:t>
            </a:r>
          </a:p>
        </p:txBody>
      </p:sp>
      <p:sp>
        <p:nvSpPr>
          <p:cNvPr id="20" name="TextBox 19">
            <a:extLst>
              <a:ext uri="{FF2B5EF4-FFF2-40B4-BE49-F238E27FC236}">
                <a16:creationId xmlns:a16="http://schemas.microsoft.com/office/drawing/2014/main" id="{5AB8527E-2F3F-1BEA-2084-FD517D6330FA}"/>
              </a:ext>
            </a:extLst>
          </p:cNvPr>
          <p:cNvSpPr txBox="1"/>
          <p:nvPr/>
        </p:nvSpPr>
        <p:spPr>
          <a:xfrm>
            <a:off x="8959076" y="5214912"/>
            <a:ext cx="1859805" cy="461665"/>
          </a:xfrm>
          <a:prstGeom prst="rect">
            <a:avLst/>
          </a:prstGeom>
          <a:noFill/>
        </p:spPr>
        <p:txBody>
          <a:bodyPr wrap="none" rtlCol="0">
            <a:spAutoFit/>
          </a:bodyPr>
          <a:lstStyle/>
          <a:p>
            <a:r>
              <a:rPr lang="en-US" sz="2400" b="1">
                <a:solidFill>
                  <a:srgbClr val="FF0000"/>
                </a:solidFill>
                <a:latin typeface="Times New Roman" panose="02020603050405020304" pitchFamily="18" charset="0"/>
                <a:cs typeface="Times New Roman" panose="02020603050405020304" pitchFamily="18" charset="0"/>
              </a:rPr>
              <a:t>Tớ, mình,… </a:t>
            </a:r>
          </a:p>
        </p:txBody>
      </p:sp>
    </p:spTree>
    <p:extLst>
      <p:ext uri="{BB962C8B-B14F-4D97-AF65-F5344CB8AC3E}">
        <p14:creationId xmlns:p14="http://schemas.microsoft.com/office/powerpoint/2010/main" val="242877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6"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u bo ">
            <a:hlinkClick r:id="" action="ppaction://media"/>
            <a:extLst>
              <a:ext uri="{FF2B5EF4-FFF2-40B4-BE49-F238E27FC236}">
                <a16:creationId xmlns:a16="http://schemas.microsoft.com/office/drawing/2014/main" id="{4385ECCE-0670-F4D5-E81E-156CCA9F0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28500" cy="6858000"/>
          </a:xfrm>
          <a:prstGeom prst="rect">
            <a:avLst/>
          </a:prstGeom>
        </p:spPr>
      </p:pic>
    </p:spTree>
    <p:extLst>
      <p:ext uri="{BB962C8B-B14F-4D97-AF65-F5344CB8AC3E}">
        <p14:creationId xmlns:p14="http://schemas.microsoft.com/office/powerpoint/2010/main" val="30172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7E1C80FA-C41B-50D3-FA2A-2F648AFF8845}"/>
              </a:ext>
            </a:extLst>
          </p:cNvPr>
          <p:cNvSpPr txBox="1"/>
          <p:nvPr/>
        </p:nvSpPr>
        <p:spPr>
          <a:xfrm>
            <a:off x="1770671" y="361129"/>
            <a:ext cx="1391728"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Ví dụ: </a:t>
            </a:r>
          </a:p>
        </p:txBody>
      </p:sp>
      <p:sp>
        <p:nvSpPr>
          <p:cNvPr id="22" name="TextBox 21">
            <a:extLst>
              <a:ext uri="{FF2B5EF4-FFF2-40B4-BE49-F238E27FC236}">
                <a16:creationId xmlns:a16="http://schemas.microsoft.com/office/drawing/2014/main" id="{13BC7B9F-1660-82B5-ADF1-8DCFDAB903FE}"/>
              </a:ext>
            </a:extLst>
          </p:cNvPr>
          <p:cNvSpPr txBox="1"/>
          <p:nvPr/>
        </p:nvSpPr>
        <p:spPr>
          <a:xfrm>
            <a:off x="1770671" y="1120639"/>
            <a:ext cx="4402167" cy="584775"/>
          </a:xfrm>
          <a:prstGeom prst="rect">
            <a:avLst/>
          </a:prstGeom>
          <a:noFill/>
        </p:spPr>
        <p:txBody>
          <a:bodyPr wrap="none" rtlCol="0">
            <a:spAutoFit/>
          </a:bodyPr>
          <a:lstStyle/>
          <a:p>
            <a:r>
              <a:rPr lang="vi-VN" sz="3200" b="1">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 </a:t>
            </a:r>
            <a:r>
              <a:rPr lang="vi-VN" sz="3200" b="1">
                <a:solidFill>
                  <a:srgbClr val="FF0000"/>
                </a:solidFill>
                <a:latin typeface="Times New Roman" panose="02020603050405020304" pitchFamily="18" charset="0"/>
                <a:cs typeface="Times New Roman" panose="02020603050405020304" pitchFamily="18" charset="0"/>
              </a:rPr>
              <a:t>Bố</a:t>
            </a:r>
            <a:r>
              <a:rPr lang="vi-VN" sz="3200" b="1">
                <a:latin typeface="Times New Roman" panose="02020603050405020304" pitchFamily="18" charset="0"/>
                <a:cs typeface="Times New Roman" panose="02020603050405020304" pitchFamily="18" charset="0"/>
              </a:rPr>
              <a:t> em đang đọc sách.</a:t>
            </a:r>
            <a:endParaRPr lang="en-US" sz="32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EC87D24D-6545-1B8C-6B4B-A0489CAD3995}"/>
              </a:ext>
            </a:extLst>
          </p:cNvPr>
          <p:cNvSpPr txBox="1"/>
          <p:nvPr/>
        </p:nvSpPr>
        <p:spPr>
          <a:xfrm>
            <a:off x="1770671" y="2046582"/>
            <a:ext cx="6005170" cy="584775"/>
          </a:xfrm>
          <a:prstGeom prst="rect">
            <a:avLst/>
          </a:prstGeom>
          <a:noFill/>
        </p:spPr>
        <p:txBody>
          <a:bodyPr wrap="none" rtlCol="0">
            <a:spAutoFit/>
          </a:bodyPr>
          <a:lstStyle/>
          <a:p>
            <a:r>
              <a:rPr lang="vi-VN" sz="3200" b="1">
                <a:latin typeface="Times New Roman" panose="02020603050405020304" pitchFamily="18" charset="0"/>
                <a:cs typeface="Times New Roman" panose="02020603050405020304" pitchFamily="18" charset="0"/>
              </a:rPr>
              <a:t>b) Con cầm giúp </a:t>
            </a:r>
            <a:r>
              <a:rPr lang="vi-VN" sz="3200" b="1">
                <a:solidFill>
                  <a:srgbClr val="FF0000"/>
                </a:solidFill>
                <a:latin typeface="Times New Roman" panose="02020603050405020304" pitchFamily="18" charset="0"/>
                <a:cs typeface="Times New Roman" panose="02020603050405020304" pitchFamily="18" charset="0"/>
              </a:rPr>
              <a:t>bố</a:t>
            </a:r>
            <a:r>
              <a:rPr lang="vi-VN" sz="3200" b="1">
                <a:latin typeface="Times New Roman" panose="02020603050405020304" pitchFamily="18" charset="0"/>
                <a:cs typeface="Times New Roman" panose="02020603050405020304" pitchFamily="18" charset="0"/>
              </a:rPr>
              <a:t> cái kính này!</a:t>
            </a:r>
            <a:endParaRPr lang="en-US" sz="3200" b="1">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915674F8-45EB-6872-7548-AA96898677A8}"/>
              </a:ext>
            </a:extLst>
          </p:cNvPr>
          <p:cNvSpPr txBox="1"/>
          <p:nvPr/>
        </p:nvSpPr>
        <p:spPr>
          <a:xfrm>
            <a:off x="2815447" y="341038"/>
            <a:ext cx="7435994"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Từ </a:t>
            </a:r>
            <a:r>
              <a:rPr lang="vi-VN" sz="3200" b="1">
                <a:solidFill>
                  <a:srgbClr val="FF0000"/>
                </a:solidFill>
                <a:latin typeface="Times New Roman" panose="02020603050405020304" pitchFamily="18" charset="0"/>
                <a:cs typeface="Times New Roman" panose="02020603050405020304" pitchFamily="18" charset="0"/>
              </a:rPr>
              <a:t>bố</a:t>
            </a:r>
            <a:r>
              <a:rPr lang="en-US" sz="3200" b="1">
                <a:latin typeface="Times New Roman" panose="02020603050405020304" pitchFamily="18" charset="0"/>
                <a:cs typeface="Times New Roman" panose="02020603050405020304" pitchFamily="18" charset="0"/>
              </a:rPr>
              <a:t> trong câu nào là đại từ xưng hô?</a:t>
            </a:r>
          </a:p>
        </p:txBody>
      </p:sp>
    </p:spTree>
    <p:extLst>
      <p:ext uri="{BB962C8B-B14F-4D97-AF65-F5344CB8AC3E}">
        <p14:creationId xmlns:p14="http://schemas.microsoft.com/office/powerpoint/2010/main" val="1771211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a:extLst>
              <a:ext uri="{FF2B5EF4-FFF2-40B4-BE49-F238E27FC236}">
                <a16:creationId xmlns:a16="http://schemas.microsoft.com/office/drawing/2014/main" id="{AEBB6AC2-E7B4-8C4D-8FDF-0D940898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8361" y="3371336"/>
            <a:ext cx="9925028" cy="350455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31CDE0E5-CD32-E948-7FAF-D0209CFE3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61" y="2387601"/>
            <a:ext cx="9925028" cy="244960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36DD9801-4886-14EB-81D8-063782C47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361" y="188615"/>
            <a:ext cx="9925029" cy="3504554"/>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7B92471D-F1AB-2011-F7F2-E3923035D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273" y="1381760"/>
            <a:ext cx="3568493" cy="3471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10"/>
                                        </p:tgtEl>
                                        <p:attrNameLst>
                                          <p:attrName>style.visibility</p:attrName>
                                        </p:attrNameLst>
                                      </p:cBhvr>
                                      <p:to>
                                        <p:strVal val="visible"/>
                                      </p:to>
                                    </p:set>
                                    <p:animEffect transition="in" filter="wipe(left)">
                                      <p:cBhvr>
                                        <p:cTn id="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9"/>
          <a:srcRect l="77349"/>
          <a:stretch/>
        </p:blipFill>
        <p:spPr>
          <a:xfrm>
            <a:off x="10543218" y="1"/>
            <a:ext cx="1648782" cy="1073783"/>
          </a:xfrm>
          <a:prstGeom prst="rect">
            <a:avLst/>
          </a:prstGeom>
        </p:spPr>
      </p:pic>
      <p:pic>
        <p:nvPicPr>
          <p:cNvPr id="8" name="Thỏ và Rùa bài 1 chuẩn">
            <a:hlinkClick r:id="" action="ppaction://media"/>
            <a:extLst>
              <a:ext uri="{FF2B5EF4-FFF2-40B4-BE49-F238E27FC236}">
                <a16:creationId xmlns:a16="http://schemas.microsoft.com/office/drawing/2014/main" id="{88FBF101-9294-DBB0-BC2D-1B479E3E4D1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451" y="1"/>
            <a:ext cx="12280900" cy="6857999"/>
          </a:xfrm>
          <a:prstGeom prst="rect">
            <a:avLst/>
          </a:prstGeom>
        </p:spPr>
      </p:pic>
    </p:spTree>
    <p:extLst>
      <p:ext uri="{BB962C8B-B14F-4D97-AF65-F5344CB8AC3E}">
        <p14:creationId xmlns:p14="http://schemas.microsoft.com/office/powerpoint/2010/main" val="245946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803" y="3246386"/>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42806" y="454729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Rectangle 3">
            <a:extLst>
              <a:ext uri="{FF2B5EF4-FFF2-40B4-BE49-F238E27FC236}">
                <a16:creationId xmlns:a16="http://schemas.microsoft.com/office/drawing/2014/main" id="{DB005C4A-AA9F-66EA-A6CB-0008B9FF950A}"/>
              </a:ext>
            </a:extLst>
          </p:cNvPr>
          <p:cNvSpPr/>
          <p:nvPr/>
        </p:nvSpPr>
        <p:spPr>
          <a:xfrm>
            <a:off x="1438909" y="249310"/>
            <a:ext cx="9753600" cy="1708160"/>
          </a:xfrm>
          <a:prstGeom prst="rect">
            <a:avLst/>
          </a:prstGeom>
        </p:spPr>
        <p:txBody>
          <a:bodyPr wrap="square">
            <a:spAutoFit/>
          </a:bodyPr>
          <a:lstStyle/>
          <a:p>
            <a:pPr>
              <a:spcBef>
                <a:spcPct val="50000"/>
              </a:spcBef>
            </a:pPr>
            <a:r>
              <a:rPr lang="en-US" altLang="en-US" sz="3000" b="1" i="1" u="sng">
                <a:solidFill>
                  <a:schemeClr val="accent1">
                    <a:lumMod val="50000"/>
                  </a:schemeClr>
                </a:solidFill>
                <a:latin typeface="Times New Roman" pitchFamily="18" charset="0"/>
                <a:cs typeface="Times New Roman" pitchFamily="18" charset="0"/>
              </a:rPr>
              <a:t>Bài 1:</a:t>
            </a:r>
            <a:r>
              <a:rPr lang="en-US" altLang="en-US" sz="3000" b="1" i="1">
                <a:solidFill>
                  <a:schemeClr val="accent1">
                    <a:lumMod val="50000"/>
                  </a:schemeClr>
                </a:solidFill>
                <a:latin typeface="Times New Roman" pitchFamily="18" charset="0"/>
                <a:cs typeface="Times New Roman" pitchFamily="18" charset="0"/>
              </a:rPr>
              <a:t> Tìm </a:t>
            </a:r>
            <a:r>
              <a:rPr lang="en-US" altLang="en-US" sz="3000" b="1" i="1" dirty="0" err="1">
                <a:solidFill>
                  <a:schemeClr val="accent1">
                    <a:lumMod val="50000"/>
                  </a:schemeClr>
                </a:solidFill>
                <a:latin typeface="Times New Roman" pitchFamily="18" charset="0"/>
                <a:cs typeface="Times New Roman" pitchFamily="18" charset="0"/>
              </a:rPr>
              <a:t>các</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từ</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xưng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hô</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và</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nhận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xét</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về</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thái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err="1">
                <a:solidFill>
                  <a:schemeClr val="accent1">
                    <a:lumMod val="50000"/>
                  </a:schemeClr>
                </a:solidFill>
                <a:latin typeface="Times New Roman" pitchFamily="18" charset="0"/>
                <a:cs typeface="Times New Roman" pitchFamily="18" charset="0"/>
              </a:rPr>
              <a:t>độ</a:t>
            </a:r>
            <a:r>
              <a:rPr lang="en-US" altLang="en-US" sz="3000" b="1" i="1">
                <a:solidFill>
                  <a:schemeClr val="accent1">
                    <a:lumMod val="50000"/>
                  </a:schemeClr>
                </a:solidFill>
                <a:latin typeface="Times New Roman" pitchFamily="18" charset="0"/>
                <a:cs typeface="Times New Roman" pitchFamily="18" charset="0"/>
              </a:rPr>
              <a:t>,</a:t>
            </a:r>
          </a:p>
          <a:p>
            <a:pPr>
              <a:spcBef>
                <a:spcPct val="50000"/>
              </a:spcBef>
            </a:pPr>
            <a:r>
              <a:rPr lang="en-US" altLang="en-US" sz="3000" b="1" i="1">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tình</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cảm</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của</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nhân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vật</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khi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dùng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mỗi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đại</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từ</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trong</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đoạn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văn</a:t>
            </a:r>
            <a:r>
              <a:rPr lang="en-US" altLang="en-US" sz="3000" b="1" i="1" dirty="0">
                <a:solidFill>
                  <a:schemeClr val="accent1">
                    <a:lumMod val="50000"/>
                  </a:schemeClr>
                </a:solidFill>
                <a:latin typeface="Times New Roman" pitchFamily="18" charset="0"/>
                <a:cs typeface="Times New Roman" pitchFamily="18" charset="0"/>
              </a:rPr>
              <a:t> </a:t>
            </a:r>
            <a:r>
              <a:rPr lang="en-US" altLang="en-US" sz="3000" b="1" i="1" dirty="0" err="1">
                <a:solidFill>
                  <a:schemeClr val="accent1">
                    <a:lumMod val="50000"/>
                  </a:schemeClr>
                </a:solidFill>
                <a:latin typeface="Times New Roman" pitchFamily="18" charset="0"/>
                <a:cs typeface="Times New Roman" pitchFamily="18" charset="0"/>
              </a:rPr>
              <a:t>sau</a:t>
            </a:r>
            <a:r>
              <a:rPr lang="en-US" altLang="en-US" sz="3000" b="1" i="1" dirty="0">
                <a:solidFill>
                  <a:schemeClr val="accent1">
                    <a:lumMod val="50000"/>
                  </a:schemeClr>
                </a:solidFill>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748C5149-E7E6-F4D2-F0D0-B07A58D35D2E}"/>
              </a:ext>
            </a:extLst>
          </p:cNvPr>
          <p:cNvSpPr/>
          <p:nvPr/>
        </p:nvSpPr>
        <p:spPr>
          <a:xfrm>
            <a:off x="1536159" y="1913071"/>
            <a:ext cx="10189224" cy="3785652"/>
          </a:xfrm>
          <a:prstGeom prst="rect">
            <a:avLst/>
          </a:prstGeom>
        </p:spPr>
        <p:txBody>
          <a:bodyPr wrap="square">
            <a:spAutoFit/>
          </a:bodyPr>
          <a:lstStyle/>
          <a:p>
            <a:r>
              <a:rPr lang="en-US" altLang="en-US" sz="3000" b="1">
                <a:solidFill>
                  <a:srgbClr val="FF0000"/>
                </a:solidFill>
                <a:latin typeface="UTM Neo Sans Intel" pitchFamily="18" charset="0"/>
              </a:rPr>
              <a:t>    </a:t>
            </a:r>
            <a:r>
              <a:rPr lang="en-US" altLang="en-US" sz="3000" b="1">
                <a:solidFill>
                  <a:schemeClr val="tx2">
                    <a:lumMod val="50000"/>
                  </a:schemeClr>
                </a:solidFill>
                <a:latin typeface="Times New Roman" panose="02020603050405020304" pitchFamily="18" charset="0"/>
                <a:cs typeface="Times New Roman" panose="02020603050405020304" pitchFamily="18" charset="0"/>
              </a:rPr>
              <a:t>Trời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thu</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mát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mẻ</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Trên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bờ</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sông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con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đang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cố</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sức</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tập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con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thấy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thế</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liền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mỉa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mai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Đã</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gọi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là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chậm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như</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cũng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đòi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tập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à !</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đáp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Anh</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đừng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giễu</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tôi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Anh</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với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tôi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thử</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coi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ai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hơn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ngạc</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nhiên</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a:p>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Rùa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mà</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dám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chạy</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với</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thỏ</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sao</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 Ta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chấp</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chú</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một</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nửa</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đường</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3000" b="1" dirty="0" err="1">
                <a:solidFill>
                  <a:schemeClr val="tx2">
                    <a:lumMod val="50000"/>
                  </a:schemeClr>
                </a:solidFill>
                <a:latin typeface="Times New Roman" panose="02020603050405020304" pitchFamily="18" charset="0"/>
                <a:cs typeface="Times New Roman" panose="02020603050405020304" pitchFamily="18" charset="0"/>
              </a:rPr>
              <a:t>đó</a:t>
            </a: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a:t>
            </a:r>
          </a:p>
        </p:txBody>
      </p:sp>
      <p:cxnSp>
        <p:nvCxnSpPr>
          <p:cNvPr id="9" name="Straight Connector 8">
            <a:extLst>
              <a:ext uri="{FF2B5EF4-FFF2-40B4-BE49-F238E27FC236}">
                <a16:creationId xmlns:a16="http://schemas.microsoft.com/office/drawing/2014/main" id="{DC48614B-E817-F913-6D6C-66C14A77742D}"/>
              </a:ext>
            </a:extLst>
          </p:cNvPr>
          <p:cNvCxnSpPr>
            <a:cxnSpLocks/>
          </p:cNvCxnSpPr>
          <p:nvPr/>
        </p:nvCxnSpPr>
        <p:spPr>
          <a:xfrm>
            <a:off x="3982720" y="749327"/>
            <a:ext cx="22047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A52FE3D5-0083-8ADF-B80A-4CE01F9F9F2C}"/>
              </a:ext>
            </a:extLst>
          </p:cNvPr>
          <p:cNvCxnSpPr>
            <a:cxnSpLocks/>
          </p:cNvCxnSpPr>
          <p:nvPr/>
        </p:nvCxnSpPr>
        <p:spPr>
          <a:xfrm>
            <a:off x="6746240" y="749327"/>
            <a:ext cx="154432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F660959-0904-C538-DBC9-AF4CC9517582}"/>
              </a:ext>
            </a:extLst>
          </p:cNvPr>
          <p:cNvCxnSpPr>
            <a:cxnSpLocks/>
          </p:cNvCxnSpPr>
          <p:nvPr/>
        </p:nvCxnSpPr>
        <p:spPr>
          <a:xfrm>
            <a:off x="8642033" y="731795"/>
            <a:ext cx="1300480" cy="1043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05A0EA9-E64E-44B5-B4FE-EC5EE087CCC0}"/>
              </a:ext>
            </a:extLst>
          </p:cNvPr>
          <p:cNvCxnSpPr>
            <a:cxnSpLocks/>
          </p:cNvCxnSpPr>
          <p:nvPr/>
        </p:nvCxnSpPr>
        <p:spPr>
          <a:xfrm>
            <a:off x="1669733" y="1415325"/>
            <a:ext cx="1300480" cy="10436"/>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6231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5"/>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197" y="29334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70830" y="433387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13" name="Picture 7">
            <a:extLst>
              <a:ext uri="{FF2B5EF4-FFF2-40B4-BE49-F238E27FC236}">
                <a16:creationId xmlns:a16="http://schemas.microsoft.com/office/drawing/2014/main" id="{75B0E6D0-2C11-E3F6-B9A1-2496E196BEA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938">
            <a:off x="10789435" y="831279"/>
            <a:ext cx="883757" cy="837360"/>
          </a:xfrm>
          <a:prstGeom prst="rect">
            <a:avLst/>
          </a:prstGeom>
        </p:spPr>
      </p:pic>
      <p:pic>
        <p:nvPicPr>
          <p:cNvPr id="4" name="Bài hát Con chim vành khuyên - Lớp 1 _ School Music Tramdi">
            <a:hlinkClick r:id="" action="ppaction://media"/>
            <a:extLst>
              <a:ext uri="{FF2B5EF4-FFF2-40B4-BE49-F238E27FC236}">
                <a16:creationId xmlns:a16="http://schemas.microsoft.com/office/drawing/2014/main" id="{10F9BD25-CD3E-5BC9-8D07-0AC3353402D5}"/>
              </a:ext>
            </a:extLst>
          </p:cNvPr>
          <p:cNvPicPr>
            <a:picLocks noChangeAspect="1"/>
          </p:cNvPicPr>
          <p:nvPr>
            <a:videoFile r:link="rId1"/>
            <p:extLst>
              <p:ext uri="{DAA4B4D4-6D71-4841-9C94-3DE7FCFB9230}">
                <p14:media xmlns:p14="http://schemas.microsoft.com/office/powerpoint/2010/main" r:embed="rId2">
                  <p14:trim end="37929.6536"/>
                </p14:media>
              </p:ext>
            </p:extLst>
          </p:nvPr>
        </p:nvPicPr>
        <p:blipFill>
          <a:blip r:embed="rId15"/>
          <a:stretch>
            <a:fillRect/>
          </a:stretch>
        </p:blipFill>
        <p:spPr>
          <a:xfrm>
            <a:off x="0" y="7937"/>
            <a:ext cx="12280900" cy="6908006"/>
          </a:xfrm>
          <a:prstGeom prst="rect">
            <a:avLst/>
          </a:prstGeom>
        </p:spPr>
      </p:pic>
    </p:spTree>
    <p:extLst>
      <p:ext uri="{BB962C8B-B14F-4D97-AF65-F5344CB8AC3E}">
        <p14:creationId xmlns:p14="http://schemas.microsoft.com/office/powerpoint/2010/main" val="1603926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7"/>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4774163" y="1073784"/>
            <a:ext cx="264367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Phiếu bài tập:</a:t>
            </a:r>
          </a:p>
        </p:txBody>
      </p:sp>
      <p:sp>
        <p:nvSpPr>
          <p:cNvPr id="7" name="TextBox 6">
            <a:extLst>
              <a:ext uri="{FF2B5EF4-FFF2-40B4-BE49-F238E27FC236}">
                <a16:creationId xmlns:a16="http://schemas.microsoft.com/office/drawing/2014/main" id="{3BBA9F33-9063-B409-750D-E2064E7CFC64}"/>
              </a:ext>
            </a:extLst>
          </p:cNvPr>
          <p:cNvSpPr txBox="1"/>
          <p:nvPr/>
        </p:nvSpPr>
        <p:spPr>
          <a:xfrm>
            <a:off x="755650" y="1957633"/>
            <a:ext cx="11182350" cy="1628394"/>
          </a:xfrm>
          <a:prstGeom prst="rect">
            <a:avLst/>
          </a:prstGeom>
          <a:solidFill>
            <a:schemeClr val="accent3">
              <a:lumMod val="20000"/>
              <a:lumOff val="80000"/>
            </a:schemeClr>
          </a:solidFill>
          <a:ln>
            <a:solidFill>
              <a:schemeClr val="tx2">
                <a:lumMod val="75000"/>
              </a:schemeClr>
            </a:solidFill>
          </a:ln>
        </p:spPr>
        <p:txBody>
          <a:bodyPr wrap="square" rtlCol="0">
            <a:spAutoFit/>
          </a:bodyPr>
          <a:lstStyle/>
          <a:p>
            <a:pPr>
              <a:lnSpc>
                <a:spcPct val="107000"/>
              </a:lnSpc>
              <a:spcAft>
                <a:spcPts val="800"/>
              </a:spcAft>
              <a:tabLst>
                <a:tab pos="2153285" algn="l"/>
              </a:tabLst>
            </a:pPr>
            <a:r>
              <a:rPr lang="en-US" sz="3200" b="1" kern="100">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Thỏ xưng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rùa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độ</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Rùa xưng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thỏ là</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độ</a:t>
            </a: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99251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DFB860DD-8107-370A-227F-710887785E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44451" y="6115989"/>
            <a:ext cx="12280901" cy="742010"/>
          </a:xfrm>
          <a:prstGeom prst="rect">
            <a:avLst/>
          </a:prstGeom>
        </p:spPr>
      </p:pic>
      <p:pic>
        <p:nvPicPr>
          <p:cNvPr id="3" name="Hình ảnh 25">
            <a:extLst>
              <a:ext uri="{FF2B5EF4-FFF2-40B4-BE49-F238E27FC236}">
                <a16:creationId xmlns:a16="http://schemas.microsoft.com/office/drawing/2014/main" id="{E182E8E7-4FE9-1167-F6AC-69E1C64297C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pic>
        <p:nvPicPr>
          <p:cNvPr id="4" name="Picture 38" descr="A picture containing writing implement, stationary, pencil, chalk&#10;&#10;Description automatically generated">
            <a:extLst>
              <a:ext uri="{FF2B5EF4-FFF2-40B4-BE49-F238E27FC236}">
                <a16:creationId xmlns:a16="http://schemas.microsoft.com/office/drawing/2014/main" id="{F5F56CF6-185D-021D-4DDD-FC9D434C7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319" y="3262750"/>
            <a:ext cx="2746684" cy="3206764"/>
          </a:xfrm>
          <a:prstGeom prst="rect">
            <a:avLst/>
          </a:prstGeom>
        </p:spPr>
      </p:pic>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7"/>
          <a:srcRect l="77349"/>
          <a:stretch/>
        </p:blipFill>
        <p:spPr>
          <a:xfrm>
            <a:off x="10543218" y="1"/>
            <a:ext cx="1648782" cy="1073783"/>
          </a:xfrm>
          <a:prstGeom prst="rect">
            <a:avLst/>
          </a:prstGeom>
        </p:spPr>
      </p:pic>
      <p:sp>
        <p:nvSpPr>
          <p:cNvPr id="7" name="TextBox 6">
            <a:extLst>
              <a:ext uri="{FF2B5EF4-FFF2-40B4-BE49-F238E27FC236}">
                <a16:creationId xmlns:a16="http://schemas.microsoft.com/office/drawing/2014/main" id="{3BBA9F33-9063-B409-750D-E2064E7CFC64}"/>
              </a:ext>
            </a:extLst>
          </p:cNvPr>
          <p:cNvSpPr txBox="1"/>
          <p:nvPr/>
        </p:nvSpPr>
        <p:spPr>
          <a:xfrm>
            <a:off x="296325" y="1871772"/>
            <a:ext cx="11895675" cy="2257926"/>
          </a:xfrm>
          <a:prstGeom prst="rect">
            <a:avLst/>
          </a:prstGeom>
          <a:solidFill>
            <a:schemeClr val="accent3">
              <a:lumMod val="20000"/>
              <a:lumOff val="80000"/>
            </a:schemeClr>
          </a:solidFill>
          <a:ln>
            <a:solidFill>
              <a:schemeClr val="tx2">
                <a:lumMod val="75000"/>
              </a:schemeClr>
            </a:solidFill>
          </a:ln>
        </p:spPr>
        <p:txBody>
          <a:bodyPr wrap="square" rtlCol="0">
            <a:spAutoFit/>
          </a:bodyPr>
          <a:lstStyle/>
          <a:p>
            <a:pPr>
              <a:lnSpc>
                <a:spcPct val="107000"/>
              </a:lnSpc>
              <a:spcAft>
                <a:spcPts val="800"/>
              </a:spcAft>
              <a:tabLst>
                <a:tab pos="2153285" algn="l"/>
              </a:tabLst>
            </a:pPr>
            <a:r>
              <a:rPr lang="en-US" sz="3200" b="1" kern="100">
                <a:latin typeface="Times New Roman" panose="02020603050405020304" pitchFamily="18" charset="0"/>
                <a:ea typeface="Calibri" panose="020F0502020204030204" pitchFamily="34" charset="0"/>
                <a:cs typeface="Times New Roman" panose="02020603050405020304" pitchFamily="18" charset="0"/>
              </a:rPr>
              <a:t>+</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Thỏ xưng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là: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gọi rùa là:</a:t>
            </a:r>
            <a:r>
              <a:rPr lang="vi-VN" sz="3200" b="1" kern="10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Thái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độ: </a:t>
            </a:r>
            <a:endParaRPr lang="en-US" sz="3200" b="1"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endParaRPr lang="en-US" sz="3200" b="1"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2153285" algn="l"/>
              </a:tabLst>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Rùa xưng </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là: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   gọi thỏ là: </a:t>
            </a:r>
            <a:r>
              <a:rPr lang="vi-VN" sz="3200" b="1" kern="10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Thái độ:</a:t>
            </a:r>
            <a:r>
              <a:rPr lang="vi-VN" sz="32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1"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Box 7">
            <a:extLst>
              <a:ext uri="{FF2B5EF4-FFF2-40B4-BE49-F238E27FC236}">
                <a16:creationId xmlns:a16="http://schemas.microsoft.com/office/drawing/2014/main" id="{097616EB-B7E1-A297-A632-055087969618}"/>
              </a:ext>
            </a:extLst>
          </p:cNvPr>
          <p:cNvSpPr txBox="1"/>
          <p:nvPr/>
        </p:nvSpPr>
        <p:spPr>
          <a:xfrm>
            <a:off x="2872414" y="1865224"/>
            <a:ext cx="526106"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ta</a:t>
            </a:r>
          </a:p>
        </p:txBody>
      </p:sp>
      <p:sp>
        <p:nvSpPr>
          <p:cNvPr id="9" name="TextBox 8">
            <a:extLst>
              <a:ext uri="{FF2B5EF4-FFF2-40B4-BE49-F238E27FC236}">
                <a16:creationId xmlns:a16="http://schemas.microsoft.com/office/drawing/2014/main" id="{6CE680AC-B83B-56AB-2FD0-DDC39DBBF1D8}"/>
              </a:ext>
            </a:extLst>
          </p:cNvPr>
          <p:cNvSpPr txBox="1"/>
          <p:nvPr/>
        </p:nvSpPr>
        <p:spPr>
          <a:xfrm>
            <a:off x="5477836" y="1875681"/>
            <a:ext cx="1449436"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chú em</a:t>
            </a:r>
          </a:p>
        </p:txBody>
      </p:sp>
      <p:sp>
        <p:nvSpPr>
          <p:cNvPr id="10" name="TextBox 9">
            <a:extLst>
              <a:ext uri="{FF2B5EF4-FFF2-40B4-BE49-F238E27FC236}">
                <a16:creationId xmlns:a16="http://schemas.microsoft.com/office/drawing/2014/main" id="{718A36D0-0713-E8A9-16E1-04CFDCD81F2E}"/>
              </a:ext>
            </a:extLst>
          </p:cNvPr>
          <p:cNvSpPr txBox="1"/>
          <p:nvPr/>
        </p:nvSpPr>
        <p:spPr>
          <a:xfrm>
            <a:off x="8467440" y="1860709"/>
            <a:ext cx="3510898"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kiêu ngạo, mỉa mai</a:t>
            </a:r>
          </a:p>
        </p:txBody>
      </p:sp>
      <p:sp>
        <p:nvSpPr>
          <p:cNvPr id="11" name="TextBox 10">
            <a:extLst>
              <a:ext uri="{FF2B5EF4-FFF2-40B4-BE49-F238E27FC236}">
                <a16:creationId xmlns:a16="http://schemas.microsoft.com/office/drawing/2014/main" id="{41CA8F73-CBF3-CC93-1082-52764DE9686E}"/>
              </a:ext>
            </a:extLst>
          </p:cNvPr>
          <p:cNvSpPr txBox="1"/>
          <p:nvPr/>
        </p:nvSpPr>
        <p:spPr>
          <a:xfrm>
            <a:off x="2974380" y="3152338"/>
            <a:ext cx="639919"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tôi</a:t>
            </a:r>
          </a:p>
        </p:txBody>
      </p:sp>
      <p:sp>
        <p:nvSpPr>
          <p:cNvPr id="12" name="TextBox 11">
            <a:extLst>
              <a:ext uri="{FF2B5EF4-FFF2-40B4-BE49-F238E27FC236}">
                <a16:creationId xmlns:a16="http://schemas.microsoft.com/office/drawing/2014/main" id="{D2F68205-3327-2EF6-AAC7-88FF4B302417}"/>
              </a:ext>
            </a:extLst>
          </p:cNvPr>
          <p:cNvSpPr txBox="1"/>
          <p:nvPr/>
        </p:nvSpPr>
        <p:spPr>
          <a:xfrm>
            <a:off x="5670370" y="3136612"/>
            <a:ext cx="845103"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anh</a:t>
            </a:r>
          </a:p>
        </p:txBody>
      </p:sp>
      <p:sp>
        <p:nvSpPr>
          <p:cNvPr id="13" name="TextBox 12">
            <a:extLst>
              <a:ext uri="{FF2B5EF4-FFF2-40B4-BE49-F238E27FC236}">
                <a16:creationId xmlns:a16="http://schemas.microsoft.com/office/drawing/2014/main" id="{5B022827-9F61-0292-4FDB-E121EBE1D3E7}"/>
              </a:ext>
            </a:extLst>
          </p:cNvPr>
          <p:cNvSpPr txBox="1"/>
          <p:nvPr/>
        </p:nvSpPr>
        <p:spPr>
          <a:xfrm>
            <a:off x="8129865" y="3133254"/>
            <a:ext cx="3775970" cy="584775"/>
          </a:xfrm>
          <a:prstGeom prst="rect">
            <a:avLst/>
          </a:prstGeom>
          <a:noFill/>
        </p:spPr>
        <p:txBody>
          <a:bodyPr wrap="none" rtlCol="0">
            <a:spAutoFit/>
          </a:bodyPr>
          <a:lstStyle/>
          <a:p>
            <a:r>
              <a:rPr lang="en-US" sz="3200" b="1">
                <a:solidFill>
                  <a:srgbClr val="C00000"/>
                </a:solidFill>
                <a:latin typeface="Times New Roman" panose="02020603050405020304" pitchFamily="18" charset="0"/>
                <a:cs typeface="Times New Roman" panose="02020603050405020304" pitchFamily="18" charset="0"/>
              </a:rPr>
              <a:t>khiêm </a:t>
            </a:r>
            <a:r>
              <a:rPr lang="vi-VN" sz="3200" b="1">
                <a:solidFill>
                  <a:srgbClr val="C00000"/>
                </a:solidFill>
                <a:latin typeface="Times New Roman" panose="02020603050405020304" pitchFamily="18" charset="0"/>
                <a:cs typeface="Times New Roman" panose="02020603050405020304" pitchFamily="18" charset="0"/>
              </a:rPr>
              <a:t>tốn, tôn trọng</a:t>
            </a:r>
            <a:endParaRPr lang="en-US" sz="3200" b="1">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9053BDA-D611-32B2-8F6C-978A9D0BA648}"/>
              </a:ext>
            </a:extLst>
          </p:cNvPr>
          <p:cNvSpPr txBox="1"/>
          <p:nvPr/>
        </p:nvSpPr>
        <p:spPr>
          <a:xfrm>
            <a:off x="4774164" y="948919"/>
            <a:ext cx="264367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Phiếu bài tập:</a:t>
            </a:r>
          </a:p>
        </p:txBody>
      </p:sp>
    </p:spTree>
    <p:extLst>
      <p:ext uri="{BB962C8B-B14F-4D97-AF65-F5344CB8AC3E}">
        <p14:creationId xmlns:p14="http://schemas.microsoft.com/office/powerpoint/2010/main" val="394064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2"/>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208279" y="67697"/>
            <a:ext cx="10774681" cy="1077218"/>
          </a:xfrm>
          <a:prstGeom prst="rect">
            <a:avLst/>
          </a:prstGeom>
          <a:noFill/>
        </p:spPr>
        <p:txBody>
          <a:bodyPr wrap="square" rtlCol="0">
            <a:spAutoFit/>
          </a:bodyPr>
          <a:lstStyle/>
          <a:p>
            <a:r>
              <a:rPr lang="en-US" sz="3200" b="1" u="sng">
                <a:latin typeface="Times New Roman" panose="02020603050405020304" pitchFamily="18" charset="0"/>
                <a:cs typeface="Times New Roman" panose="02020603050405020304" pitchFamily="18" charset="0"/>
              </a:rPr>
              <a:t>Bài 2:</a:t>
            </a:r>
            <a:r>
              <a:rPr lang="en-US" sz="3200" b="1">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a:ln>
                  <a:noFill/>
                </a:ln>
                <a:effectLst/>
                <a:uLnTx/>
                <a:uFillTx/>
                <a:latin typeface="Times New Roman" pitchFamily="18" charset="0"/>
                <a:ea typeface="+mn-ea"/>
                <a:cs typeface="+mn-cs"/>
              </a:rPr>
              <a:t>Chọn các đại từ xưng hô: </a:t>
            </a:r>
            <a:r>
              <a:rPr kumimoji="0" lang="en-US" altLang="en-US" sz="3200" b="1" i="1" u="none" strike="noStrike" kern="1200" cap="none" spc="0" normalizeH="0" baseline="0" noProof="0">
                <a:ln>
                  <a:noFill/>
                </a:ln>
                <a:effectLst/>
                <a:uLnTx/>
                <a:uFillTx/>
                <a:latin typeface="Times New Roman" pitchFamily="18" charset="0"/>
                <a:ea typeface="+mn-ea"/>
                <a:cs typeface="+mn-cs"/>
              </a:rPr>
              <a:t>tôi, nó, chúng ta</a:t>
            </a:r>
            <a:r>
              <a:rPr kumimoji="0" lang="en-US" altLang="en-US" sz="3200" b="0" i="0" u="none" strike="noStrike" kern="1200" cap="none" spc="0" normalizeH="0" baseline="0" noProof="0">
                <a:ln>
                  <a:noFill/>
                </a:ln>
                <a:effectLst/>
                <a:uLnTx/>
                <a:uFillTx/>
                <a:latin typeface="Times New Roman" pitchFamily="18" charset="0"/>
                <a:ea typeface="+mn-ea"/>
                <a:cs typeface="+mn-cs"/>
              </a:rPr>
              <a:t> thích hợp với mỗi chỗ trống:</a:t>
            </a:r>
            <a:r>
              <a:rPr lang="en-US" sz="3200" b="1">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2ADF2346-69E1-2CFD-E24C-43B58E3E46C9}"/>
              </a:ext>
            </a:extLst>
          </p:cNvPr>
          <p:cNvSpPr txBox="1"/>
          <p:nvPr/>
        </p:nvSpPr>
        <p:spPr>
          <a:xfrm>
            <a:off x="810250" y="1425253"/>
            <a:ext cx="531267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Bồ Chao hốt hoảng kể với các bạn: </a:t>
            </a:r>
          </a:p>
        </p:txBody>
      </p:sp>
      <p:sp>
        <p:nvSpPr>
          <p:cNvPr id="16" name="TextBox 15">
            <a:extLst>
              <a:ext uri="{FF2B5EF4-FFF2-40B4-BE49-F238E27FC236}">
                <a16:creationId xmlns:a16="http://schemas.microsoft.com/office/drawing/2014/main" id="{966FFD95-358D-0D13-1143-476803210C80}"/>
              </a:ext>
            </a:extLst>
          </p:cNvPr>
          <p:cNvSpPr txBox="1"/>
          <p:nvPr/>
        </p:nvSpPr>
        <p:spPr>
          <a:xfrm>
            <a:off x="810250" y="1869991"/>
            <a:ext cx="11216640" cy="181588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và Tu Hú đang bay dọc một con sông lớn, chợt Tu Hú gọi: “Kìa, cái trụ chống trời.”           ngước nhìn lên. Trước mắt là những ống thép dọc ngang nối nhau chạy vút tận mây xanh.          tựa như một cái cầu xe lửa đồ sộ không phải bắc ngang sông, mà dựng đứng trên trời cao.</a:t>
            </a:r>
          </a:p>
        </p:txBody>
      </p:sp>
      <p:sp>
        <p:nvSpPr>
          <p:cNvPr id="17" name="TextBox 16">
            <a:extLst>
              <a:ext uri="{FF2B5EF4-FFF2-40B4-BE49-F238E27FC236}">
                <a16:creationId xmlns:a16="http://schemas.microsoft.com/office/drawing/2014/main" id="{3CBDDD59-C8FF-AC24-1FC1-58680404D2CF}"/>
              </a:ext>
            </a:extLst>
          </p:cNvPr>
          <p:cNvSpPr txBox="1"/>
          <p:nvPr/>
        </p:nvSpPr>
        <p:spPr>
          <a:xfrm>
            <a:off x="548640" y="2367311"/>
            <a:ext cx="261610" cy="369332"/>
          </a:xfrm>
          <a:prstGeom prst="rect">
            <a:avLst/>
          </a:prstGeom>
          <a:noFill/>
        </p:spPr>
        <p:txBody>
          <a:bodyPr wrap="none" rtlCol="0">
            <a:spAutoFit/>
          </a:bodyPr>
          <a:lstStyle/>
          <a:p>
            <a:r>
              <a:rPr lang="en-US"/>
              <a:t>-</a:t>
            </a:r>
          </a:p>
        </p:txBody>
      </p:sp>
      <p:sp>
        <p:nvSpPr>
          <p:cNvPr id="18" name="TextBox 17">
            <a:extLst>
              <a:ext uri="{FF2B5EF4-FFF2-40B4-BE49-F238E27FC236}">
                <a16:creationId xmlns:a16="http://schemas.microsoft.com/office/drawing/2014/main" id="{388FF696-706D-D9DD-2B0C-D2B708A587A9}"/>
              </a:ext>
            </a:extLst>
          </p:cNvPr>
          <p:cNvSpPr txBox="1"/>
          <p:nvPr/>
        </p:nvSpPr>
        <p:spPr>
          <a:xfrm>
            <a:off x="1071860" y="3694649"/>
            <a:ext cx="11216640" cy="523220"/>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Thấy vậy, Bồ Các mới à lên một tiếng rồi thong thả nói:</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2A9DFB0-9764-A75F-BBEC-CABDA427F173}"/>
              </a:ext>
            </a:extLst>
          </p:cNvPr>
          <p:cNvSpPr txBox="1"/>
          <p:nvPr/>
        </p:nvSpPr>
        <p:spPr>
          <a:xfrm>
            <a:off x="548640" y="4163875"/>
            <a:ext cx="1121664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               cũng từng bay qua cái trụ đó.         cao hơn tất cả những ống khói, những trụ buồm, cột điện mà        thường gặp. Đó là trụ điện cao thế mới được xây dựng.            </a:t>
            </a:r>
          </a:p>
        </p:txBody>
      </p:sp>
      <p:sp>
        <p:nvSpPr>
          <p:cNvPr id="20" name="TextBox 19">
            <a:extLst>
              <a:ext uri="{FF2B5EF4-FFF2-40B4-BE49-F238E27FC236}">
                <a16:creationId xmlns:a16="http://schemas.microsoft.com/office/drawing/2014/main" id="{6CFED18E-9A62-F63A-F05F-0E27ED23FB2A}"/>
              </a:ext>
            </a:extLst>
          </p:cNvPr>
          <p:cNvSpPr txBox="1"/>
          <p:nvPr/>
        </p:nvSpPr>
        <p:spPr>
          <a:xfrm>
            <a:off x="487680" y="5534791"/>
            <a:ext cx="11216640" cy="954107"/>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Mọi người hiểu rõ sự thực, sung sướng thở phào. Ai nấy cười to vì thấy Bồ Chao đã quá sợ sệt.</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46DD2A0-57BF-CEE9-ADE1-F22FA388713E}"/>
              </a:ext>
            </a:extLst>
          </p:cNvPr>
          <p:cNvSpPr txBox="1"/>
          <p:nvPr/>
        </p:nvSpPr>
        <p:spPr>
          <a:xfrm>
            <a:off x="1158240" y="1981236"/>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2" name="TextBox 21">
            <a:extLst>
              <a:ext uri="{FF2B5EF4-FFF2-40B4-BE49-F238E27FC236}">
                <a16:creationId xmlns:a16="http://schemas.microsoft.com/office/drawing/2014/main" id="{F22E25AF-CEF9-5F48-453C-61B71FFDD10E}"/>
              </a:ext>
            </a:extLst>
          </p:cNvPr>
          <p:cNvSpPr txBox="1"/>
          <p:nvPr/>
        </p:nvSpPr>
        <p:spPr>
          <a:xfrm>
            <a:off x="2763520" y="2426475"/>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3" name="TextBox 22">
            <a:extLst>
              <a:ext uri="{FF2B5EF4-FFF2-40B4-BE49-F238E27FC236}">
                <a16:creationId xmlns:a16="http://schemas.microsoft.com/office/drawing/2014/main" id="{82F40197-4A8B-BA6B-CD81-53B02BA63A1E}"/>
              </a:ext>
            </a:extLst>
          </p:cNvPr>
          <p:cNvSpPr txBox="1"/>
          <p:nvPr/>
        </p:nvSpPr>
        <p:spPr>
          <a:xfrm>
            <a:off x="5648960" y="2807505"/>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4" name="TextBox 23">
            <a:extLst>
              <a:ext uri="{FF2B5EF4-FFF2-40B4-BE49-F238E27FC236}">
                <a16:creationId xmlns:a16="http://schemas.microsoft.com/office/drawing/2014/main" id="{0002D079-941D-C00B-BAF8-EAA8FDB83A8A}"/>
              </a:ext>
            </a:extLst>
          </p:cNvPr>
          <p:cNvSpPr txBox="1"/>
          <p:nvPr/>
        </p:nvSpPr>
        <p:spPr>
          <a:xfrm>
            <a:off x="6418570" y="4241452"/>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5" name="TextBox 24">
            <a:extLst>
              <a:ext uri="{FF2B5EF4-FFF2-40B4-BE49-F238E27FC236}">
                <a16:creationId xmlns:a16="http://schemas.microsoft.com/office/drawing/2014/main" id="{A229FDCC-E194-D1F4-F504-C44C9F53174E}"/>
              </a:ext>
            </a:extLst>
          </p:cNvPr>
          <p:cNvSpPr txBox="1"/>
          <p:nvPr/>
        </p:nvSpPr>
        <p:spPr>
          <a:xfrm>
            <a:off x="1412240" y="4283041"/>
            <a:ext cx="508000" cy="353311"/>
          </a:xfrm>
          <a:prstGeom prst="rect">
            <a:avLst/>
          </a:prstGeom>
          <a:solidFill>
            <a:schemeClr val="accent1">
              <a:lumMod val="60000"/>
              <a:lumOff val="40000"/>
            </a:schemeClr>
          </a:solidFill>
        </p:spPr>
        <p:txBody>
          <a:bodyPr wrap="square" rtlCol="0">
            <a:spAutoFit/>
          </a:bodyPr>
          <a:lstStyle/>
          <a:p>
            <a:endParaRPr lang="en-US"/>
          </a:p>
        </p:txBody>
      </p:sp>
      <p:sp>
        <p:nvSpPr>
          <p:cNvPr id="26" name="TextBox 25">
            <a:extLst>
              <a:ext uri="{FF2B5EF4-FFF2-40B4-BE49-F238E27FC236}">
                <a16:creationId xmlns:a16="http://schemas.microsoft.com/office/drawing/2014/main" id="{D2E63FAA-AF29-C7F8-FE29-B9448AB87554}"/>
              </a:ext>
            </a:extLst>
          </p:cNvPr>
          <p:cNvSpPr txBox="1"/>
          <p:nvPr/>
        </p:nvSpPr>
        <p:spPr>
          <a:xfrm>
            <a:off x="4853930" y="4625901"/>
            <a:ext cx="508000" cy="353311"/>
          </a:xfrm>
          <a:prstGeom prst="rect">
            <a:avLst/>
          </a:prstGeom>
          <a:solidFill>
            <a:schemeClr val="accent1">
              <a:lumMod val="60000"/>
              <a:lumOff val="40000"/>
            </a:schemeClr>
          </a:solidFill>
        </p:spPr>
        <p:txBody>
          <a:bodyPr wrap="square" rtlCol="0">
            <a:spAutoFit/>
          </a:bodyPr>
          <a:lstStyle/>
          <a:p>
            <a:endParaRPr lang="en-US"/>
          </a:p>
        </p:txBody>
      </p:sp>
    </p:spTree>
    <p:extLst>
      <p:ext uri="{BB962C8B-B14F-4D97-AF65-F5344CB8AC3E}">
        <p14:creationId xmlns:p14="http://schemas.microsoft.com/office/powerpoint/2010/main" val="4189161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ật chơi">
            <a:hlinkClick r:id="" action="ppaction://media"/>
            <a:extLst>
              <a:ext uri="{FF2B5EF4-FFF2-40B4-BE49-F238E27FC236}">
                <a16:creationId xmlns:a16="http://schemas.microsoft.com/office/drawing/2014/main" id="{89FE5A5C-A971-57A2-0596-533CBCED69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202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descr="2">
            <a:extLst>
              <a:ext uri="{FF2B5EF4-FFF2-40B4-BE49-F238E27FC236}">
                <a16:creationId xmlns:a16="http://schemas.microsoft.com/office/drawing/2014/main" id="{B1111EFE-01CD-91E4-79E1-3378B0DC3E95}"/>
              </a:ext>
            </a:extLst>
          </p:cNvPr>
          <p:cNvPicPr>
            <a:picLocks noChangeAspect="1"/>
          </p:cNvPicPr>
          <p:nvPr/>
        </p:nvPicPr>
        <p:blipFill rotWithShape="1">
          <a:blip r:embed="rId2"/>
          <a:srcRect l="77349"/>
          <a:stretch/>
        </p:blipFill>
        <p:spPr>
          <a:xfrm>
            <a:off x="10543218" y="1"/>
            <a:ext cx="1648782" cy="1073783"/>
          </a:xfrm>
          <a:prstGeom prst="rect">
            <a:avLst/>
          </a:prstGeom>
        </p:spPr>
      </p:pic>
      <p:sp>
        <p:nvSpPr>
          <p:cNvPr id="6" name="TextBox 5">
            <a:extLst>
              <a:ext uri="{FF2B5EF4-FFF2-40B4-BE49-F238E27FC236}">
                <a16:creationId xmlns:a16="http://schemas.microsoft.com/office/drawing/2014/main" id="{C1FE2410-C9C7-A04D-1D1E-427C626BA33F}"/>
              </a:ext>
            </a:extLst>
          </p:cNvPr>
          <p:cNvSpPr txBox="1"/>
          <p:nvPr/>
        </p:nvSpPr>
        <p:spPr>
          <a:xfrm>
            <a:off x="208279" y="67697"/>
            <a:ext cx="10774681" cy="1200329"/>
          </a:xfrm>
          <a:prstGeom prst="rect">
            <a:avLst/>
          </a:prstGeom>
          <a:noFill/>
        </p:spPr>
        <p:txBody>
          <a:bodyPr wrap="square" rtlCol="0">
            <a:spAutoFit/>
          </a:bodyPr>
          <a:lstStyle/>
          <a:p>
            <a:r>
              <a:rPr lang="en-US" sz="3600" b="1" u="sng">
                <a:latin typeface="Times New Roman" panose="02020603050405020304" pitchFamily="18" charset="0"/>
                <a:cs typeface="Times New Roman" panose="02020603050405020304" pitchFamily="18" charset="0"/>
              </a:rPr>
              <a:t>Bài 2:</a:t>
            </a:r>
            <a:r>
              <a:rPr lang="en-US" sz="3600" b="1">
                <a:latin typeface="Times New Roman" panose="02020603050405020304" pitchFamily="18" charset="0"/>
                <a:cs typeface="Times New Roman" panose="02020603050405020304" pitchFamily="18" charset="0"/>
              </a:rPr>
              <a:t> </a:t>
            </a:r>
            <a:r>
              <a:rPr kumimoji="0" lang="en-US" altLang="en-US" sz="3600" b="0" i="0" u="none" strike="noStrike" kern="1200" cap="none" spc="0" normalizeH="0" baseline="0" noProof="0">
                <a:ln>
                  <a:noFill/>
                </a:ln>
                <a:effectLst/>
                <a:uLnTx/>
                <a:uFillTx/>
                <a:latin typeface="Times New Roman" pitchFamily="18" charset="0"/>
                <a:ea typeface="+mn-ea"/>
                <a:cs typeface="+mn-cs"/>
              </a:rPr>
              <a:t>Chọn các đại từ xưng hô: </a:t>
            </a:r>
            <a:r>
              <a:rPr kumimoji="0" lang="en-US" altLang="en-US" sz="3600" b="1" i="1" u="none" strike="noStrike" kern="1200" cap="none" spc="0" normalizeH="0" baseline="0" noProof="0">
                <a:ln>
                  <a:noFill/>
                </a:ln>
                <a:effectLst/>
                <a:uLnTx/>
                <a:uFillTx/>
                <a:latin typeface="Times New Roman" pitchFamily="18" charset="0"/>
                <a:ea typeface="+mn-ea"/>
                <a:cs typeface="+mn-cs"/>
              </a:rPr>
              <a:t>tôi, nó, chúng ta</a:t>
            </a:r>
            <a:r>
              <a:rPr kumimoji="0" lang="en-US" altLang="en-US" sz="3600" b="0" i="0" u="none" strike="noStrike" kern="1200" cap="none" spc="0" normalizeH="0" baseline="0" noProof="0">
                <a:ln>
                  <a:noFill/>
                </a:ln>
                <a:effectLst/>
                <a:uLnTx/>
                <a:uFillTx/>
                <a:latin typeface="Times New Roman" pitchFamily="18" charset="0"/>
                <a:ea typeface="+mn-ea"/>
                <a:cs typeface="+mn-cs"/>
              </a:rPr>
              <a:t> thích hợp với mỗi chỗ trống:</a:t>
            </a:r>
            <a:r>
              <a:rPr lang="en-US" sz="3600" b="1">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2ADF2346-69E1-2CFD-E24C-43B58E3E46C9}"/>
              </a:ext>
            </a:extLst>
          </p:cNvPr>
          <p:cNvSpPr txBox="1"/>
          <p:nvPr/>
        </p:nvSpPr>
        <p:spPr>
          <a:xfrm>
            <a:off x="810250" y="1425253"/>
            <a:ext cx="5312673"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Bồ Chao hốt hoảng kể với các bạn: </a:t>
            </a:r>
          </a:p>
        </p:txBody>
      </p:sp>
      <p:sp>
        <p:nvSpPr>
          <p:cNvPr id="16" name="TextBox 15">
            <a:extLst>
              <a:ext uri="{FF2B5EF4-FFF2-40B4-BE49-F238E27FC236}">
                <a16:creationId xmlns:a16="http://schemas.microsoft.com/office/drawing/2014/main" id="{966FFD95-358D-0D13-1143-476803210C80}"/>
              </a:ext>
            </a:extLst>
          </p:cNvPr>
          <p:cNvSpPr txBox="1"/>
          <p:nvPr/>
        </p:nvSpPr>
        <p:spPr>
          <a:xfrm>
            <a:off x="810250" y="1869991"/>
            <a:ext cx="11216640" cy="181588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và Tu Hú đang bay dọc một con sông lớn, chợt Tu Hú gọi: “Kìa, cái trụ chống trời.”           ngước nhìn lên. Trước mắt là những ống thép dọc ngang nối nhau chạy vút tận mây xanh.          tựa như một cái cầu xe lửa đồ sộ không phải bắc ngang sông, mà dựng đứng trên trời cao.</a:t>
            </a:r>
          </a:p>
        </p:txBody>
      </p:sp>
      <p:sp>
        <p:nvSpPr>
          <p:cNvPr id="18" name="TextBox 17">
            <a:extLst>
              <a:ext uri="{FF2B5EF4-FFF2-40B4-BE49-F238E27FC236}">
                <a16:creationId xmlns:a16="http://schemas.microsoft.com/office/drawing/2014/main" id="{388FF696-706D-D9DD-2B0C-D2B708A587A9}"/>
              </a:ext>
            </a:extLst>
          </p:cNvPr>
          <p:cNvSpPr txBox="1"/>
          <p:nvPr/>
        </p:nvSpPr>
        <p:spPr>
          <a:xfrm>
            <a:off x="990600" y="3744738"/>
            <a:ext cx="1121664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Thấy vậy, Bồ Các mới à lên một tiếng rồi thong thả nói:</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2A9DFB0-9764-A75F-BBEC-CABDA427F173}"/>
              </a:ext>
            </a:extLst>
          </p:cNvPr>
          <p:cNvSpPr txBox="1"/>
          <p:nvPr/>
        </p:nvSpPr>
        <p:spPr>
          <a:xfrm>
            <a:off x="810250" y="4260699"/>
            <a:ext cx="1121664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          cũng từng bay qua cái trụ đó.           cao hơn tất cả những ống khói, những trụ buồm, cột điện mà                  thường gặp. Đó là trụ điện cao thế mới được xây dựng.            </a:t>
            </a:r>
          </a:p>
        </p:txBody>
      </p:sp>
      <p:sp>
        <p:nvSpPr>
          <p:cNvPr id="20" name="TextBox 19">
            <a:extLst>
              <a:ext uri="{FF2B5EF4-FFF2-40B4-BE49-F238E27FC236}">
                <a16:creationId xmlns:a16="http://schemas.microsoft.com/office/drawing/2014/main" id="{6CFED18E-9A62-F63A-F05F-0E27ED23FB2A}"/>
              </a:ext>
            </a:extLst>
          </p:cNvPr>
          <p:cNvSpPr txBox="1"/>
          <p:nvPr/>
        </p:nvSpPr>
        <p:spPr>
          <a:xfrm>
            <a:off x="810250" y="5455667"/>
            <a:ext cx="11216640" cy="954107"/>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Mọi người hiểu rõ sự thực, sung sướng thở phào . Ai nấy cười to vì thấy Bồ Chao đã quá sợ sệt.</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46DD2A0-57BF-CEE9-ADE1-F22FA388713E}"/>
              </a:ext>
            </a:extLst>
          </p:cNvPr>
          <p:cNvSpPr txBox="1"/>
          <p:nvPr/>
        </p:nvSpPr>
        <p:spPr>
          <a:xfrm>
            <a:off x="990600" y="1889576"/>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23" name="TextBox 22">
            <a:extLst>
              <a:ext uri="{FF2B5EF4-FFF2-40B4-BE49-F238E27FC236}">
                <a16:creationId xmlns:a16="http://schemas.microsoft.com/office/drawing/2014/main" id="{82F40197-4A8B-BA6B-CD81-53B02BA63A1E}"/>
              </a:ext>
            </a:extLst>
          </p:cNvPr>
          <p:cNvSpPr txBox="1"/>
          <p:nvPr/>
        </p:nvSpPr>
        <p:spPr>
          <a:xfrm>
            <a:off x="5638800" y="2765162"/>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Nó</a:t>
            </a:r>
          </a:p>
        </p:txBody>
      </p:sp>
      <p:sp>
        <p:nvSpPr>
          <p:cNvPr id="26" name="TextBox 25">
            <a:extLst>
              <a:ext uri="{FF2B5EF4-FFF2-40B4-BE49-F238E27FC236}">
                <a16:creationId xmlns:a16="http://schemas.microsoft.com/office/drawing/2014/main" id="{D2E63FAA-AF29-C7F8-FE29-B9448AB87554}"/>
              </a:ext>
            </a:extLst>
          </p:cNvPr>
          <p:cNvSpPr txBox="1"/>
          <p:nvPr/>
        </p:nvSpPr>
        <p:spPr>
          <a:xfrm>
            <a:off x="5068813" y="4735369"/>
            <a:ext cx="1445270" cy="523220"/>
          </a:xfrm>
          <a:prstGeom prst="rect">
            <a:avLst/>
          </a:prstGeom>
          <a:solidFill>
            <a:schemeClr val="accent1">
              <a:lumMod val="60000"/>
              <a:lumOff val="40000"/>
            </a:schemeClr>
          </a:solid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chúng ta </a:t>
            </a:r>
          </a:p>
        </p:txBody>
      </p:sp>
      <p:sp>
        <p:nvSpPr>
          <p:cNvPr id="2" name="TextBox 1">
            <a:extLst>
              <a:ext uri="{FF2B5EF4-FFF2-40B4-BE49-F238E27FC236}">
                <a16:creationId xmlns:a16="http://schemas.microsoft.com/office/drawing/2014/main" id="{B686273E-DCA7-3DDA-671C-6B54FCBE2F1C}"/>
              </a:ext>
            </a:extLst>
          </p:cNvPr>
          <p:cNvSpPr txBox="1"/>
          <p:nvPr/>
        </p:nvSpPr>
        <p:spPr>
          <a:xfrm>
            <a:off x="2721091" y="2343691"/>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3" name="TextBox 2">
            <a:extLst>
              <a:ext uri="{FF2B5EF4-FFF2-40B4-BE49-F238E27FC236}">
                <a16:creationId xmlns:a16="http://schemas.microsoft.com/office/drawing/2014/main" id="{12FE55FE-3D0A-FA68-3EC3-D0ACB18A3DC5}"/>
              </a:ext>
            </a:extLst>
          </p:cNvPr>
          <p:cNvSpPr txBox="1"/>
          <p:nvPr/>
        </p:nvSpPr>
        <p:spPr>
          <a:xfrm>
            <a:off x="1308100" y="4237509"/>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Tôi</a:t>
            </a:r>
          </a:p>
        </p:txBody>
      </p:sp>
      <p:sp>
        <p:nvSpPr>
          <p:cNvPr id="4" name="TextBox 3">
            <a:extLst>
              <a:ext uri="{FF2B5EF4-FFF2-40B4-BE49-F238E27FC236}">
                <a16:creationId xmlns:a16="http://schemas.microsoft.com/office/drawing/2014/main" id="{F3C36C90-2E09-F019-4549-EBAAE576A91E}"/>
              </a:ext>
            </a:extLst>
          </p:cNvPr>
          <p:cNvSpPr txBox="1"/>
          <p:nvPr/>
        </p:nvSpPr>
        <p:spPr>
          <a:xfrm>
            <a:off x="6271260" y="4251247"/>
            <a:ext cx="655320" cy="461665"/>
          </a:xfrm>
          <a:prstGeom prst="rect">
            <a:avLst/>
          </a:prstGeom>
          <a:solidFill>
            <a:schemeClr val="accent1">
              <a:lumMod val="60000"/>
              <a:lumOff val="40000"/>
            </a:schemeClr>
          </a:solid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Nó</a:t>
            </a:r>
          </a:p>
        </p:txBody>
      </p:sp>
    </p:spTree>
    <p:extLst>
      <p:ext uri="{BB962C8B-B14F-4D97-AF65-F5344CB8AC3E}">
        <p14:creationId xmlns:p14="http://schemas.microsoft.com/office/powerpoint/2010/main" val="3250861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5"/>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70830" y="4333875"/>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7">
            <a:extLst>
              <a:ext uri="{FF2B5EF4-FFF2-40B4-BE49-F238E27FC236}">
                <a16:creationId xmlns:a16="http://schemas.microsoft.com/office/drawing/2014/main" id="{75B0E6D0-2C11-E3F6-B9A1-2496E196BEA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938">
            <a:off x="10789435" y="831279"/>
            <a:ext cx="883757" cy="837360"/>
          </a:xfrm>
          <a:prstGeom prst="rect">
            <a:avLst/>
          </a:prstGeom>
        </p:spPr>
      </p:pic>
      <p:pic>
        <p:nvPicPr>
          <p:cNvPr id="4" name="Kết">
            <a:hlinkClick r:id="" action="ppaction://media"/>
            <a:extLst>
              <a:ext uri="{FF2B5EF4-FFF2-40B4-BE49-F238E27FC236}">
                <a16:creationId xmlns:a16="http://schemas.microsoft.com/office/drawing/2014/main" id="{BBC725BA-92EF-46FB-903E-F759657EEE5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0" y="0"/>
            <a:ext cx="12192000" cy="6172200"/>
          </a:xfrm>
          <a:prstGeom prst="rect">
            <a:avLst/>
          </a:prstGeom>
        </p:spPr>
      </p:pic>
    </p:spTree>
    <p:extLst>
      <p:ext uri="{BB962C8B-B14F-4D97-AF65-F5344CB8AC3E}">
        <p14:creationId xmlns:p14="http://schemas.microsoft.com/office/powerpoint/2010/main" val="343764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DACA14A1-8AC9-4D47-80C8-7E7369A29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914" y="3069987"/>
            <a:ext cx="4676752" cy="2526890"/>
          </a:xfrm>
          <a:prstGeom prst="rect">
            <a:avLst/>
          </a:prstGeom>
        </p:spPr>
      </p:pic>
      <p:pic>
        <p:nvPicPr>
          <p:cNvPr id="6" name="图片 5">
            <a:extLst>
              <a:ext uri="{FF2B5EF4-FFF2-40B4-BE49-F238E27FC236}">
                <a16:creationId xmlns:a16="http://schemas.microsoft.com/office/drawing/2014/main" id="{34337E5A-E1E1-4229-8081-1A2E320AC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 y="0"/>
            <a:ext cx="4676752" cy="2526890"/>
          </a:xfrm>
          <a:prstGeom prst="rect">
            <a:avLst/>
          </a:prstGeom>
        </p:spPr>
      </p:pic>
      <p:pic>
        <p:nvPicPr>
          <p:cNvPr id="21" name="图片 20" descr="图片包含 播放器&#10;&#10;已生成高可信度的说明">
            <a:extLst>
              <a:ext uri="{FF2B5EF4-FFF2-40B4-BE49-F238E27FC236}">
                <a16:creationId xmlns:a16="http://schemas.microsoft.com/office/drawing/2014/main" id="{C975313F-169B-4EA9-866E-FD0B95C62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408" y="-391525"/>
            <a:ext cx="7387792" cy="4470435"/>
          </a:xfrm>
          <a:prstGeom prst="rect">
            <a:avLst/>
          </a:prstGeom>
        </p:spPr>
      </p:pic>
      <p:pic>
        <p:nvPicPr>
          <p:cNvPr id="5" name="图片 4">
            <a:extLst>
              <a:ext uri="{FF2B5EF4-FFF2-40B4-BE49-F238E27FC236}">
                <a16:creationId xmlns:a16="http://schemas.microsoft.com/office/drawing/2014/main" id="{404366BB-BD93-4B7B-BBF9-C0687151DD8E}"/>
              </a:ext>
            </a:extLst>
          </p:cNvPr>
          <p:cNvPicPr>
            <a:picLocks noChangeAspect="1"/>
          </p:cNvPicPr>
          <p:nvPr/>
        </p:nvPicPr>
        <p:blipFill rotWithShape="1">
          <a:blip r:embed="rId5">
            <a:extLst>
              <a:ext uri="{28A0092B-C50C-407E-A947-70E740481C1C}">
                <a14:useLocalDpi xmlns:a14="http://schemas.microsoft.com/office/drawing/2010/main" val="0"/>
              </a:ext>
            </a:extLst>
          </a:blip>
          <a:srcRect l="558" r="558" b="9963"/>
          <a:stretch/>
        </p:blipFill>
        <p:spPr>
          <a:xfrm>
            <a:off x="448892" y="5416236"/>
            <a:ext cx="12192000" cy="889756"/>
          </a:xfrm>
          <a:prstGeom prst="rect">
            <a:avLst/>
          </a:prstGeom>
        </p:spPr>
      </p:pic>
      <p:pic>
        <p:nvPicPr>
          <p:cNvPr id="16" name="图片 15">
            <a:extLst>
              <a:ext uri="{FF2B5EF4-FFF2-40B4-BE49-F238E27FC236}">
                <a16:creationId xmlns:a16="http://schemas.microsoft.com/office/drawing/2014/main" id="{3968AD97-A31B-4BDD-86BA-51EA08F37A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03268">
            <a:off x="2617949" y="5450126"/>
            <a:ext cx="926515" cy="1036234"/>
          </a:xfrm>
          <a:prstGeom prst="rect">
            <a:avLst/>
          </a:prstGeom>
        </p:spPr>
      </p:pic>
      <p:pic>
        <p:nvPicPr>
          <p:cNvPr id="18" name="图片 17">
            <a:extLst>
              <a:ext uri="{FF2B5EF4-FFF2-40B4-BE49-F238E27FC236}">
                <a16:creationId xmlns:a16="http://schemas.microsoft.com/office/drawing/2014/main" id="{D7A7B24E-0BB2-4EA0-B0A8-F34AF3C91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338559" y="5256937"/>
            <a:ext cx="941717" cy="1091903"/>
          </a:xfrm>
          <a:prstGeom prst="rect">
            <a:avLst/>
          </a:prstGeom>
        </p:spPr>
      </p:pic>
      <p:pic>
        <p:nvPicPr>
          <p:cNvPr id="17" name="图片 16" descr="图片包含 物体&#10;&#10;已生成极高可信度的说明">
            <a:extLst>
              <a:ext uri="{FF2B5EF4-FFF2-40B4-BE49-F238E27FC236}">
                <a16:creationId xmlns:a16="http://schemas.microsoft.com/office/drawing/2014/main" id="{3B7001D6-0956-4A8A-8825-9088AD3D0DAD}"/>
              </a:ext>
            </a:extLst>
          </p:cNvPr>
          <p:cNvPicPr>
            <a:picLocks noChangeAspect="1"/>
          </p:cNvPicPr>
          <p:nvPr/>
        </p:nvPicPr>
        <p:blipFill rotWithShape="1">
          <a:blip r:embed="rId8">
            <a:extLst>
              <a:ext uri="{28A0092B-C50C-407E-A947-70E740481C1C}">
                <a14:useLocalDpi xmlns:a14="http://schemas.microsoft.com/office/drawing/2010/main" val="0"/>
              </a:ext>
            </a:extLst>
          </a:blip>
          <a:srcRect t="40275" r="85654" b="6813"/>
          <a:stretch/>
        </p:blipFill>
        <p:spPr>
          <a:xfrm flipH="1">
            <a:off x="-351424" y="1482895"/>
            <a:ext cx="3038444" cy="3977148"/>
          </a:xfrm>
          <a:prstGeom prst="rect">
            <a:avLst/>
          </a:prstGeom>
        </p:spPr>
      </p:pic>
      <p:pic>
        <p:nvPicPr>
          <p:cNvPr id="14" name="图片 13">
            <a:extLst>
              <a:ext uri="{FF2B5EF4-FFF2-40B4-BE49-F238E27FC236}">
                <a16:creationId xmlns:a16="http://schemas.microsoft.com/office/drawing/2014/main" id="{9C4831D7-86A2-4CBD-AFFF-6DC5569D93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9341" y="5086325"/>
            <a:ext cx="804361" cy="932642"/>
          </a:xfrm>
          <a:prstGeom prst="rect">
            <a:avLst/>
          </a:prstGeom>
        </p:spPr>
      </p:pic>
      <p:pic>
        <p:nvPicPr>
          <p:cNvPr id="19" name="图片 18">
            <a:extLst>
              <a:ext uri="{FF2B5EF4-FFF2-40B4-BE49-F238E27FC236}">
                <a16:creationId xmlns:a16="http://schemas.microsoft.com/office/drawing/2014/main" id="{7115DA69-7CC4-4475-BAA7-B2A08A5EAD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398" y="5791960"/>
            <a:ext cx="445002" cy="515971"/>
          </a:xfrm>
          <a:prstGeom prst="rect">
            <a:avLst/>
          </a:prstGeom>
        </p:spPr>
      </p:pic>
      <p:pic>
        <p:nvPicPr>
          <p:cNvPr id="10" name="图片 9">
            <a:extLst>
              <a:ext uri="{FF2B5EF4-FFF2-40B4-BE49-F238E27FC236}">
                <a16:creationId xmlns:a16="http://schemas.microsoft.com/office/drawing/2014/main" id="{DF1746EF-57C2-4FE1-81CD-A2DFB69DAA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2312" y="1716990"/>
            <a:ext cx="2250848" cy="4470435"/>
          </a:xfrm>
          <a:prstGeom prst="rect">
            <a:avLst/>
          </a:prstGeom>
        </p:spPr>
      </p:pic>
      <p:pic>
        <p:nvPicPr>
          <p:cNvPr id="9" name="Hình ảnh 8" descr="Ảnh có chứa cây, trong nhà, hoa, rau&#10;&#10;Mô tả được tạo tự động">
            <a:extLst>
              <a:ext uri="{FF2B5EF4-FFF2-40B4-BE49-F238E27FC236}">
                <a16:creationId xmlns:a16="http://schemas.microsoft.com/office/drawing/2014/main" id="{B9D859C0-B020-23B6-5108-CA18AD73CD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1655" y="1153914"/>
            <a:ext cx="7186858" cy="2629075"/>
          </a:xfrm>
          <a:prstGeom prst="rect">
            <a:avLst/>
          </a:prstGeom>
        </p:spPr>
      </p:pic>
      <p:pic>
        <p:nvPicPr>
          <p:cNvPr id="61" name="图片 60">
            <a:extLst>
              <a:ext uri="{FF2B5EF4-FFF2-40B4-BE49-F238E27FC236}">
                <a16:creationId xmlns:a16="http://schemas.microsoft.com/office/drawing/2014/main" id="{8A377D1F-C1F0-4765-ABBD-F9506BFB5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27">
            <a:off x="9151753" y="1508225"/>
            <a:ext cx="1585454" cy="1773205"/>
          </a:xfrm>
          <a:prstGeom prst="rect">
            <a:avLst/>
          </a:prstGeom>
        </p:spPr>
      </p:pic>
      <p:sp>
        <p:nvSpPr>
          <p:cNvPr id="2" name="Hình chữ nhật: Góc Tròn 1">
            <a:extLst>
              <a:ext uri="{FF2B5EF4-FFF2-40B4-BE49-F238E27FC236}">
                <a16:creationId xmlns:a16="http://schemas.microsoft.com/office/drawing/2014/main" id="{A67D92F6-3B4A-A30F-5A3A-55E20D7FC09A}"/>
              </a:ext>
            </a:extLst>
          </p:cNvPr>
          <p:cNvSpPr/>
          <p:nvPr/>
        </p:nvSpPr>
        <p:spPr>
          <a:xfrm>
            <a:off x="2273026" y="927556"/>
            <a:ext cx="7186858" cy="102500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lumMod val="50000"/>
                  </a:schemeClr>
                </a:solidFill>
                <a:latin typeface="UTM Staccato " panose="02040603050506020204" pitchFamily="18" charset="0"/>
              </a:rPr>
              <a:t>CẢM </a:t>
            </a:r>
            <a:r>
              <a:rPr lang="vi-VN" sz="2400">
                <a:solidFill>
                  <a:schemeClr val="accent1">
                    <a:lumMod val="50000"/>
                  </a:schemeClr>
                </a:solidFill>
              </a:rPr>
              <a:t>Ơ</a:t>
            </a:r>
            <a:r>
              <a:rPr lang="en-US" sz="2400" dirty="0">
                <a:solidFill>
                  <a:schemeClr val="accent1">
                    <a:lumMod val="50000"/>
                  </a:schemeClr>
                </a:solidFill>
                <a:latin typeface="UTM Staccato " panose="02040603050506020204" pitchFamily="18" charset="0"/>
              </a:rPr>
              <a:t>N QUÝ THẦY CÔ VÀ CÁC BẠN HỌC SINH</a:t>
            </a:r>
            <a:endParaRPr lang="en-SG" sz="2400" dirty="0">
              <a:solidFill>
                <a:schemeClr val="accent1">
                  <a:lumMod val="50000"/>
                </a:schemeClr>
              </a:solidFill>
              <a:latin typeface="UTM Staccato " panose="02040603050506020204" pitchFamily="18" charset="0"/>
            </a:endParaRPr>
          </a:p>
        </p:txBody>
      </p:sp>
      <p:pic>
        <p:nvPicPr>
          <p:cNvPr id="12" name="图片 11" descr="图片包含 玩具, 玩偶&#10;&#10;已生成极高可信度的说明">
            <a:extLst>
              <a:ext uri="{FF2B5EF4-FFF2-40B4-BE49-F238E27FC236}">
                <a16:creationId xmlns:a16="http://schemas.microsoft.com/office/drawing/2014/main" id="{E52D9524-B435-41A5-B954-D75F925D44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335806">
            <a:off x="8833963" y="4058544"/>
            <a:ext cx="2650726" cy="2132361"/>
          </a:xfrm>
          <a:prstGeom prst="rect">
            <a:avLst/>
          </a:prstGeom>
        </p:spPr>
      </p:pic>
      <p:pic>
        <p:nvPicPr>
          <p:cNvPr id="8" name="图片 7" descr="图片包含 物体&#10;&#10;已生成极高可信度的说明">
            <a:extLst>
              <a:ext uri="{FF2B5EF4-FFF2-40B4-BE49-F238E27FC236}">
                <a16:creationId xmlns:a16="http://schemas.microsoft.com/office/drawing/2014/main" id="{B8DF37D9-506D-4BE0-83AA-611B5AD50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7927" y="3208664"/>
            <a:ext cx="6912079" cy="2452865"/>
          </a:xfrm>
          <a:prstGeom prst="rect">
            <a:avLst/>
          </a:prstGeom>
        </p:spPr>
      </p:pic>
    </p:spTree>
    <p:extLst>
      <p:ext uri="{BB962C8B-B14F-4D97-AF65-F5344CB8AC3E}">
        <p14:creationId xmlns:p14="http://schemas.microsoft.com/office/powerpoint/2010/main" val="341078004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5EC59-F9D8-7D15-32FC-785FCF8BEBEB}"/>
              </a:ext>
            </a:extLst>
          </p:cNvPr>
          <p:cNvSpPr txBox="1"/>
          <p:nvPr/>
        </p:nvSpPr>
        <p:spPr>
          <a:xfrm>
            <a:off x="4815087" y="1381760"/>
            <a:ext cx="2775119" cy="523220"/>
          </a:xfrm>
          <a:prstGeom prst="rect">
            <a:avLst/>
          </a:prstGeom>
          <a:noFill/>
        </p:spPr>
        <p:txBody>
          <a:bodyPr wrap="none" rtlCol="0">
            <a:spAutoFit/>
          </a:bodyPr>
          <a:lstStyle/>
          <a:p>
            <a:r>
              <a:rPr lang="vi-VN" sz="2800" b="1" u="sng">
                <a:latin typeface="HP001 4 hàng" panose="020B0603050302020204" pitchFamily="34" charset="0"/>
              </a:rPr>
              <a:t>Luyện từ và câu</a:t>
            </a:r>
            <a:endParaRPr lang="en-US" sz="2800" b="1" u="sng">
              <a:latin typeface="HP001 4 hàng" panose="020B0603050302020204" pitchFamily="34" charset="0"/>
            </a:endParaRPr>
          </a:p>
        </p:txBody>
      </p:sp>
      <p:sp>
        <p:nvSpPr>
          <p:cNvPr id="3" name="TextBox 2">
            <a:extLst>
              <a:ext uri="{FF2B5EF4-FFF2-40B4-BE49-F238E27FC236}">
                <a16:creationId xmlns:a16="http://schemas.microsoft.com/office/drawing/2014/main" id="{BB0D61C8-5155-AB22-8B22-E16BA0DBC275}"/>
              </a:ext>
            </a:extLst>
          </p:cNvPr>
          <p:cNvSpPr txBox="1"/>
          <p:nvPr/>
        </p:nvSpPr>
        <p:spPr>
          <a:xfrm>
            <a:off x="2722880" y="619760"/>
            <a:ext cx="6959534" cy="584775"/>
          </a:xfrm>
          <a:prstGeom prst="rect">
            <a:avLst/>
          </a:prstGeom>
          <a:noFill/>
        </p:spPr>
        <p:txBody>
          <a:bodyPr wrap="none" rtlCol="0">
            <a:spAutoFit/>
          </a:bodyPr>
          <a:lstStyle/>
          <a:p>
            <a:r>
              <a:rPr lang="vi-VN" sz="3200" b="1">
                <a:latin typeface="HP001 4 hàng" panose="020B0603050302020204" pitchFamily="34" charset="0"/>
                <a:cs typeface="Times New Roman" panose="02020603050405020304" pitchFamily="18" charset="0"/>
              </a:rPr>
              <a:t>Thứ tư ngày 15 tháng 11 năm 2023</a:t>
            </a:r>
            <a:endParaRPr lang="en-US" sz="3200" b="1">
              <a:latin typeface="HP001 4 hàng" panose="020B06030503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5696501-5DCD-06D6-D6A6-E028AA1DCD85}"/>
              </a:ext>
            </a:extLst>
          </p:cNvPr>
          <p:cNvSpPr txBox="1"/>
          <p:nvPr/>
        </p:nvSpPr>
        <p:spPr>
          <a:xfrm>
            <a:off x="3446615" y="2233820"/>
            <a:ext cx="6070893" cy="646331"/>
          </a:xfrm>
          <a:prstGeom prst="rect">
            <a:avLst/>
          </a:prstGeom>
          <a:noFill/>
        </p:spPr>
        <p:txBody>
          <a:bodyPr wrap="none" rtlCol="0">
            <a:spAutoFit/>
          </a:bodyPr>
          <a:lstStyle/>
          <a:p>
            <a:r>
              <a:rPr lang="vi-VN" sz="3600" b="1" dirty="0">
                <a:solidFill>
                  <a:srgbClr val="FF0000"/>
                </a:solidFill>
                <a:latin typeface="HP001 4 hàng" panose="020B0603050302020204" pitchFamily="34" charset="0"/>
              </a:rPr>
              <a:t>Đại từ xưng hô</a:t>
            </a:r>
            <a:r>
              <a:rPr lang="en-US" sz="3600" b="1" dirty="0">
                <a:solidFill>
                  <a:srgbClr val="FF0000"/>
                </a:solidFill>
                <a:latin typeface="HP001 4 hàng" panose="020B0603050302020204" pitchFamily="34" charset="0"/>
              </a:rPr>
              <a:t> (Trang 104)</a:t>
            </a:r>
          </a:p>
        </p:txBody>
      </p:sp>
    </p:spTree>
    <p:extLst>
      <p:ext uri="{BB962C8B-B14F-4D97-AF65-F5344CB8AC3E}">
        <p14:creationId xmlns:p14="http://schemas.microsoft.com/office/powerpoint/2010/main" val="48715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hơ bia">
            <a:hlinkClick r:id="" action="ppaction://media"/>
            <a:extLst>
              <a:ext uri="{FF2B5EF4-FFF2-40B4-BE49-F238E27FC236}">
                <a16:creationId xmlns:a16="http://schemas.microsoft.com/office/drawing/2014/main" id="{F9EFF964-FD78-88CD-B333-65022E36F959}"/>
              </a:ext>
            </a:extLst>
          </p:cNvPr>
          <p:cNvPicPr>
            <a:picLocks noChangeAspect="1"/>
          </p:cNvPicPr>
          <p:nvPr>
            <a:videoFile r:link="rId1"/>
            <p:extLst>
              <p:ext uri="{DAA4B4D4-6D71-4841-9C94-3DE7FCFB9230}">
                <p14:media xmlns:p14="http://schemas.microsoft.com/office/powerpoint/2010/main" r:embed="rId2">
                  <p14:trim end="2001.044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298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719" y="3144722"/>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117684" y="506514"/>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 Một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2A2D3C"/>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chúng</a:t>
            </a:r>
            <a:r>
              <a:rPr lang="en-US" altLang="en-US" sz="3200" b="1" dirty="0">
                <a:solidFill>
                  <a:srgbClr val="2A2D3C"/>
                </a:solidFill>
                <a:latin typeface="Times New Roman" pitchFamily="18" charset="0"/>
                <a:cs typeface="Times New Roman" pitchFamily="18" charset="0"/>
              </a:rPr>
              <a:t> </a:t>
            </a:r>
            <a:r>
              <a:rPr lang="en-US" altLang="en-US" sz="3200" b="1" err="1">
                <a:solidFill>
                  <a:srgbClr val="2A2D3C"/>
                </a:solidFill>
                <a:latin typeface="Times New Roman" pitchFamily="18" charset="0"/>
                <a:cs typeface="Times New Roman" pitchFamily="18" charset="0"/>
              </a:rPr>
              <a:t>tôi</a:t>
            </a:r>
            <a:r>
              <a:rPr lang="en-US" altLang="en-US" sz="3200">
                <a:solidFill>
                  <a:srgbClr val="2A2D3C"/>
                </a:solidFill>
                <a:latin typeface="Times New Roman" pitchFamily="18" charset="0"/>
                <a:cs typeface="Times New Roman" pitchFamily="18" charset="0"/>
              </a:rPr>
              <a:t> 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2A2D3C"/>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các</a:t>
            </a:r>
            <a:r>
              <a:rPr lang="en-US" altLang="en-US" sz="3200" b="1" dirty="0">
                <a:solidFill>
                  <a:srgbClr val="2A2D3C"/>
                </a:solidFill>
                <a:latin typeface="Times New Roman" pitchFamily="18" charset="0"/>
                <a:cs typeface="Times New Roman" pitchFamily="18" charset="0"/>
              </a:rPr>
              <a:t> </a:t>
            </a:r>
            <a:r>
              <a:rPr lang="en-US" altLang="en-US" sz="3200" b="1" dirty="0" err="1">
                <a:solidFill>
                  <a:srgbClr val="2A2D3C"/>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tức</a:t>
            </a:r>
            <a:r>
              <a:rPr lang="en-US" altLang="en-US" sz="3200">
                <a:solidFill>
                  <a:srgbClr val="2A2D3C"/>
                </a:solidFill>
                <a:latin typeface="Times New Roman" pitchFamily="18" charset="0"/>
                <a:cs typeface="Times New Roman" pitchFamily="18" charset="0"/>
              </a:rPr>
              <a:t> 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2A2D3C"/>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739120" y="3480906"/>
            <a:ext cx="1981370" cy="2927023"/>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652500" y="4673600"/>
            <a:ext cx="2802409" cy="161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51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4400" b="1" kern="10">
              <a:solidFill>
                <a:srgbClr val="FF3300"/>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69631BD-227A-6DA6-2BC9-C9C4B91359C7}"/>
              </a:ext>
            </a:extLst>
          </p:cNvPr>
          <p:cNvSpPr txBox="1">
            <a:spLocks noChangeArrowheads="1"/>
          </p:cNvSpPr>
          <p:nvPr/>
        </p:nvSpPr>
        <p:spPr bwMode="auto">
          <a:xfrm>
            <a:off x="1099359" y="447421"/>
            <a:ext cx="10604961" cy="446276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VnTime" pitchFamily="34" charset="0"/>
                <a:cs typeface="Arial" charset="0"/>
              </a:defRPr>
            </a:lvl1pPr>
            <a:lvl2pPr marL="742950" indent="-285750">
              <a:defRPr sz="2400">
                <a:solidFill>
                  <a:schemeClr val="tx1"/>
                </a:solidFill>
                <a:latin typeface=".VnTime" pitchFamily="34" charset="0"/>
                <a:cs typeface="Arial" charset="0"/>
              </a:defRPr>
            </a:lvl2pPr>
            <a:lvl3pPr marL="1143000" indent="-228600">
              <a:defRPr sz="2400">
                <a:solidFill>
                  <a:schemeClr val="tx1"/>
                </a:solidFill>
                <a:latin typeface=".VnTime" pitchFamily="34" charset="0"/>
                <a:cs typeface="Arial" charset="0"/>
              </a:defRPr>
            </a:lvl3pPr>
            <a:lvl4pPr marL="1600200" indent="-228600">
              <a:defRPr sz="2400">
                <a:solidFill>
                  <a:schemeClr val="tx1"/>
                </a:solidFill>
                <a:latin typeface=".VnTime" pitchFamily="34" charset="0"/>
                <a:cs typeface="Arial" charset="0"/>
              </a:defRPr>
            </a:lvl4pPr>
            <a:lvl5pPr marL="2057400" indent="-228600">
              <a:defRPr sz="2400">
                <a:solidFill>
                  <a:schemeClr val="tx1"/>
                </a:solidFill>
                <a:latin typeface=".VnTime" pitchFamily="34" charset="0"/>
                <a:cs typeface="Arial" charset="0"/>
              </a:defRPr>
            </a:lvl5pPr>
            <a:lvl6pPr marL="2514600" indent="-228600" eaLnBrk="0" fontAlgn="base" hangingPunct="0">
              <a:spcBef>
                <a:spcPct val="0"/>
              </a:spcBef>
              <a:spcAft>
                <a:spcPct val="0"/>
              </a:spcAft>
              <a:defRPr sz="2400">
                <a:solidFill>
                  <a:schemeClr val="tx1"/>
                </a:solidFill>
                <a:latin typeface=".VnTime" pitchFamily="34" charset="0"/>
                <a:cs typeface="Arial" charset="0"/>
              </a:defRPr>
            </a:lvl6pPr>
            <a:lvl7pPr marL="2971800" indent="-228600" eaLnBrk="0" fontAlgn="base" hangingPunct="0">
              <a:spcBef>
                <a:spcPct val="0"/>
              </a:spcBef>
              <a:spcAft>
                <a:spcPct val="0"/>
              </a:spcAft>
              <a:defRPr sz="2400">
                <a:solidFill>
                  <a:schemeClr val="tx1"/>
                </a:solidFill>
                <a:latin typeface=".VnTime" pitchFamily="34" charset="0"/>
                <a:cs typeface="Arial" charset="0"/>
              </a:defRPr>
            </a:lvl7pPr>
            <a:lvl8pPr marL="3429000" indent="-228600" eaLnBrk="0" fontAlgn="base" hangingPunct="0">
              <a:spcBef>
                <a:spcPct val="0"/>
              </a:spcBef>
              <a:spcAft>
                <a:spcPct val="0"/>
              </a:spcAft>
              <a:defRPr sz="2400">
                <a:solidFill>
                  <a:schemeClr val="tx1"/>
                </a:solidFill>
                <a:latin typeface=".VnTime" pitchFamily="34" charset="0"/>
                <a:cs typeface="Arial" charset="0"/>
              </a:defRPr>
            </a:lvl8pPr>
            <a:lvl9pPr marL="3886200" indent="-228600" eaLnBrk="0" fontAlgn="base" hangingPunct="0">
              <a:spcBef>
                <a:spcPct val="0"/>
              </a:spcBef>
              <a:spcAft>
                <a:spcPct val="0"/>
              </a:spcAft>
              <a:defRPr sz="2400">
                <a:solidFill>
                  <a:schemeClr val="tx1"/>
                </a:solidFill>
                <a:latin typeface=".VnTime" pitchFamily="34" charset="0"/>
                <a:cs typeface="Arial" charset="0"/>
              </a:defRPr>
            </a:lvl9pPr>
          </a:lstStyle>
          <a:p>
            <a:pPr algn="just" eaLnBrk="1" hangingPunct="1"/>
            <a:r>
              <a:rPr lang="en-US" altLang="en-US" sz="28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Ngày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xưa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có</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cô</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nhưng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rất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lười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lại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biết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yêu</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quý</a:t>
            </a:r>
            <a:r>
              <a:rPr lang="en-US" altLang="en-US" sz="3200">
                <a:solidFill>
                  <a:srgbClr val="2A2D3C"/>
                </a:solidFill>
                <a:latin typeface="Times New Roman" pitchFamily="18" charset="0"/>
                <a:cs typeface="Times New Roman" pitchFamily="18" charset="0"/>
              </a:rPr>
              <a:t> cơm 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Một</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hôm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ăn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để</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đổ</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vãi</a:t>
            </a:r>
            <a:r>
              <a:rPr lang="en-US" altLang="en-US" sz="3200" dirty="0">
                <a:solidFill>
                  <a:srgbClr val="2A2D3C"/>
                </a:solidFill>
                <a:latin typeface="Times New Roman" pitchFamily="18" charset="0"/>
                <a:cs typeface="Times New Roman" pitchFamily="18" charset="0"/>
              </a:rPr>
              <a:t> lung </a:t>
            </a:r>
            <a:r>
              <a:rPr lang="en-US" altLang="en-US" sz="3200" dirty="0" err="1">
                <a:solidFill>
                  <a:srgbClr val="2A2D3C"/>
                </a:solidFill>
                <a:latin typeface="Times New Roman" pitchFamily="18" charset="0"/>
                <a:cs typeface="Times New Roman" pitchFamily="18" charset="0"/>
              </a:rPr>
              <a:t>tung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Thấy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hỏi</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cơm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gạo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sao</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chị</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khinh</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rẻ</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chúng</a:t>
            </a:r>
            <a:r>
              <a:rPr lang="en-US" altLang="en-US" sz="3200" b="1" dirty="0">
                <a:solidFill>
                  <a:srgbClr val="FF0000"/>
                </a:solidFill>
                <a:latin typeface="Times New Roman" pitchFamily="18" charset="0"/>
                <a:cs typeface="Times New Roman" pitchFamily="18" charset="0"/>
              </a:rPr>
              <a:t> </a:t>
            </a:r>
            <a:r>
              <a:rPr lang="en-US" altLang="en-US" sz="3200" b="1" err="1">
                <a:solidFill>
                  <a:srgbClr val="FF0000"/>
                </a:solidFill>
                <a:latin typeface="Times New Roman" pitchFamily="18" charset="0"/>
                <a:cs typeface="Times New Roman" pitchFamily="18" charset="0"/>
              </a:rPr>
              <a:t>tôi</a:t>
            </a:r>
            <a:r>
              <a:rPr lang="en-US" altLang="en-US" sz="3200">
                <a:solidFill>
                  <a:srgbClr val="FF0000"/>
                </a:solidFill>
                <a:latin typeface="Times New Roman" pitchFamily="18" charset="0"/>
                <a:cs typeface="Times New Roman" pitchFamily="18" charset="0"/>
              </a:rPr>
              <a:t> </a:t>
            </a:r>
            <a:r>
              <a:rPr lang="en-US" altLang="en-US" sz="3200">
                <a:solidFill>
                  <a:srgbClr val="2A2D3C"/>
                </a:solidFill>
                <a:latin typeface="Times New Roman" pitchFamily="18" charset="0"/>
                <a:cs typeface="Times New Roman" pitchFamily="18" charset="0"/>
              </a:rPr>
              <a:t>thế?</a:t>
            </a:r>
            <a:endParaRPr lang="en-US" altLang="en-US" sz="3200" dirty="0">
              <a:solidFill>
                <a:srgbClr val="2A2D3C"/>
              </a:solidFill>
              <a:latin typeface="Times New Roman" pitchFamily="18" charset="0"/>
              <a:cs typeface="Times New Roman" pitchFamily="18" charset="0"/>
            </a:endParaRP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Hơ</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Bia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giận</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dữ</a:t>
            </a:r>
            <a:r>
              <a:rPr lang="en-US" altLang="en-US" sz="3200" dirty="0">
                <a:solidFill>
                  <a:srgbClr val="2A2D3C"/>
                </a:solidFill>
                <a:latin typeface="Times New Roman" pitchFamily="18" charset="0"/>
                <a:cs typeface="Times New Roman" pitchFamily="18" charset="0"/>
              </a:rPr>
              <a:t> :</a:t>
            </a:r>
          </a:p>
          <a:p>
            <a:pPr algn="just" eaLnBrk="1" hangingPunct="1"/>
            <a:r>
              <a:rPr lang="en-US" altLang="en-US" sz="3200" dirty="0">
                <a:solidFill>
                  <a:srgbClr val="2A2D3C"/>
                </a:solidFill>
                <a:latin typeface="Times New Roman" pitchFamily="18" charset="0"/>
                <a:cs typeface="Times New Roman" pitchFamily="18" charset="0"/>
              </a:rPr>
              <a:t>  - </a:t>
            </a:r>
            <a:r>
              <a:rPr lang="en-US" altLang="en-US" sz="3200" b="1" dirty="0">
                <a:solidFill>
                  <a:srgbClr val="FF0000"/>
                </a:solidFill>
                <a:latin typeface="Times New Roman" pitchFamily="18" charset="0"/>
                <a:cs typeface="Times New Roman" pitchFamily="18" charset="0"/>
              </a:rPr>
              <a:t>Ta</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đẹp</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là</a:t>
            </a:r>
            <a:r>
              <a:rPr lang="en-US" altLang="en-US" sz="3200" dirty="0">
                <a:solidFill>
                  <a:srgbClr val="2A2D3C"/>
                </a:solidFill>
                <a:latin typeface="Times New Roman" pitchFamily="18" charset="0"/>
                <a:cs typeface="Times New Roman" pitchFamily="18" charset="0"/>
              </a:rPr>
              <a:t> do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cha </a:t>
            </a:r>
            <a:r>
              <a:rPr lang="en-US" altLang="en-US" sz="3200" dirty="0" err="1">
                <a:solidFill>
                  <a:srgbClr val="2A2D3C"/>
                </a:solidFill>
                <a:latin typeface="Times New Roman" pitchFamily="18" charset="0"/>
                <a:cs typeface="Times New Roman" pitchFamily="18" charset="0"/>
              </a:rPr>
              <a:t>công</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mẹ</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chứ</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đâu</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nhờ</a:t>
            </a:r>
            <a:r>
              <a:rPr lang="en-US" altLang="en-US" sz="3200" dirty="0">
                <a:solidFill>
                  <a:srgbClr val="2A2D3C"/>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các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ngươi</a:t>
            </a:r>
            <a:r>
              <a:rPr lang="en-US" altLang="en-US" sz="3200" dirty="0">
                <a:solidFill>
                  <a:srgbClr val="2A2D3C"/>
                </a:solidFill>
                <a:latin typeface="Times New Roman" pitchFamily="18" charset="0"/>
                <a:cs typeface="Times New Roman" pitchFamily="18" charset="0"/>
              </a:rPr>
              <a:t>.</a:t>
            </a:r>
          </a:p>
          <a:p>
            <a:pPr algn="just" eaLnBrk="1" hangingPunct="1"/>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Nghe</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nói</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vậy</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thóc</a:t>
            </a:r>
            <a:r>
              <a:rPr lang="en-US" altLang="en-US" sz="3200" dirty="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gạo</a:t>
            </a:r>
            <a:r>
              <a:rPr lang="en-US" altLang="en-US" sz="3200">
                <a:solidFill>
                  <a:srgbClr val="2A2D3C"/>
                </a:solidFill>
                <a:latin typeface="Times New Roman" pitchFamily="18" charset="0"/>
                <a:cs typeface="Times New Roman" pitchFamily="18" charset="0"/>
              </a:rPr>
              <a:t> tức </a:t>
            </a:r>
            <a:r>
              <a:rPr lang="en-US" altLang="en-US" sz="3200" dirty="0" err="1">
                <a:solidFill>
                  <a:srgbClr val="2A2D3C"/>
                </a:solidFill>
                <a:latin typeface="Times New Roman" pitchFamily="18" charset="0"/>
                <a:cs typeface="Times New Roman" pitchFamily="18" charset="0"/>
              </a:rPr>
              <a:t>lắm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Đêm</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khuya</a:t>
            </a:r>
            <a:r>
              <a:rPr lang="en-US" altLang="en-US" sz="3200">
                <a:solidFill>
                  <a:srgbClr val="2A2D3C"/>
                </a:solidFill>
                <a:latin typeface="Times New Roman" pitchFamily="18" charset="0"/>
                <a:cs typeface="Times New Roman" pitchFamily="18" charset="0"/>
              </a:rPr>
              <a:t>, </a:t>
            </a:r>
            <a:r>
              <a:rPr lang="en-US" altLang="en-US" sz="3200" b="1">
                <a:solidFill>
                  <a:srgbClr val="FF0000"/>
                </a:solidFill>
                <a:latin typeface="Times New Roman" pitchFamily="18" charset="0"/>
                <a:cs typeface="Times New Roman" pitchFamily="18" charset="0"/>
              </a:rPr>
              <a:t>chúng</a:t>
            </a:r>
            <a:r>
              <a:rPr lang="en-US" altLang="en-US" sz="3200">
                <a:solidFill>
                  <a:srgbClr val="2A2D3C"/>
                </a:solidFill>
                <a:latin typeface="Times New Roman" pitchFamily="18" charset="0"/>
                <a:cs typeface="Times New Roman" pitchFamily="18" charset="0"/>
              </a:rPr>
              <a:t> </a:t>
            </a:r>
            <a:r>
              <a:rPr lang="en-US" altLang="en-US" sz="3200" err="1">
                <a:solidFill>
                  <a:srgbClr val="2A2D3C"/>
                </a:solidFill>
                <a:latin typeface="Times New Roman" pitchFamily="18" charset="0"/>
                <a:cs typeface="Times New Roman" pitchFamily="18" charset="0"/>
              </a:rPr>
              <a:t>rủ</a:t>
            </a:r>
            <a:r>
              <a:rPr lang="en-US" altLang="en-US" sz="3200">
                <a:solidFill>
                  <a:srgbClr val="2A2D3C"/>
                </a:solidFill>
                <a:latin typeface="Times New Roman" pitchFamily="18" charset="0"/>
                <a:cs typeface="Times New Roman" pitchFamily="18" charset="0"/>
              </a:rPr>
              <a:t> </a:t>
            </a:r>
          </a:p>
          <a:p>
            <a:pPr algn="just" eaLnBrk="1" hangingPunct="1"/>
            <a:r>
              <a:rPr lang="en-US" altLang="en-US" sz="3200">
                <a:solidFill>
                  <a:srgbClr val="2A2D3C"/>
                </a:solidFill>
                <a:latin typeface="Times New Roman" pitchFamily="18" charset="0"/>
                <a:cs typeface="Times New Roman" pitchFamily="18" charset="0"/>
              </a:rPr>
              <a:t>nhau </a:t>
            </a:r>
            <a:r>
              <a:rPr lang="en-US" altLang="en-US" sz="3200" dirty="0" err="1">
                <a:solidFill>
                  <a:srgbClr val="2A2D3C"/>
                </a:solidFill>
                <a:latin typeface="Times New Roman" pitchFamily="18" charset="0"/>
                <a:cs typeface="Times New Roman" pitchFamily="18" charset="0"/>
              </a:rPr>
              <a:t>bỏ</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cả</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vào</a:t>
            </a:r>
            <a:r>
              <a:rPr lang="en-US" altLang="en-US" sz="3200" dirty="0">
                <a:solidFill>
                  <a:srgbClr val="2A2D3C"/>
                </a:solidFill>
                <a:latin typeface="Times New Roman" pitchFamily="18" charset="0"/>
                <a:cs typeface="Times New Roman" pitchFamily="18" charset="0"/>
              </a:rPr>
              <a:t> </a:t>
            </a:r>
            <a:r>
              <a:rPr lang="en-US" altLang="en-US" sz="3200" dirty="0" err="1">
                <a:solidFill>
                  <a:srgbClr val="2A2D3C"/>
                </a:solidFill>
                <a:latin typeface="Times New Roman" pitchFamily="18" charset="0"/>
                <a:cs typeface="Times New Roman" pitchFamily="18" charset="0"/>
              </a:rPr>
              <a:t>rừng</a:t>
            </a:r>
            <a:r>
              <a:rPr lang="en-US" altLang="en-US" sz="3200" dirty="0">
                <a:solidFill>
                  <a:srgbClr val="2A2D3C"/>
                </a:solidFill>
                <a:latin typeface="Times New Roman" pitchFamily="18" charset="0"/>
                <a:cs typeface="Times New Roman" pitchFamily="18" charset="0"/>
              </a:rPr>
              <a:t>.</a:t>
            </a:r>
          </a:p>
          <a:p>
            <a:pPr eaLnBrk="1" hangingPunct="1"/>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r>
              <a:rPr lang="en-US" sz="2800" b="1" i="1">
                <a:latin typeface="Times New Roman" pitchFamily="18" charset="0"/>
                <a:cs typeface="Times New Roman" pitchFamily="18" charset="0"/>
              </a:rPr>
              <a:t>Theo </a:t>
            </a:r>
            <a:r>
              <a:rPr lang="en-US" sz="2800" b="1" i="1" dirty="0" err="1">
                <a:latin typeface="Times New Roman" pitchFamily="18" charset="0"/>
                <a:cs typeface="Times New Roman" pitchFamily="18" charset="0"/>
              </a:rPr>
              <a:t>Truyện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cổ</a:t>
            </a:r>
            <a:r>
              <a:rPr lang="en-US" sz="2800" b="1" i="1" dirty="0">
                <a:latin typeface="Times New Roman" pitchFamily="18" charset="0"/>
                <a:cs typeface="Times New Roman" pitchFamily="18" charset="0"/>
              </a:rPr>
              <a:t> Ê-</a:t>
            </a:r>
            <a:r>
              <a:rPr lang="en-US" sz="2800" b="1" i="1" dirty="0" err="1">
                <a:latin typeface="Times New Roman" pitchFamily="18" charset="0"/>
                <a:cs typeface="Times New Roman" pitchFamily="18" charset="0"/>
              </a:rPr>
              <a:t>đê</a:t>
            </a:r>
            <a:endParaRPr lang="en-US" sz="2800" b="1" i="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3A1D6679-E3A7-9AC2-41F8-9BD789F6B5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231" l="0" r="92424"/>
                    </a14:imgEffect>
                  </a14:imgLayer>
                </a14:imgProps>
              </a:ext>
              <a:ext uri="{28A0092B-C50C-407E-A947-70E740481C1C}">
                <a14:useLocalDpi xmlns:a14="http://schemas.microsoft.com/office/drawing/2010/main" val="0"/>
              </a:ext>
            </a:extLst>
          </a:blip>
          <a:stretch>
            <a:fillRect/>
          </a:stretch>
        </p:blipFill>
        <p:spPr>
          <a:xfrm flipH="1">
            <a:off x="10665541" y="3429001"/>
            <a:ext cx="2018299" cy="2981578"/>
          </a:xfrm>
          <a:prstGeom prst="rect">
            <a:avLst/>
          </a:prstGeom>
        </p:spPr>
      </p:pic>
      <p:pic>
        <p:nvPicPr>
          <p:cNvPr id="8" name="Picture 4">
            <a:extLst>
              <a:ext uri="{FF2B5EF4-FFF2-40B4-BE49-F238E27FC236}">
                <a16:creationId xmlns:a16="http://schemas.microsoft.com/office/drawing/2014/main" id="{BA2E1002-E02A-9061-9089-414ACAED2F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1624" y1="93610" x2="61624" y2="14377"/>
                        <a14:foregroundMark x1="14207" y1="20447" x2="48708" y2="79233"/>
                        <a14:foregroundMark x1="18635" y1="23323" x2="84502" y2="23323"/>
                        <a14:foregroundMark x1="38007" y1="9904" x2="85793" y2="13099"/>
                        <a14:foregroundMark x1="69373" y1="12141" x2="82657" y2="40575"/>
                        <a14:foregroundMark x1="18635" y1="8626" x2="41882" y2="34505"/>
                      </a14:backgroundRemoval>
                    </a14:imgEffect>
                  </a14:imgLayer>
                </a14:imgProps>
              </a:ext>
              <a:ext uri="{28A0092B-C50C-407E-A947-70E740481C1C}">
                <a14:useLocalDpi xmlns:a14="http://schemas.microsoft.com/office/drawing/2010/main" val="0"/>
              </a:ext>
            </a:extLst>
          </a:blip>
          <a:srcRect/>
          <a:stretch>
            <a:fillRect/>
          </a:stretch>
        </p:blipFill>
        <p:spPr bwMode="auto">
          <a:xfrm>
            <a:off x="8708226" y="4705782"/>
            <a:ext cx="2746684" cy="158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427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ếu bài tập">
            <a:hlinkClick r:id="" action="ppaction://media"/>
            <a:extLst>
              <a:ext uri="{FF2B5EF4-FFF2-40B4-BE49-F238E27FC236}">
                <a16:creationId xmlns:a16="http://schemas.microsoft.com/office/drawing/2014/main" id="{191C0465-3EE6-6D9C-B65E-FF61434CC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0334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F29938-8EDE-5708-17F5-38B1A03FD5CE}"/>
              </a:ext>
            </a:extLst>
          </p:cNvPr>
          <p:cNvPicPr>
            <a:picLocks noChangeAspect="1"/>
          </p:cNvPicPr>
          <p:nvPr/>
        </p:nvPicPr>
        <p:blipFill>
          <a:blip r:embed="rId3"/>
          <a:stretch>
            <a:fillRect/>
          </a:stretch>
        </p:blipFill>
        <p:spPr>
          <a:xfrm>
            <a:off x="0" y="-297"/>
            <a:ext cx="12192528" cy="6858297"/>
          </a:xfrm>
          <a:prstGeom prst="rect">
            <a:avLst/>
          </a:prstGeom>
        </p:spPr>
      </p:pic>
      <p:sp>
        <p:nvSpPr>
          <p:cNvPr id="7" name="Text Box 8"/>
          <p:cNvSpPr txBox="1">
            <a:spLocks noChangeArrowheads="1"/>
          </p:cNvSpPr>
          <p:nvPr/>
        </p:nvSpPr>
        <p:spPr bwMode="auto">
          <a:xfrm>
            <a:off x="1936749" y="3132842"/>
            <a:ext cx="895984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2.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nghe</a:t>
            </a:r>
            <a:r>
              <a:rPr lang="en-US" altLang="en-US" sz="3800" dirty="0">
                <a:solidFill>
                  <a:srgbClr val="0000CC"/>
                </a:solidFill>
                <a:latin typeface="Times New Roman" pitchFamily="18" charset="0"/>
                <a:cs typeface="Times New Roman" pitchFamily="18" charset="0"/>
              </a:rPr>
              <a:t>?</a:t>
            </a:r>
          </a:p>
        </p:txBody>
      </p:sp>
      <p:sp>
        <p:nvSpPr>
          <p:cNvPr id="14" name="Text Box 10"/>
          <p:cNvSpPr txBox="1">
            <a:spLocks noChangeArrowheads="1"/>
          </p:cNvSpPr>
          <p:nvPr/>
        </p:nvSpPr>
        <p:spPr bwMode="auto">
          <a:xfrm>
            <a:off x="1936749" y="2235200"/>
            <a:ext cx="899318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1.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nói</a:t>
            </a:r>
            <a:r>
              <a:rPr lang="en-US" altLang="en-US" sz="3800" dirty="0">
                <a:solidFill>
                  <a:srgbClr val="0000CC"/>
                </a:solidFill>
                <a:latin typeface="Times New Roman" pitchFamily="18" charset="0"/>
                <a:cs typeface="Times New Roman" pitchFamily="18" charset="0"/>
              </a:rPr>
              <a:t>?</a:t>
            </a:r>
          </a:p>
        </p:txBody>
      </p:sp>
      <p:sp>
        <p:nvSpPr>
          <p:cNvPr id="15" name="Text Box 7"/>
          <p:cNvSpPr txBox="1">
            <a:spLocks noChangeArrowheads="1"/>
          </p:cNvSpPr>
          <p:nvPr/>
        </p:nvSpPr>
        <p:spPr bwMode="auto">
          <a:xfrm>
            <a:off x="1432560" y="825212"/>
            <a:ext cx="984504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algn="just" eaLnBrk="1" hangingPunct="1">
              <a:spcBef>
                <a:spcPct val="50000"/>
              </a:spcBef>
            </a:pPr>
            <a:r>
              <a:rPr lang="en-US" altLang="en-US" sz="3800" b="1" dirty="0" err="1">
                <a:latin typeface="Times New Roman" pitchFamily="18" charset="0"/>
                <a:cs typeface="Times New Roman" pitchFamily="18" charset="0"/>
              </a:rPr>
              <a:t>Đọc</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đoạn</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văn</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sau</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và</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cho</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biết</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trong</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những</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từ</a:t>
            </a:r>
            <a:r>
              <a:rPr lang="en-US" altLang="en-US" sz="3800" b="1" dirty="0">
                <a:latin typeface="Times New Roman" pitchFamily="18" charset="0"/>
                <a:cs typeface="Times New Roman" pitchFamily="18" charset="0"/>
              </a:rPr>
              <a:t> </a:t>
            </a:r>
            <a:r>
              <a:rPr lang="en-US" altLang="en-US" sz="3800" b="1" dirty="0" err="1">
                <a:latin typeface="Times New Roman" pitchFamily="18" charset="0"/>
                <a:cs typeface="Times New Roman" pitchFamily="18" charset="0"/>
              </a:rPr>
              <a:t>được</a:t>
            </a:r>
            <a:r>
              <a:rPr lang="en-US" altLang="en-US" sz="3800" b="1" dirty="0">
                <a:latin typeface="Times New Roman" pitchFamily="18" charset="0"/>
                <a:cs typeface="Times New Roman" pitchFamily="18" charset="0"/>
              </a:rPr>
              <a:t> in </a:t>
            </a:r>
            <a:r>
              <a:rPr lang="en-US" altLang="en-US" sz="3800" b="1" dirty="0" err="1">
                <a:latin typeface="Times New Roman" pitchFamily="18" charset="0"/>
                <a:cs typeface="Times New Roman" pitchFamily="18" charset="0"/>
              </a:rPr>
              <a:t>đậm</a:t>
            </a:r>
            <a:r>
              <a:rPr lang="en-US" altLang="en-US" sz="3800" b="1" dirty="0">
                <a:latin typeface="Times New Roman" pitchFamily="18" charset="0"/>
                <a:cs typeface="Times New Roman" pitchFamily="18" charset="0"/>
              </a:rPr>
              <a:t>:</a:t>
            </a:r>
          </a:p>
        </p:txBody>
      </p:sp>
      <p:sp>
        <p:nvSpPr>
          <p:cNvPr id="16" name="Text Box 8"/>
          <p:cNvSpPr txBox="1">
            <a:spLocks noChangeArrowheads="1"/>
          </p:cNvSpPr>
          <p:nvPr/>
        </p:nvSpPr>
        <p:spPr bwMode="auto">
          <a:xfrm>
            <a:off x="1943100" y="4013100"/>
            <a:ext cx="1012698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charset="0"/>
                <a:cs typeface="Arial" charset="0"/>
              </a:defRPr>
            </a:lvl1pPr>
            <a:lvl2pPr>
              <a:defRPr sz="2400">
                <a:solidFill>
                  <a:schemeClr val="tx1"/>
                </a:solidFill>
                <a:latin typeface="Arial" charset="0"/>
                <a:cs typeface="Arial" charset="0"/>
              </a:defRPr>
            </a:lvl2pPr>
            <a:lvl3pPr>
              <a:defRPr sz="2000">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eaLnBrk="0" hangingPunct="0">
              <a:defRPr>
                <a:solidFill>
                  <a:schemeClr val="tx1"/>
                </a:solidFill>
                <a:latin typeface="Arial" charset="0"/>
                <a:cs typeface="Arial" charset="0"/>
              </a:defRPr>
            </a:lvl6pPr>
            <a:lvl7pPr eaLnBrk="0" hangingPunct="0">
              <a:defRPr>
                <a:solidFill>
                  <a:schemeClr val="tx1"/>
                </a:solidFill>
                <a:latin typeface="Arial" charset="0"/>
                <a:cs typeface="Arial" charset="0"/>
              </a:defRPr>
            </a:lvl7pPr>
            <a:lvl8pPr eaLnBrk="0" hangingPunct="0">
              <a:defRPr>
                <a:solidFill>
                  <a:schemeClr val="tx1"/>
                </a:solidFill>
                <a:latin typeface="Arial" charset="0"/>
                <a:cs typeface="Arial" charset="0"/>
              </a:defRPr>
            </a:lvl8pPr>
            <a:lvl9pPr eaLnBrk="0" hangingPunct="0">
              <a:defRPr>
                <a:solidFill>
                  <a:schemeClr val="tx1"/>
                </a:solidFill>
                <a:latin typeface="Arial" charset="0"/>
                <a:cs typeface="Arial" charset="0"/>
              </a:defRPr>
            </a:lvl9pPr>
          </a:lstStyle>
          <a:p>
            <a:pPr eaLnBrk="1" hangingPunct="1">
              <a:spcBef>
                <a:spcPct val="50000"/>
              </a:spcBef>
            </a:pPr>
            <a:r>
              <a:rPr lang="en-US" altLang="en-US" sz="3800" dirty="0">
                <a:solidFill>
                  <a:srgbClr val="0000CC"/>
                </a:solidFill>
                <a:latin typeface="Times New Roman" pitchFamily="18" charset="0"/>
                <a:cs typeface="Times New Roman" pitchFamily="18" charset="0"/>
              </a:rPr>
              <a:t>3. </a:t>
            </a:r>
            <a:r>
              <a:rPr lang="en-US" altLang="en-US" sz="3800" dirty="0" err="1">
                <a:solidFill>
                  <a:srgbClr val="0000CC"/>
                </a:solidFill>
                <a:latin typeface="Times New Roman" pitchFamily="18" charset="0"/>
                <a:cs typeface="Times New Roman" pitchFamily="18" charset="0"/>
              </a:rPr>
              <a:t>Những</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từ</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nào</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chỉ</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người</a:t>
            </a:r>
            <a:r>
              <a:rPr lang="en-US" altLang="en-US" sz="3800" dirty="0">
                <a:solidFill>
                  <a:srgbClr val="0000CC"/>
                </a:solidFill>
                <a:latin typeface="Times New Roman" pitchFamily="18" charset="0"/>
                <a:cs typeface="Times New Roman" pitchFamily="18" charset="0"/>
              </a:rPr>
              <a:t> hay </a:t>
            </a:r>
            <a:r>
              <a:rPr lang="en-US" altLang="en-US" sz="3800" dirty="0" err="1">
                <a:solidFill>
                  <a:srgbClr val="0000CC"/>
                </a:solidFill>
                <a:latin typeface="Times New Roman" pitchFamily="18" charset="0"/>
                <a:cs typeface="Times New Roman" pitchFamily="18" charset="0"/>
              </a:rPr>
              <a:t>vật</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được</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nhắc</a:t>
            </a:r>
            <a:r>
              <a:rPr lang="en-US" altLang="en-US" sz="3800" dirty="0">
                <a:solidFill>
                  <a:srgbClr val="0000CC"/>
                </a:solidFill>
                <a:latin typeface="Times New Roman" pitchFamily="18" charset="0"/>
                <a:cs typeface="Times New Roman" pitchFamily="18" charset="0"/>
              </a:rPr>
              <a:t> </a:t>
            </a:r>
            <a:r>
              <a:rPr lang="en-US" altLang="en-US" sz="3800" dirty="0" err="1">
                <a:solidFill>
                  <a:srgbClr val="0000CC"/>
                </a:solidFill>
                <a:latin typeface="Times New Roman" pitchFamily="18" charset="0"/>
                <a:cs typeface="Times New Roman" pitchFamily="18" charset="0"/>
              </a:rPr>
              <a:t>tới</a:t>
            </a:r>
            <a:r>
              <a:rPr lang="en-US" altLang="en-US" sz="3800"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265241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539750" y="-4763"/>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3"/>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30" y="3085837"/>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76296" y="4465826"/>
            <a:ext cx="1982625" cy="2137931"/>
          </a:xfrm>
          <a:prstGeom prst="rect">
            <a:avLst/>
          </a:prstGeom>
        </p:spPr>
      </p:pic>
      <p:sp>
        <p:nvSpPr>
          <p:cNvPr id="21" name="WordArt 12"/>
          <p:cNvSpPr>
            <a:spLocks noChangeArrowheads="1" noChangeShapeType="1" noTextEdit="1"/>
          </p:cNvSpPr>
          <p:nvPr/>
        </p:nvSpPr>
        <p:spPr bwMode="auto">
          <a:xfrm>
            <a:off x="2970213" y="4960911"/>
            <a:ext cx="6972300" cy="1147762"/>
          </a:xfrm>
          <a:prstGeom prst="rect">
            <a:avLst/>
          </a:prstGeom>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0" cap="none" spc="0" normalizeH="0" baseline="0" noProof="0">
              <a:ln>
                <a:noFill/>
              </a:ln>
              <a:solidFill>
                <a:srgbClr val="FF3300"/>
              </a:solidFill>
              <a:effectLst>
                <a:outerShdw dist="35921" dir="2700000" algn="ctr" rotWithShape="0">
                  <a:srgbClr val="C0C0C0">
                    <a:alpha val="79999"/>
                  </a:srgbClr>
                </a:outerShdw>
              </a:effectLst>
              <a:uLnTx/>
              <a:uFillTx/>
              <a:latin typeface="Times New Roman" pitchFamily="18" charset="0"/>
              <a:ea typeface="微软雅黑"/>
              <a:cs typeface="Times New Roman" pitchFamily="18" charset="0"/>
            </a:endParaRPr>
          </a:p>
        </p:txBody>
      </p:sp>
      <p:sp>
        <p:nvSpPr>
          <p:cNvPr id="5" name="AutoShape 2"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AutoShape 4" descr="data:image/png;base64,%20iVBORw0KGgoAAAANSUhEUgAAAEwAAABICAYAAABcBhM9AAAAAXNSR0IArs4c6QAAAARnQU1BAACxjwv8YQUAAAAJcEhZcwAADsMAAA7DAcdvqGQAABa3SURBVHhe7VwLeBTVvZ8zM/sI2Wx2Y3YTJJEEIgQaXk1QrFSTKigtEFCsUvECPq4vwqOWCkQu5JMItiqIiCBSRLByK5hAUEHwhhSKVALhpYkSSHiZJ2GzWZJ9zMy5///shGaT2U0WArF+/X3fcmbPOTtz5nf+z3NOYP6D/+C6gijlNYHmM7wgRA2XJCaOcsSh48QdJK3GoTT/pHDNhHl2We+lDPMW3CpRqWIopU5CmE0anmb81Ii7JsKcu6MnEIl+hJeE0M0MZY4yhOgpZX4DhA2H+lJRYEaEjKoql3/wE8BVE9b0eVQcy9FiuMMJLU/HgCRVKk0yXLujHiGU+QikbY9uZHWaUv1vD1YpgwbHMUuBb6eW50a1Jguhu7dqE6jqKkJIqvuL6BSl+t8eVyVhnl1Ro4GMPIZKs7Uja15TqtvA/YV1GKjoV1Ripuruq3pfqQ6Ix7cOmgK/eZgoNhHUuxzUvZJjuKx3xx4qkTt1IYImjOb31HuEpmJKiV6r0ceTtDNOpakNUG05nimjEn1Md1/1RqVaFc/9rb/BqdPlge1LBTUWoDwCwzsBT0wC0gZ7e5HX9C5X9srffttljiRolfR4mp6BgccRhr4aiCwEx0sxWBLCBpSMBfl38y6d9nMkCwhaJhrDw9aOPTJ07diiqVjqXW4zqPZGaJ+D/bC/8tMbjqAIw3iLMuRFmPFKjYa+594VNWfILx6apTS3AWXYB+Hfcu3IykKlShXn7LZJwOpwiZJZQNCs9WkFPhOBEoXkwQ2zsN95u/0lpemGIyjC3O6oSTDL0aDH2W6BLL5wSb84XO8JU5rbgFA6AYq13m+BQF4EMnLXpR9eplSoYm160UJQ1xIwJDMm59+tV6pvKDpMGEoXYZlMuCwFI1wCRnnap4ejmnqGXVru7eEL527rOJCGGA+vCWjsJ+cMMoG6JVIirVeqAoOQD+Ffk+ay7UqgfCPRYcJQuqBIAI+XLVEms8auZeobNX9fv7XA5u3hC5aSBeDiNoemXTivVKmCJUQOOXiG97Fzk7cPjcaP8vVfIGKuXFKSIJc3GB0iDD3jFeliJZAwkvrX/TGNSb3qJ3t7+AKlC+xc0nfnwhetyLztaaVaFXBf2QO6REG2W/+9LTnx8W2DP2ddYgUvCRVwffKJvEHgDLwQDeZSLCWJGuSKG4wOhRUQT80EVViK8RS84D1VNt2khbmJa9d++MWTSpcrQNX1CNYicA77Xs27NeWh2y907/domewt1fDEtiHroJgiiFI8fudZ8hU8K7qxVlN57oC5Fq4TY4bWkW5Wz7S/jC1ahX0e3zrYA0966i/pR/2q++QF+Xq73jCJoeydYB/jwKCeB83YsjUzxSuhV4l2JQylCz0jXJUIWn43GN0JH+yN/W73vu7TlC4+8His00C6Elwecjza5ErpZWksVpraBc+RxUgWqPKiPvEhsfve3Tlg4D1nzRVFpnLRRd568rMBSphCAqp5enbhOLs2rBjIWgMB9iMw9jj41SOg/jnjsw/lI5lK16DRLmEYd6FnlAgzVyN4Xq6q1/P7T5nWnDmzvk0MRvMt0UDuAnijVV9+Y30h/ecVUEk7ZMx1HK8HSRgH/SsFY3h2VlqBgPUYUkT2dUytOBLOUg8XUL0R6YsPpiIxMIY4mLj5GpfOkpOZEu/R0u4wmEWgU6n1ujCU6qtCQML+JV3MESLScpilKR/sjTn06aefvu7t4QuPwL4MBX/RoTtc06DrZQ51l2i11Zu8rYEhEiEaXlJPCfN66zhsy/T9e912zQmQFgxTgFcmUm5QAaHsO94rOis3M3nRx1lJclaw/Q8ptTnzUuYDiY+Bh38EiZW7BYmAhEEK9AevdFEMGJeCZxS+OmX+WGn2gWunZTAMBvJA5vUP9/WY+ZtBlXBJniVpjCwp/kF9vCxLGNWlIF4r1WP4gddgeFUN/ujXCiOhLZEydBOQoxrTAYmYouWCF1/qrQkOfgmj+eEmyBdfgEvI6VgePWP2tltLHA7Hm94evoD0ZwEUjoOnIguMIcJgi9H1vmZE1R5vawBQUq9cyRAp12blA+FxcloswYv6lS7OQ5OwBCnbIlf4A8tngJQmjMs+hKFSUPBLmFvQzwTpMsGMzWcpXVxa2U0sqw7dUFDgtS0tgdIF0w6BKvPm3u+M2Q/fft6t4elcpTkoSKKgatCpBKMBCJIEBlwdnERksiVWrJUr/CBnzqDzMFGrIABHgWCAuJce+tM/28Z8KlAlDKULDMUMXPyDDwaICS/n9i1tbLS/4e3hC5QuUEfbgVPmg327X74tRC+tUlsjuxYQYEMp/cZfotsrnaBuyuqGf7AMhZSNDH5w0aEUmOhMj8DnKE0BoUpYs3RRlnkTRDdz3/dmd61Ds0RNupp2WBJQumC2Xv/y+E1/uivxokfLS68qzZ0GTkfDlUu/2Jo1xAbjPQDSA0l/YHySmVJS+/3Rb8E+Y/B9BGZjGIYj3lb/aEMYhgbg2nFFYgeBmQLbFfm3AzFHd+3MUw0SWY6AJDKVq3f1Om0xevqHhQidLl0I4TKnUS4DglBmJ0zg8PRFRe1Kmb3qVInTcelRwlDZ5gFp7YYtbQhzCyyGEfBjMh/U8oX9J82OSpt2idzYCl7VJVNwbeybCsPLk4efdV4P6QoGAmHkhUpH1an/6TVw4nCwT2seyC5UTdRJaLf5TluNES5Bc8Bbg2NrL6j1IUyRLlwgfA2+DQO1NKwr6HkwN++zT5QuPkDVhcKxpuCWit8Mquql09Jrli6W41XTKE8jK0sYkbiAi5Z585JLYaL3hEX3HEW12tEwmamgpnlqRBzZnPltk/3SSYg1H4Y7rwIJ09u0YfcrzarwIcwrXcSm1ThfB9l++u8lEXXHz5kCSBczA6VLEsmCkQOrOkW6WCKorqZ6XJxc75HEDkwIeRsckd4UFd9X9AjFIDkJ9Tpjm7wXodGFbhMaG0A4yJdALO6nAnn+cYUwXH/3Shed73ZrMfdK2vCP2MLD+//3C6WLD7yOgdo+/Eess0/3xn4wqM6xXRKrqhKGaHeH1/Hr3PW5aFe7J/2i/4Wi3WexDib2CbmxFcJiI5fWnj4uUUlKJ5SCnSbjAoUYVwjjeLoA2C3XaqrfZ1nWVPxDGDTSNUqzDy7n94iRww6JZJ2pC/ljar8akC42W2m+JlBGUh0srxfayRj+hYKsNOz7ti78pj4NFytvRvKAiMFjXjnUZg3ts6zRlZIkfgMzNYlyzIeolh4PN0VpbgOZMAwNIKqfBKNdjakMRDzRxT8YmJWTj6muxfMezztAbu3ivISbUvtdjPdKV0XAYPGaIYKRoEzAVYqW0GiE96AQIuP7W+0Vp+Vkm2foaCxbQ2cIX3np3EkTFZgESKsK0VvevSBf1TTIhLEc+zwUTo3GJYcOhErnIw1u5pPCmAfwe0u4dlongb6PhiR5PhD1/B0JdYLA86rJeGcDJqnDUvbxH2+vhJfPtfRJST5/tEAC2bWBR09Xmn2w972pq1yO+lrCEggryFp4UJxZp278ZcJwswJ0fDtJq5cTYe2Imn2/6HPx0MHTxiVbXhkwFutwYdD9hfUZuNk6DA7/lJeQMD6lMh7s2Mb2lqE7BRzIf5CA0Ggty3F6oyW2L5XEd6Ei1V+I4XY27KCCexiR6BEg2gExqGpMxsrb+ITEgGuVl36boWGll2aPLiXll0K3undZy9weawX0w6WTWiqyUx1OPiOxe4MgirRTbFd7kDxED06pQ/leM3LmJe+A35Tf1HtAcvn+7RewTmKIqvE3OBtn1Z46ZgdSH4XgdyOU96cvLmqTt7IgIUpuRs94Sy80I2p2WI2uUdNGlO0G+2aC+RJgilcJGn7o9I39MsYlV1pRukLur/EhOmgQb8pDJUYeHGFYVU8LTskEE6bnWTa4TVzCvN3NHBXfaL94DzwFU6ApajFZwfasWnv1mWPQfxLkorg1yLNUaiNlrCh6Bwj2oc3saUZU79aNrBoBHzN8uutGVD07e2WCzaCXJv48ztZJ0oWTAa/CcHIpEVY1fGA1QJh84d1NZwjrd5+gJTxa5n2MryJibu3htNduB0Ii7Vqjas7orK36uMlWywl4PAHMDjiZKa2NP6u/v6IEhlsOI34a7ZRS7xdhEczrGSPLzCAZq65ZugBelw8DYbyE+Fvegee55EKJ9EFtOiRpuNIKT8k19/xZ0pnCLz1Ktap9cruFD6qKvy5B408luhqFyKQJ81kzk40+zOpstGNgp/zGH4jXXrxjyOBbbBN7mJvKtVe53tUaoCIyEYDmsER1n9NZp6uGwtaxSN8XlNDV+vCbdByvTQXB2AMPTR2f/bW82NgSZ46utzltFz+DMQ3jvQdhbCzLzFCaZciE6e+t3EwpeElC1uB5CbmlFeY8fdevPW6yMz25ChwqMxGi+s45QcNKuCpro6wor86uH39UlbC6MyFn4bkYWwWNrXOH7gEVK4mI69entuzoP7y1rKqUueovbm6oOHNYXvZB4w8B7wOLD9+rNHsJQwgazbO4YAiXixfNvLNsxbyhWz5YmPL83Kfv2jR9atrJpNiGT34/qpTwnDhKO7L6gPdXDON4zhJt/313v8vG7WHtmKN7OIa9VRRIwAm4/INu5tr0otnK16ABs7zW1KNPj7qyb3ph2IDGXc34nz628UT9D6dOYDsYf3nHC9TzipRdIQxjKTxaiZu1s3990pAcZ38gyty0Ymxy1cOLJhTH/Pa2CzlaDR2AMRr2vzzDOs4x3VrM8KSCFcSahunWc45p1peqnrMEvSP97thDtc3ez98hk9NFm3yyDggPVCXRH9D4E45zhoRbk0SP+yOg0FSvNcq7UK0B3hJsOjWJhElUVPj+8UuOyk7mCmHNwJOCWk1IbHJc/dBf9a9NS4m3pYV1Ey0gVaiGsv1oyLAuBmOdAzfjYbbeg2tc0TgB0f+CUJ4ctM2yBH3uQTAaZWPP1dvb2BY1gJMIKhVrNv7WfkP7nCv8ogzrwKirrswKDtuG6tJjuKmKq7Gr4cMzoiCvdrQhDIEH5fBMF+764KelvQJJwiNPc2AGNoZGVPcLW17zVNhb1XPDllePEnnaD0is5QVy0JFhkVOLSzPCTY4ZlnZXP3EvEkxCLbjBgIRxhPWqPysFn12wkJCHhuvAVg+Ab3hkYHSz5LTEqaKNpe4GmxMYHW5023PxnUAwnsAQQ5Uwf8CXB3f+FrxYuYd1Z5As39zOtLSmFEhMA0nLhcwhz55hmfDn0oFTCmotRQ3TLWvaV1dyHl5mkPJFFTBZw+QLiQ2asNw5KfvA+J8wWHv2r/r+MK7E8FQU5J2jlrj77rtBc0Q9eEt+fVaaE36zEcYVY9IbhgdFmJbRpYI+Y7y03vymN+9sDSQRpG0qZAHzIZf7aG7v7yu/dYRdOGY3PdmNI3sDqiuhYB/JFDwzptT4AM/Bwkw/D59ScABXGwOujujZ/2cQbw2B+2yGZz45bkkh/k3BFTSE3/OGpffg7ooThFcW5UOBLGXvC4ow8Bbyy0I+1W4sZFheswSetAxUd8MzPU8vOWQznT9iNw1GdbVPt/gMsBksS9fCIA0cy+YgOUq1DCTRpdNtgJlOhJnvwKlGdVAXuxGMv6APM9+ncemnQpJ9hEhM3vhXCl/+9Ut7Hhgw8sV94T0SnoO4TYCEPwt/k5N5Gx5TOAGqGZyEQToiH3qTKKPqyVoDJG02uPNNEDkufTymfP5xu/GfB+ojTCxDPlcj7b3RRyHXI9mgdqkunfbkE9sGL31825BnsORYchImAM+d7YkJC/d71L094FYcEL4psvdAa+HWV4bxbt0oyJU3wxif0XUL29Lrlw/eaYrt0wDfJ6IKKz+DR9MjQHdMUIR5iHMfsGyDF1IN+tQQGlEzFR60g0JQ/FjsuWUHL5m+PGgzG/yRFmM0LqJUgt8gyEx4uXfkkhAenp0VazSOaD7Zc9WAtCfilr59deGWqXhYJTcz+ak6t707PGMEy3GjeJc+Nifz55uV3gqI/EwYT3BoyLAshBsvkCh9yPhWTaubqgONfShHPgexHgZ2Y+KysoSn77PW3Pszg90hSeJQ44qLqsfS8RwFPCfBw3Hl60cfDDolCoRxrxw6XnFsb0jlV0VJake3WmN89qG9YO9gooOEIaJmEbx4IdixdS3DhUDGPGpljcPDusbA7BxARzAzvnR1XlV0/jcOo4GwXP7ljAjVlQcMaN9LP3ygs8lSsDqqb0pvQ4J1pfLdL+SjUfjHZpTZF7SEIZpmRMUJlH6F11QS05rAxXfjmRq42T4INB4zrFTfPfJKGpMHIcdwlLQXi5Nm/67HhduGhNtKPMR1hz/Pez2AMVWENqy4rvybm+tOnZh3/P/+rHoqydvPmA+EDSOUDghawhAhb1aVI1F4zRJ2bwiPB3vJCvjcS3lS5M8LoqSBTRsBNjAXJe3Vfif+/NcLPb4GSUvUSLq8q0mrrhbyzhIhGRHxSVpz74ELB4zK9Nl/xVgMVzQidGEHkSx0Ange46okrBn2aTclokrBTQxg1MfADOBmygTwZAJLmIzQ5dXyId7WoAsY3nHJ8g4MYgpK2tzvkl6YHndq2M26pu2g8uNbB8TXE3gGg7DSBsnVlHSx7ITN1dhwiJHESFarM9888C4rvBs4GzKx2QlcE2GI1qSBjj4K0iPnXUDcLEib/P51h2O6ZSm49GlI2qKT/af/rse5XyaEOjaHmiFvvYGk4aqFXWucA+O4Hb4mYVQPdvoA2KxPIQHfJB8/UHDNhCFakiYxdBToOagkwQRdQDICedOWpL12us+zY6Mqf5VoaLjhpHUUV2XDWgPDArRpMCsOjK8kMP4oXWCreLRVmFMqXdsAMgLoR1dgvz/0+v6dzZU9Cs41dZtw+ZL1I1RdpduPBp1CGKI1aZTQQpCaRTJphNngzxEgWpI2r3fxiuVl8V//WEnrFJVsCRX1fBAeMxMzBImKd/gLUhG4otHsCBZ+32/mU7ecvTM2pPFHpZ6dJmHNUFHPLUDWCpgaExKJS9pK1zYwmGueBUnbg5K2sE/xslVn4/ZDyPGjkrROJwzRRj1ZgkciN4PURYOC+iUNpeiywIwH/3oe1Xhen1P/tfx0r2M/JvW8LoQhWpIG8VkehBxvQzV6y0QKeaW/IBWDW5CwbPjouxHnlPPUlfzKyVuPNgiaCY46S5f9JW4zrhthCDXSKKWrQHoGy8m4H4kBWycvqxDKDMeT22epO2VJ6a3HXRKX2ZHl7uuJ60oYoi1pzIegcsvApg2/XGfZoEYaYTifZBxJM7nor3IqbxapxOBfnHQZrjthCDVHAHHaEoaQR1RtE6Hybg6Qe2UBL6ugoPacs9txkSH308k9O7SAeT1wQwhDtCaNlUQkDf9HggmOS9ZzEPHPcUyzTGmYbl0HqckzEFocoDzvs4JAGHFn6eUwfaOxqcvU8oYRhmhJmsRxeZSKOyRJ7Ae2CpwByWRYsg4SUDwm/r6hvlua8Q3fY6BmjcjbBA0jsaTLJKzTA9eOoDm4xWskEImUG9rBq2OH5UKumX6LtmFo6NsXA/5fGNcLN1TCmtEsaXiNxCGBckMAoN266NbcGRPSeL6ryEJ0CWGI1qQ5pkepnnBuRlZN7OdjoqoiCUMxnusydIlKtoSinrtgIDFgvzZJGj6jpe3CvQJeIDMaRM00A+/ZYTBXj+nKvLLLCUPIqRLHfMQQAgafOiH33A3XtUCgCYaoSB7Nxg2Yrk7CfxSEITAWc1yKmkC8B3GTgLBIXOGAEe6WGPqmcbn3mFXXgmH+H9/yIYlg6TQXAAAAAElFTkSuQmCC"/>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4" name="Table 3">
            <a:extLst>
              <a:ext uri="{FF2B5EF4-FFF2-40B4-BE49-F238E27FC236}">
                <a16:creationId xmlns:a16="http://schemas.microsoft.com/office/drawing/2014/main" id="{9B8DFEDB-864A-0D5C-A50D-8CA2C295B355}"/>
              </a:ext>
            </a:extLst>
          </p:cNvPr>
          <p:cNvGraphicFramePr>
            <a:graphicFrameLocks noGrp="1"/>
          </p:cNvGraphicFramePr>
          <p:nvPr>
            <p:extLst>
              <p:ext uri="{D42A27DB-BD31-4B8C-83A1-F6EECF244321}">
                <p14:modId xmlns:p14="http://schemas.microsoft.com/office/powerpoint/2010/main" val="1429077098"/>
              </p:ext>
            </p:extLst>
          </p:nvPr>
        </p:nvGraphicFramePr>
        <p:xfrm>
          <a:off x="1400645" y="1252157"/>
          <a:ext cx="9740901" cy="2627057"/>
        </p:xfrm>
        <a:graphic>
          <a:graphicData uri="http://schemas.openxmlformats.org/drawingml/2006/table">
            <a:tbl>
              <a:tblPr firstRow="1" bandRow="1">
                <a:tableStyleId>{5C22544A-7EE6-4342-B048-85BDC9FD1C3A}</a:tableStyleId>
              </a:tblPr>
              <a:tblGrid>
                <a:gridCol w="3088180">
                  <a:extLst>
                    <a:ext uri="{9D8B030D-6E8A-4147-A177-3AD203B41FA5}">
                      <a16:colId xmlns:a16="http://schemas.microsoft.com/office/drawing/2014/main" val="20000"/>
                    </a:ext>
                  </a:extLst>
                </a:gridCol>
                <a:gridCol w="3405754">
                  <a:extLst>
                    <a:ext uri="{9D8B030D-6E8A-4147-A177-3AD203B41FA5}">
                      <a16:colId xmlns:a16="http://schemas.microsoft.com/office/drawing/2014/main" val="20001"/>
                    </a:ext>
                  </a:extLst>
                </a:gridCol>
                <a:gridCol w="3246967">
                  <a:extLst>
                    <a:ext uri="{9D8B030D-6E8A-4147-A177-3AD203B41FA5}">
                      <a16:colId xmlns:a16="http://schemas.microsoft.com/office/drawing/2014/main" val="20002"/>
                    </a:ext>
                  </a:extLst>
                </a:gridCol>
              </a:tblGrid>
              <a:tr h="1913999">
                <a:tc>
                  <a:txBody>
                    <a:bodyPr/>
                    <a:lstStyle/>
                    <a:p>
                      <a:pPr algn="ctr"/>
                      <a:r>
                        <a:rPr lang="en-US" sz="3200">
                          <a:latin typeface="Times New Roman" panose="02020603050405020304" pitchFamily="18" charset="0"/>
                          <a:cs typeface="Times New Roman" panose="02020603050405020304" pitchFamily="18" charset="0"/>
                        </a:rPr>
                        <a:t>Từ chỉ người nói</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r>
                        <a:rPr lang="en-US" sz="3200">
                          <a:latin typeface="Times New Roman" panose="02020603050405020304" pitchFamily="18" charset="0"/>
                          <a:cs typeface="Times New Roman" panose="02020603050405020304" pitchFamily="18" charset="0"/>
                        </a:rPr>
                        <a:t>Từ chỉ người nghe</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tabLst/>
                      </a:pPr>
                      <a:r>
                        <a:rPr lang="en-US" sz="2800">
                          <a:latin typeface="Times New Roman" panose="02020603050405020304" pitchFamily="18" charset="0"/>
                          <a:cs typeface="Times New Roman" panose="02020603050405020304" pitchFamily="18" charset="0"/>
                        </a:rPr>
                        <a:t>Từ chỉ người hay vật được nhắc đến</a:t>
                      </a:r>
                      <a:endParaRPr lang="en-US" sz="28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713058">
                <a:tc>
                  <a:txBody>
                    <a:bodyPr/>
                    <a:lstStyle/>
                    <a:p>
                      <a:pPr algn="ctr"/>
                      <a:endParaRPr lang="en-US" sz="32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23" name="TextBox 22">
            <a:extLst>
              <a:ext uri="{FF2B5EF4-FFF2-40B4-BE49-F238E27FC236}">
                <a16:creationId xmlns:a16="http://schemas.microsoft.com/office/drawing/2014/main" id="{7D036EC5-965C-6C6A-DC8B-4B3B0B1C04BD}"/>
              </a:ext>
            </a:extLst>
          </p:cNvPr>
          <p:cNvSpPr txBox="1"/>
          <p:nvPr/>
        </p:nvSpPr>
        <p:spPr>
          <a:xfrm>
            <a:off x="1796247" y="3232528"/>
            <a:ext cx="2359941"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ta, chúng tôi</a:t>
            </a:r>
          </a:p>
        </p:txBody>
      </p:sp>
      <p:sp>
        <p:nvSpPr>
          <p:cNvPr id="24" name="TextBox 23">
            <a:extLst>
              <a:ext uri="{FF2B5EF4-FFF2-40B4-BE49-F238E27FC236}">
                <a16:creationId xmlns:a16="http://schemas.microsoft.com/office/drawing/2014/main" id="{9CE3DA94-7529-6CD7-86B1-3ED1BDE29424}"/>
              </a:ext>
            </a:extLst>
          </p:cNvPr>
          <p:cNvSpPr txBox="1"/>
          <p:nvPr/>
        </p:nvSpPr>
        <p:spPr>
          <a:xfrm>
            <a:off x="4791797" y="3209230"/>
            <a:ext cx="2608406"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chị, các ngươi</a:t>
            </a:r>
          </a:p>
        </p:txBody>
      </p:sp>
      <p:sp>
        <p:nvSpPr>
          <p:cNvPr id="25" name="TextBox 24">
            <a:extLst>
              <a:ext uri="{FF2B5EF4-FFF2-40B4-BE49-F238E27FC236}">
                <a16:creationId xmlns:a16="http://schemas.microsoft.com/office/drawing/2014/main" id="{ADF1F6F8-1C2F-1A64-33F5-8D178248065E}"/>
              </a:ext>
            </a:extLst>
          </p:cNvPr>
          <p:cNvSpPr txBox="1"/>
          <p:nvPr/>
        </p:nvSpPr>
        <p:spPr>
          <a:xfrm>
            <a:off x="8571082" y="3214310"/>
            <a:ext cx="1319592"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chúng</a:t>
            </a:r>
            <a:r>
              <a:rPr lang="en-US"/>
              <a:t> </a:t>
            </a:r>
          </a:p>
        </p:txBody>
      </p:sp>
    </p:spTree>
    <p:extLst>
      <p:ext uri="{BB962C8B-B14F-4D97-AF65-F5344CB8AC3E}">
        <p14:creationId xmlns:p14="http://schemas.microsoft.com/office/powerpoint/2010/main" val="806247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1159</Words>
  <Application>Microsoft Office PowerPoint</Application>
  <PresentationFormat>Widescreen</PresentationFormat>
  <Paragraphs>107</Paragraphs>
  <Slides>26</Slides>
  <Notes>13</Notes>
  <HiddenSlides>0</HiddenSlides>
  <MMClips>7</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#9Slide03 Arima Madurai</vt:lpstr>
      <vt:lpstr>#9Slide03 Arima Madurai Black</vt:lpstr>
      <vt:lpstr>#9Slide03 Bebas Neue Bold</vt:lpstr>
      <vt:lpstr>Arial</vt:lpstr>
      <vt:lpstr>Calibri</vt:lpstr>
      <vt:lpstr>Calibri Light</vt:lpstr>
      <vt:lpstr>HP001 4 hàng</vt:lpstr>
      <vt:lpstr>Times New Roman</vt:lpstr>
      <vt:lpstr>UTM Neo Sans Intel</vt:lpstr>
      <vt:lpstr>UTM Staccato </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Anh Quân</dc:creator>
  <cp:lastModifiedBy>Phạm Anh Quân</cp:lastModifiedBy>
  <cp:revision>42</cp:revision>
  <dcterms:created xsi:type="dcterms:W3CDTF">2023-11-13T07:35:35Z</dcterms:created>
  <dcterms:modified xsi:type="dcterms:W3CDTF">2024-03-25T14:33:03Z</dcterms:modified>
</cp:coreProperties>
</file>