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handoutMasterIdLst>
    <p:handoutMasterId r:id="rId38"/>
  </p:handoutMasterIdLst>
  <p:sldIdLst>
    <p:sldId id="292" r:id="rId2"/>
    <p:sldId id="323" r:id="rId3"/>
    <p:sldId id="373" r:id="rId4"/>
    <p:sldId id="374" r:id="rId5"/>
    <p:sldId id="336" r:id="rId6"/>
    <p:sldId id="344" r:id="rId7"/>
    <p:sldId id="354" r:id="rId8"/>
    <p:sldId id="358" r:id="rId9"/>
    <p:sldId id="357" r:id="rId10"/>
    <p:sldId id="345" r:id="rId11"/>
    <p:sldId id="355" r:id="rId12"/>
    <p:sldId id="324" r:id="rId13"/>
    <p:sldId id="352" r:id="rId14"/>
    <p:sldId id="353" r:id="rId15"/>
    <p:sldId id="360" r:id="rId16"/>
    <p:sldId id="361" r:id="rId17"/>
    <p:sldId id="372" r:id="rId18"/>
    <p:sldId id="363" r:id="rId19"/>
    <p:sldId id="365" r:id="rId20"/>
    <p:sldId id="366" r:id="rId21"/>
    <p:sldId id="367" r:id="rId22"/>
    <p:sldId id="368" r:id="rId23"/>
    <p:sldId id="369" r:id="rId24"/>
    <p:sldId id="370" r:id="rId25"/>
    <p:sldId id="371" r:id="rId26"/>
    <p:sldId id="346" r:id="rId27"/>
    <p:sldId id="347" r:id="rId28"/>
    <p:sldId id="348" r:id="rId29"/>
    <p:sldId id="325" r:id="rId30"/>
    <p:sldId id="341" r:id="rId31"/>
    <p:sldId id="330" r:id="rId32"/>
    <p:sldId id="343" r:id="rId33"/>
    <p:sldId id="350" r:id="rId34"/>
    <p:sldId id="359" r:id="rId35"/>
    <p:sldId id="322" r:id="rId36"/>
  </p:sldIdLst>
  <p:sldSz cx="9144000" cy="6858000" type="screen4x3"/>
  <p:notesSz cx="6858000" cy="9144000"/>
  <p:embeddedFontLst>
    <p:embeddedFont>
      <p:font typeface=".VnBahamasB" panose="020BE200000000000000"/>
      <p:bold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Times" panose="02020603050405020304" pitchFamily="18" charset="0"/>
      <p:regular r:id="rId48"/>
      <p:bold r:id="rId49"/>
      <p:italic r:id="rId50"/>
      <p:boldItalic r:id="rId51"/>
    </p:embeddedFont>
  </p:embeddedFont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A16"/>
    <a:srgbClr val="D60CCC"/>
    <a:srgbClr val="FF0066"/>
    <a:srgbClr val="14CE18"/>
    <a:srgbClr val="0000CC"/>
    <a:srgbClr val="603E10"/>
    <a:srgbClr val="23E928"/>
    <a:srgbClr val="FFDE56"/>
    <a:srgbClr val="CC0000"/>
    <a:srgbClr val="F15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249" autoAdjust="0"/>
  </p:normalViewPr>
  <p:slideViewPr>
    <p:cSldViewPr snapToGrid="0">
      <p:cViewPr varScale="1">
        <p:scale>
          <a:sx n="69" d="100"/>
          <a:sy n="69" d="100"/>
        </p:scale>
        <p:origin x="1356"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CF0F413F-4942-459A-861C-281A182F0C26}" type="datetimeFigureOut">
              <a:rPr lang="en-US"/>
              <a:pPr>
                <a:defRPr/>
              </a:pPr>
              <a:t>9/3/2020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0" hangingPunct="0">
              <a:defRPr sz="1200">
                <a:cs typeface="Arial" panose="020B0604020202020204" pitchFamily="34" charset="0"/>
              </a:defRPr>
            </a:lvl1pPr>
          </a:lstStyle>
          <a:p>
            <a:pPr>
              <a:defRPr/>
            </a:pPr>
            <a:fld id="{6283713B-7758-4DCC-8FE9-2BC7219D2FA8}" type="slidenum">
              <a:rPr lang="en-US"/>
              <a:pPr>
                <a:defRPr/>
              </a:pPr>
              <a:t>‹#›</a:t>
            </a:fld>
            <a:endParaRPr lang="en-US"/>
          </a:p>
        </p:txBody>
      </p:sp>
    </p:spTree>
    <p:extLst>
      <p:ext uri="{BB962C8B-B14F-4D97-AF65-F5344CB8AC3E}">
        <p14:creationId xmlns:p14="http://schemas.microsoft.com/office/powerpoint/2010/main" val="428229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ED6203A9-5C5E-4287-A0A9-13E3454F93A1}" type="datetimeFigureOut">
              <a:rPr lang="en-US"/>
              <a:pPr>
                <a:defRPr/>
              </a:pPr>
              <a:t>9/3/2020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0" hangingPunct="0">
              <a:defRPr sz="1200">
                <a:cs typeface="Arial" panose="020B0604020202020204" pitchFamily="34" charset="0"/>
              </a:defRPr>
            </a:lvl1pPr>
          </a:lstStyle>
          <a:p>
            <a:pPr>
              <a:defRPr/>
            </a:pPr>
            <a:fld id="{AC9BF5BB-BCD5-43C8-89B2-13EE70289A65}" type="slidenum">
              <a:rPr lang="en-US"/>
              <a:pPr>
                <a:defRPr/>
              </a:pPr>
              <a:t>‹#›</a:t>
            </a:fld>
            <a:endParaRPr lang="en-US"/>
          </a:p>
        </p:txBody>
      </p:sp>
    </p:spTree>
    <p:extLst>
      <p:ext uri="{BB962C8B-B14F-4D97-AF65-F5344CB8AC3E}">
        <p14:creationId xmlns:p14="http://schemas.microsoft.com/office/powerpoint/2010/main" val="37525044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kern="1200" dirty="0">
                <a:solidFill>
                  <a:schemeClr val="tx1"/>
                </a:solidFill>
                <a:latin typeface="+mn-lt"/>
                <a:ea typeface="+mn-ea"/>
                <a:cs typeface="Times" pitchFamily="18" charset="0"/>
              </a:rPr>
              <a:t>Ask students to look at the picture and guess How old the boy is by counting the fingers of the boy.  Then play the CD for students to check</a:t>
            </a:r>
          </a:p>
          <a:p>
            <a:endParaRPr lang="en-US" dirty="0"/>
          </a:p>
        </p:txBody>
      </p:sp>
      <p:sp>
        <p:nvSpPr>
          <p:cNvPr id="4" name="Slide Number Placeholder 3"/>
          <p:cNvSpPr>
            <a:spLocks noGrp="1"/>
          </p:cNvSpPr>
          <p:nvPr>
            <p:ph type="sldNum" sz="quarter" idx="10"/>
          </p:nvPr>
        </p:nvSpPr>
        <p:spPr/>
        <p:txBody>
          <a:bodyPr/>
          <a:lstStyle/>
          <a:p>
            <a:pPr>
              <a:defRPr/>
            </a:pPr>
            <a:fld id="{AC9BF5BB-BCD5-43C8-89B2-13EE70289A65}" type="slidenum">
              <a:rPr lang="en-US" smtClean="0"/>
              <a:pPr>
                <a:defRPr/>
              </a:pPr>
              <a:t>10</a:t>
            </a:fld>
            <a:endParaRPr lang="en-US"/>
          </a:p>
        </p:txBody>
      </p:sp>
    </p:spTree>
    <p:extLst>
      <p:ext uri="{BB962C8B-B14F-4D97-AF65-F5344CB8AC3E}">
        <p14:creationId xmlns:p14="http://schemas.microsoft.com/office/powerpoint/2010/main" val="232116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Ss</a:t>
            </a:r>
            <a:r>
              <a:rPr lang="en-US" dirty="0"/>
              <a:t> play</a:t>
            </a:r>
            <a:r>
              <a:rPr lang="en-US" baseline="0" dirty="0"/>
              <a:t> together.</a:t>
            </a:r>
          </a:p>
          <a:p>
            <a:pPr marL="171450" indent="-171450">
              <a:buFontTx/>
              <a:buChar char="-"/>
            </a:pPr>
            <a:r>
              <a:rPr lang="en-US" baseline="0" dirty="0"/>
              <a:t>Choose the number and answer the questions. </a:t>
            </a:r>
          </a:p>
          <a:p>
            <a:pPr marL="171450" indent="-171450">
              <a:buFontTx/>
              <a:buChar char="-"/>
            </a:pPr>
            <a:r>
              <a:rPr lang="en-US" baseline="0" dirty="0"/>
              <a:t>If </a:t>
            </a:r>
            <a:r>
              <a:rPr lang="en-US" baseline="0" dirty="0" err="1"/>
              <a:t>Ss</a:t>
            </a:r>
            <a:r>
              <a:rPr lang="en-US" baseline="0" dirty="0"/>
              <a:t> give the correct answer, they will have the animals to their farm.</a:t>
            </a:r>
          </a:p>
          <a:p>
            <a:pPr marL="171450" indent="-171450">
              <a:buFontTx/>
              <a:buChar char="-"/>
            </a:pPr>
            <a:r>
              <a:rPr lang="en-US" baseline="0" dirty="0"/>
              <a:t>When they finish six questions, they will have all animals.  </a:t>
            </a:r>
            <a:endParaRPr lang="vi-VN" dirty="0"/>
          </a:p>
        </p:txBody>
      </p:sp>
      <p:sp>
        <p:nvSpPr>
          <p:cNvPr id="4" name="Slide Number Placeholder 3"/>
          <p:cNvSpPr>
            <a:spLocks noGrp="1"/>
          </p:cNvSpPr>
          <p:nvPr>
            <p:ph type="sldNum" sz="quarter" idx="10"/>
          </p:nvPr>
        </p:nvSpPr>
        <p:spPr/>
        <p:txBody>
          <a:bodyPr/>
          <a:lstStyle/>
          <a:p>
            <a:pPr>
              <a:defRPr/>
            </a:pPr>
            <a:fld id="{AC9BF5BB-BCD5-43C8-89B2-13EE70289A65}" type="slidenum">
              <a:rPr lang="en-US" smtClean="0"/>
              <a:pPr>
                <a:defRPr/>
              </a:pPr>
              <a:t>18</a:t>
            </a:fld>
            <a:endParaRPr lang="en-US"/>
          </a:p>
        </p:txBody>
      </p:sp>
    </p:spTree>
    <p:extLst>
      <p:ext uri="{BB962C8B-B14F-4D97-AF65-F5344CB8AC3E}">
        <p14:creationId xmlns:p14="http://schemas.microsoft.com/office/powerpoint/2010/main" val="210152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2"/>
          <p:cNvSpPr txBox="1">
            <a:spLocks/>
          </p:cNvSpPr>
          <p:nvPr userDrawn="1"/>
        </p:nvSpPr>
        <p:spPr>
          <a:xfrm>
            <a:off x="457200" y="1600206"/>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3200"/>
              <a:t>Click to edit Master text styles</a:t>
            </a:r>
          </a:p>
          <a:p>
            <a:pPr lvl="1" fontAlgn="auto">
              <a:spcAft>
                <a:spcPts val="0"/>
              </a:spcAft>
              <a:defRPr/>
            </a:pPr>
            <a:r>
              <a:rPr lang="en-US" sz="2800"/>
              <a:t>Second level</a:t>
            </a:r>
          </a:p>
          <a:p>
            <a:pPr lvl="2" fontAlgn="auto">
              <a:spcAft>
                <a:spcPts val="0"/>
              </a:spcAft>
              <a:defRPr/>
            </a:pPr>
            <a:r>
              <a:rPr lang="en-US" sz="2400"/>
              <a:t>Third level</a:t>
            </a:r>
          </a:p>
          <a:p>
            <a:pPr lvl="3" fontAlgn="auto">
              <a:spcAft>
                <a:spcPts val="0"/>
              </a:spcAft>
              <a:defRPr/>
            </a:pPr>
            <a:r>
              <a:rPr lang="en-US" sz="2000"/>
              <a:t>Fourth level</a:t>
            </a:r>
          </a:p>
          <a:p>
            <a:pPr lvl="4" fontAlgn="auto">
              <a:spcAft>
                <a:spcPts val="0"/>
              </a:spcAft>
              <a:defRPr/>
            </a:pPr>
            <a:r>
              <a:rPr lang="en-US" sz="2000"/>
              <a:t>Fifth level</a:t>
            </a:r>
          </a:p>
        </p:txBody>
      </p:sp>
      <p:sp>
        <p:nvSpPr>
          <p:cNvPr id="3" name="Date Placeholder 3"/>
          <p:cNvSpPr txBox="1">
            <a:spLocks/>
          </p:cNvSpPr>
          <p:nvPr userDrawn="1"/>
        </p:nvSpPr>
        <p:spPr>
          <a:xfrm>
            <a:off x="457200" y="6356358"/>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AC9B885-DDB7-4755-93EE-691C8B549082}" type="datetimeFigureOut">
              <a:rPr lang="en-US" sz="1200" smtClean="0"/>
              <a:pPr fontAlgn="auto">
                <a:spcBef>
                  <a:spcPts val="0"/>
                </a:spcBef>
                <a:spcAft>
                  <a:spcPts val="0"/>
                </a:spcAft>
                <a:defRPr/>
              </a:pPr>
              <a:t>9/3/2020</a:t>
            </a:fld>
            <a:endParaRPr lang="en-US" sz="1200"/>
          </a:p>
        </p:txBody>
      </p:sp>
      <p:sp>
        <p:nvSpPr>
          <p:cNvPr id="4" name="Slide Number Placeholder 5"/>
          <p:cNvSpPr txBox="1">
            <a:spLocks/>
          </p:cNvSpPr>
          <p:nvPr userDrawn="1"/>
        </p:nvSpPr>
        <p:spPr>
          <a:xfrm>
            <a:off x="6553200" y="6356358"/>
            <a:ext cx="2133600" cy="365125"/>
          </a:xfrm>
          <a:prstGeom prst="rect">
            <a:avLst/>
          </a:prstGeom>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defRPr/>
            </a:pPr>
            <a:fld id="{70911BF2-F4DE-4E19-B530-BB966C7288E6}" type="slidenum">
              <a:rPr lang="en-US" altLang="vi-VN" sz="1200" smtClean="0">
                <a:solidFill>
                  <a:srgbClr val="898989"/>
                </a:solidFill>
              </a:rPr>
              <a:pPr algn="r" eaLnBrk="1" hangingPunct="1">
                <a:defRPr/>
              </a:pPr>
              <a:t>‹#›</a:t>
            </a:fld>
            <a:endParaRPr lang="en-US" altLang="vi-VN" sz="1200">
              <a:solidFill>
                <a:srgbClr val="898989"/>
              </a:solidFill>
            </a:endParaRPr>
          </a:p>
        </p:txBody>
      </p:sp>
      <p:sp>
        <p:nvSpPr>
          <p:cNvPr id="5" name="Rectangle 10"/>
          <p:cNvSpPr/>
          <p:nvPr userDrawn="1"/>
        </p:nvSpPr>
        <p:spPr>
          <a:xfrm>
            <a:off x="0" y="17463"/>
            <a:ext cx="9144000" cy="1066800"/>
          </a:xfrm>
          <a:prstGeom prst="rect">
            <a:avLst/>
          </a:prstGeom>
          <a:solidFill>
            <a:srgbClr val="14CE18"/>
          </a:solidFill>
          <a:ln>
            <a:solidFill>
              <a:srgbClr val="16AA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11"/>
          <p:cNvSpPr txBox="1">
            <a:spLocks noChangeArrowheads="1"/>
          </p:cNvSpPr>
          <p:nvPr userDrawn="1"/>
        </p:nvSpPr>
        <p:spPr bwMode="auto">
          <a:xfrm>
            <a:off x="703267" y="173038"/>
            <a:ext cx="3481387" cy="646112"/>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b="1" dirty="0">
                <a:solidFill>
                  <a:schemeClr val="bg1"/>
                </a:solidFill>
                <a:latin typeface="Times New Roman" pitchFamily="18" charset="0"/>
                <a:cs typeface="Times New Roman" pitchFamily="18" charset="0"/>
              </a:rPr>
              <a:t> VICTORIA</a:t>
            </a:r>
          </a:p>
          <a:p>
            <a:pPr algn="ctr" fontAlgn="auto">
              <a:spcBef>
                <a:spcPts val="0"/>
              </a:spcBef>
              <a:spcAft>
                <a:spcPts val="0"/>
              </a:spcAft>
              <a:defRPr/>
            </a:pPr>
            <a:r>
              <a:rPr lang="en-US" b="1" dirty="0">
                <a:solidFill>
                  <a:schemeClr val="bg1"/>
                </a:solidFill>
                <a:latin typeface="Times New Roman" pitchFamily="18" charset="0"/>
                <a:cs typeface="Times New Roman" pitchFamily="18" charset="0"/>
              </a:rPr>
              <a:t>   Education &amp; Training J.S.C</a:t>
            </a:r>
          </a:p>
        </p:txBody>
      </p:sp>
      <p:cxnSp>
        <p:nvCxnSpPr>
          <p:cNvPr id="7" name="Straight Connector 12"/>
          <p:cNvCxnSpPr/>
          <p:nvPr userDrawn="1"/>
        </p:nvCxnSpPr>
        <p:spPr>
          <a:xfrm>
            <a:off x="0" y="1143000"/>
            <a:ext cx="9144000" cy="0"/>
          </a:xfrm>
          <a:prstGeom prst="line">
            <a:avLst/>
          </a:prstGeom>
          <a:ln w="38100">
            <a:solidFill>
              <a:srgbClr val="16AA16"/>
            </a:solidFill>
          </a:ln>
        </p:spPr>
        <p:style>
          <a:lnRef idx="1">
            <a:schemeClr val="accent1"/>
          </a:lnRef>
          <a:fillRef idx="0">
            <a:schemeClr val="accent1"/>
          </a:fillRef>
          <a:effectRef idx="0">
            <a:schemeClr val="accent1"/>
          </a:effectRef>
          <a:fontRef idx="minor">
            <a:schemeClr val="tx1"/>
          </a:fontRef>
        </p:style>
      </p:cxnSp>
      <p:sp>
        <p:nvSpPr>
          <p:cNvPr id="8" name="Rectangle 13"/>
          <p:cNvSpPr/>
          <p:nvPr userDrawn="1"/>
        </p:nvSpPr>
        <p:spPr>
          <a:xfrm>
            <a:off x="0" y="1219200"/>
            <a:ext cx="9144000" cy="5638800"/>
          </a:xfrm>
          <a:prstGeom prst="rect">
            <a:avLst/>
          </a:prstGeom>
          <a:solidFill>
            <a:srgbClr val="23E928"/>
          </a:solidFill>
          <a:ln>
            <a:solidFill>
              <a:srgbClr val="14CE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14"/>
          <p:cNvSpPr/>
          <p:nvPr userDrawn="1"/>
        </p:nvSpPr>
        <p:spPr>
          <a:xfrm>
            <a:off x="0" y="1219200"/>
            <a:ext cx="9144000" cy="5638800"/>
          </a:xfrm>
          <a:prstGeom prst="roundRect">
            <a:avLst/>
          </a:prstGeom>
          <a:solidFill>
            <a:schemeClr val="bg1"/>
          </a:solidFill>
          <a:ln>
            <a:solidFill>
              <a:srgbClr val="23E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5"/>
          <p:cNvSpPr txBox="1">
            <a:spLocks noChangeArrowheads="1"/>
          </p:cNvSpPr>
          <p:nvPr userDrawn="1"/>
        </p:nvSpPr>
        <p:spPr bwMode="auto">
          <a:xfrm>
            <a:off x="5584825" y="244480"/>
            <a:ext cx="3481388" cy="40011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sz="2000" b="1" dirty="0">
                <a:solidFill>
                  <a:schemeClr val="bg1"/>
                </a:solidFill>
                <a:latin typeface="Times New Roman" pitchFamily="18" charset="0"/>
                <a:cs typeface="Times New Roman" pitchFamily="18" charset="0"/>
              </a:rPr>
              <a:t> ENGLISH 3</a:t>
            </a:r>
          </a:p>
        </p:txBody>
      </p:sp>
      <p:sp>
        <p:nvSpPr>
          <p:cNvPr id="11" name="TextBox 17"/>
          <p:cNvSpPr txBox="1">
            <a:spLocks noChangeArrowheads="1"/>
          </p:cNvSpPr>
          <p:nvPr userDrawn="1"/>
        </p:nvSpPr>
        <p:spPr bwMode="auto">
          <a:xfrm>
            <a:off x="6537325" y="620714"/>
            <a:ext cx="1747594" cy="369332"/>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dirty="0">
                <a:solidFill>
                  <a:srgbClr val="FFFF00"/>
                </a:solidFill>
              </a:rPr>
              <a:t>Unit 16 Lesson 1</a:t>
            </a:r>
          </a:p>
        </p:txBody>
      </p:sp>
      <p:pic>
        <p:nvPicPr>
          <p:cNvPr id="12" name="Picture 19" descr="D:\VICEDU logo 2013\logo_NEW_GREEN\3_small.png"/>
          <p:cNvPicPr>
            <a:picLocks noChangeAspect="1" noChangeArrowheads="1"/>
          </p:cNvPicPr>
          <p:nvPr userDrawn="1"/>
        </p:nvPicPr>
        <p:blipFill>
          <a:blip r:embed="rId2"/>
          <a:srcRect/>
          <a:stretch>
            <a:fillRect/>
          </a:stretch>
        </p:blipFill>
        <p:spPr bwMode="auto">
          <a:xfrm>
            <a:off x="76202" y="33338"/>
            <a:ext cx="989013" cy="1022350"/>
          </a:xfrm>
          <a:prstGeom prst="rect">
            <a:avLst/>
          </a:prstGeom>
          <a:noFill/>
          <a:ln w="9525">
            <a:noFill/>
            <a:miter lim="800000"/>
            <a:headEnd/>
            <a:tailEnd/>
          </a:ln>
        </p:spPr>
      </p:pic>
      <p:sp>
        <p:nvSpPr>
          <p:cNvPr id="13" name="Rectangle 16"/>
          <p:cNvSpPr/>
          <p:nvPr userDrawn="1"/>
        </p:nvSpPr>
        <p:spPr>
          <a:xfrm>
            <a:off x="6477000" y="228600"/>
            <a:ext cx="19050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4" name="TextBox 17"/>
          <p:cNvSpPr txBox="1"/>
          <p:nvPr userDrawn="1"/>
        </p:nvSpPr>
        <p:spPr>
          <a:xfrm>
            <a:off x="5394326" y="285757"/>
            <a:ext cx="3749744" cy="646331"/>
          </a:xfrm>
          <a:prstGeom prst="rect">
            <a:avLst/>
          </a:prstGeom>
          <a:noFill/>
        </p:spPr>
        <p:txBody>
          <a:bodyPr wrap="none">
            <a:spAutoFit/>
          </a:bodyPr>
          <a:lstStyle/>
          <a:p>
            <a:pPr eaLnBrk="0" hangingPunct="0">
              <a:defRPr/>
            </a:pPr>
            <a:r>
              <a:rPr lang="en-US" b="1">
                <a:solidFill>
                  <a:schemeClr val="bg1"/>
                </a:solidFill>
                <a:latin typeface="Times New Roman" pitchFamily="18" charset="0"/>
                <a:cs typeface="Times New Roman" pitchFamily="18" charset="0"/>
              </a:rPr>
              <a:t>LET’S LEARN ENGLISH BOOK 2</a:t>
            </a:r>
          </a:p>
          <a:p>
            <a:pPr eaLnBrk="0" hangingPunct="0">
              <a:defRPr/>
            </a:pPr>
            <a:r>
              <a:rPr lang="en-US" b="1">
                <a:solidFill>
                  <a:srgbClr val="FFFF00"/>
                </a:solidFill>
                <a:latin typeface="Times New Roman" pitchFamily="18" charset="0"/>
                <a:cs typeface="Times New Roman" pitchFamily="18" charset="0"/>
              </a:rPr>
              <a:t>UNIT 12</a:t>
            </a:r>
          </a:p>
        </p:txBody>
      </p:sp>
      <p:sp>
        <p:nvSpPr>
          <p:cNvPr id="15" name="Rectangle 2"/>
          <p:cNvSpPr/>
          <p:nvPr userDrawn="1"/>
        </p:nvSpPr>
        <p:spPr>
          <a:xfrm>
            <a:off x="5486400" y="228600"/>
            <a:ext cx="36576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7" name="Rectangle 16"/>
          <p:cNvSpPr/>
          <p:nvPr userDrawn="1"/>
        </p:nvSpPr>
        <p:spPr>
          <a:xfrm>
            <a:off x="4263233" y="169863"/>
            <a:ext cx="5057773" cy="646331"/>
          </a:xfrm>
          <a:prstGeom prst="rect">
            <a:avLst/>
          </a:prstGeom>
        </p:spPr>
        <p:txBody>
          <a:bodyPr wrap="square">
            <a:spAutoFit/>
          </a:bodyPr>
          <a:lstStyle/>
          <a:p>
            <a:pPr algn="ctr" eaLnBrk="0" hangingPunct="0">
              <a:defRPr/>
            </a:pPr>
            <a:r>
              <a:rPr lang="en-US" b="1" dirty="0">
                <a:solidFill>
                  <a:schemeClr val="bg1"/>
                </a:solidFill>
                <a:latin typeface="Times New Roman" panose="02020603050405020304" pitchFamily="18" charset="0"/>
                <a:cs typeface="Times New Roman" panose="02020603050405020304" pitchFamily="18" charset="0"/>
              </a:rPr>
              <a:t>TIẾNG</a:t>
            </a:r>
            <a:r>
              <a:rPr lang="en-US" b="1" baseline="0" dirty="0">
                <a:solidFill>
                  <a:schemeClr val="bg1"/>
                </a:solidFill>
                <a:latin typeface="Times New Roman" panose="02020603050405020304" pitchFamily="18" charset="0"/>
                <a:cs typeface="Times New Roman" panose="02020603050405020304" pitchFamily="18" charset="0"/>
              </a:rPr>
              <a:t> ANH 1 - </a:t>
            </a:r>
            <a:r>
              <a:rPr lang="en-US" b="1" dirty="0">
                <a:solidFill>
                  <a:schemeClr val="bg1"/>
                </a:solidFill>
                <a:latin typeface="Times New Roman" panose="02020603050405020304" pitchFamily="18" charset="0"/>
                <a:cs typeface="Times New Roman" panose="02020603050405020304" pitchFamily="18" charset="0"/>
              </a:rPr>
              <a:t>MACMILLAN NEXT</a:t>
            </a:r>
            <a:r>
              <a:rPr lang="en-US" b="1" baseline="0" dirty="0">
                <a:solidFill>
                  <a:schemeClr val="bg1"/>
                </a:solidFill>
                <a:latin typeface="Times New Roman" panose="02020603050405020304" pitchFamily="18" charset="0"/>
                <a:cs typeface="Times New Roman" panose="02020603050405020304" pitchFamily="18" charset="0"/>
              </a:rPr>
              <a:t> MOVE</a:t>
            </a:r>
          </a:p>
          <a:p>
            <a:pPr algn="ctr" eaLnBrk="0" hangingPunct="0">
              <a:defRPr/>
            </a:pPr>
            <a:r>
              <a:rPr lang="en-US" b="1" baseline="0" dirty="0">
                <a:solidFill>
                  <a:schemeClr val="bg1"/>
                </a:solidFill>
                <a:latin typeface="Times New Roman" panose="02020603050405020304" pitchFamily="18" charset="0"/>
                <a:cs typeface="Times New Roman" panose="02020603050405020304" pitchFamily="18" charset="0"/>
              </a:rPr>
              <a:t>Unit 1-lesson 5-GRAMMAR</a:t>
            </a:r>
            <a:endParaRPr lang="en-US"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 Placeholder 2"/>
          <p:cNvSpPr txBox="1">
            <a:spLocks/>
          </p:cNvSpPr>
          <p:nvPr userDrawn="1"/>
        </p:nvSpPr>
        <p:spPr>
          <a:xfrm>
            <a:off x="457200" y="1600206"/>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3200"/>
              <a:t>Click to edit Master text styles</a:t>
            </a:r>
          </a:p>
          <a:p>
            <a:pPr lvl="1" fontAlgn="auto">
              <a:spcAft>
                <a:spcPts val="0"/>
              </a:spcAft>
              <a:defRPr/>
            </a:pPr>
            <a:r>
              <a:rPr lang="en-US" sz="2800"/>
              <a:t>Second level</a:t>
            </a:r>
          </a:p>
          <a:p>
            <a:pPr lvl="2" fontAlgn="auto">
              <a:spcAft>
                <a:spcPts val="0"/>
              </a:spcAft>
              <a:defRPr/>
            </a:pPr>
            <a:r>
              <a:rPr lang="en-US" sz="2400"/>
              <a:t>Third level</a:t>
            </a:r>
          </a:p>
          <a:p>
            <a:pPr lvl="3" fontAlgn="auto">
              <a:spcAft>
                <a:spcPts val="0"/>
              </a:spcAft>
              <a:defRPr/>
            </a:pPr>
            <a:r>
              <a:rPr lang="en-US" sz="2000"/>
              <a:t>Fourth level</a:t>
            </a:r>
          </a:p>
          <a:p>
            <a:pPr lvl="4" fontAlgn="auto">
              <a:spcAft>
                <a:spcPts val="0"/>
              </a:spcAft>
              <a:defRPr/>
            </a:pPr>
            <a:r>
              <a:rPr lang="en-US" sz="2000"/>
              <a:t>Fifth level</a:t>
            </a:r>
          </a:p>
        </p:txBody>
      </p:sp>
      <p:sp>
        <p:nvSpPr>
          <p:cNvPr id="5" name="Date Placeholder 3"/>
          <p:cNvSpPr txBox="1">
            <a:spLocks/>
          </p:cNvSpPr>
          <p:nvPr userDrawn="1"/>
        </p:nvSpPr>
        <p:spPr>
          <a:xfrm>
            <a:off x="457200" y="6356358"/>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AC9B885-DDB7-4755-93EE-691C8B549082}" type="datetimeFigureOut">
              <a:rPr lang="en-US" sz="1200" smtClean="0"/>
              <a:pPr fontAlgn="auto">
                <a:spcBef>
                  <a:spcPts val="0"/>
                </a:spcBef>
                <a:spcAft>
                  <a:spcPts val="0"/>
                </a:spcAft>
                <a:defRPr/>
              </a:pPr>
              <a:t>9/3/2020</a:t>
            </a:fld>
            <a:endParaRPr lang="en-US" sz="1200"/>
          </a:p>
        </p:txBody>
      </p:sp>
      <p:sp>
        <p:nvSpPr>
          <p:cNvPr id="6" name="Slide Number Placeholder 5"/>
          <p:cNvSpPr txBox="1">
            <a:spLocks/>
          </p:cNvSpPr>
          <p:nvPr userDrawn="1"/>
        </p:nvSpPr>
        <p:spPr>
          <a:xfrm>
            <a:off x="6553200" y="6356358"/>
            <a:ext cx="2133600" cy="365125"/>
          </a:xfrm>
          <a:prstGeom prst="rect">
            <a:avLst/>
          </a:prstGeom>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defRPr/>
            </a:pPr>
            <a:fld id="{1DE90882-4742-49C3-9CD8-622FA7EF859F}" type="slidenum">
              <a:rPr lang="en-US" altLang="vi-VN" sz="1200" smtClean="0">
                <a:solidFill>
                  <a:srgbClr val="898989"/>
                </a:solidFill>
              </a:rPr>
              <a:pPr algn="r" eaLnBrk="1" hangingPunct="1">
                <a:defRPr/>
              </a:pPr>
              <a:t>‹#›</a:t>
            </a:fld>
            <a:endParaRPr lang="en-US" altLang="vi-VN" sz="1200">
              <a:solidFill>
                <a:srgbClr val="898989"/>
              </a:solidFill>
            </a:endParaRPr>
          </a:p>
        </p:txBody>
      </p:sp>
      <p:sp>
        <p:nvSpPr>
          <p:cNvPr id="7" name="Rectangle 10"/>
          <p:cNvSpPr/>
          <p:nvPr userDrawn="1"/>
        </p:nvSpPr>
        <p:spPr>
          <a:xfrm>
            <a:off x="0" y="17463"/>
            <a:ext cx="9144000" cy="1066800"/>
          </a:xfrm>
          <a:prstGeom prst="rect">
            <a:avLst/>
          </a:prstGeom>
          <a:solidFill>
            <a:srgbClr val="14CE18"/>
          </a:solidFill>
          <a:ln>
            <a:solidFill>
              <a:srgbClr val="16AA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11"/>
          <p:cNvSpPr txBox="1">
            <a:spLocks noChangeArrowheads="1"/>
          </p:cNvSpPr>
          <p:nvPr userDrawn="1"/>
        </p:nvSpPr>
        <p:spPr bwMode="auto">
          <a:xfrm>
            <a:off x="703267" y="173038"/>
            <a:ext cx="3481387" cy="646112"/>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b="1" dirty="0">
                <a:solidFill>
                  <a:schemeClr val="bg1"/>
                </a:solidFill>
                <a:latin typeface="Times New Roman" pitchFamily="18" charset="0"/>
                <a:cs typeface="Times New Roman" pitchFamily="18" charset="0"/>
              </a:rPr>
              <a:t> VICTORIA</a:t>
            </a:r>
          </a:p>
          <a:p>
            <a:pPr algn="ctr" fontAlgn="auto">
              <a:spcBef>
                <a:spcPts val="0"/>
              </a:spcBef>
              <a:spcAft>
                <a:spcPts val="0"/>
              </a:spcAft>
              <a:defRPr/>
            </a:pPr>
            <a:r>
              <a:rPr lang="en-US" b="1" dirty="0">
                <a:solidFill>
                  <a:schemeClr val="bg1"/>
                </a:solidFill>
                <a:latin typeface="Times New Roman" pitchFamily="18" charset="0"/>
                <a:cs typeface="Times New Roman" pitchFamily="18" charset="0"/>
              </a:rPr>
              <a:t>   Education &amp; Training J.S.C</a:t>
            </a:r>
          </a:p>
        </p:txBody>
      </p:sp>
      <p:cxnSp>
        <p:nvCxnSpPr>
          <p:cNvPr id="9" name="Straight Connector 12"/>
          <p:cNvCxnSpPr/>
          <p:nvPr userDrawn="1"/>
        </p:nvCxnSpPr>
        <p:spPr>
          <a:xfrm>
            <a:off x="0" y="1143000"/>
            <a:ext cx="9144000" cy="0"/>
          </a:xfrm>
          <a:prstGeom prst="line">
            <a:avLst/>
          </a:prstGeom>
          <a:ln w="38100">
            <a:solidFill>
              <a:srgbClr val="16AA16"/>
            </a:solidFill>
          </a:ln>
        </p:spPr>
        <p:style>
          <a:lnRef idx="1">
            <a:schemeClr val="accent1"/>
          </a:lnRef>
          <a:fillRef idx="0">
            <a:schemeClr val="accent1"/>
          </a:fillRef>
          <a:effectRef idx="0">
            <a:schemeClr val="accent1"/>
          </a:effectRef>
          <a:fontRef idx="minor">
            <a:schemeClr val="tx1"/>
          </a:fontRef>
        </p:style>
      </p:cxnSp>
      <p:sp>
        <p:nvSpPr>
          <p:cNvPr id="10" name="Rectangle 13"/>
          <p:cNvSpPr/>
          <p:nvPr userDrawn="1"/>
        </p:nvSpPr>
        <p:spPr>
          <a:xfrm>
            <a:off x="0" y="1219200"/>
            <a:ext cx="9144000" cy="5638800"/>
          </a:xfrm>
          <a:prstGeom prst="rect">
            <a:avLst/>
          </a:prstGeom>
          <a:solidFill>
            <a:srgbClr val="23E928"/>
          </a:solidFill>
          <a:ln>
            <a:solidFill>
              <a:srgbClr val="14CE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4"/>
          <p:cNvSpPr/>
          <p:nvPr userDrawn="1"/>
        </p:nvSpPr>
        <p:spPr>
          <a:xfrm>
            <a:off x="0" y="1219200"/>
            <a:ext cx="9144000" cy="5638800"/>
          </a:xfrm>
          <a:prstGeom prst="roundRect">
            <a:avLst/>
          </a:prstGeom>
          <a:solidFill>
            <a:schemeClr val="bg1"/>
          </a:solidFill>
          <a:ln>
            <a:solidFill>
              <a:srgbClr val="23E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5"/>
          <p:cNvSpPr txBox="1">
            <a:spLocks noChangeArrowheads="1"/>
          </p:cNvSpPr>
          <p:nvPr userDrawn="1"/>
        </p:nvSpPr>
        <p:spPr bwMode="auto">
          <a:xfrm>
            <a:off x="5584825" y="244480"/>
            <a:ext cx="3481388" cy="40011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sz="2000" b="1" dirty="0">
                <a:solidFill>
                  <a:schemeClr val="bg1"/>
                </a:solidFill>
                <a:latin typeface="Times New Roman" pitchFamily="18" charset="0"/>
                <a:cs typeface="Times New Roman" pitchFamily="18" charset="0"/>
              </a:rPr>
              <a:t> ENGLISH 3</a:t>
            </a:r>
          </a:p>
        </p:txBody>
      </p:sp>
      <p:sp>
        <p:nvSpPr>
          <p:cNvPr id="13" name="TextBox 17"/>
          <p:cNvSpPr txBox="1">
            <a:spLocks noChangeArrowheads="1"/>
          </p:cNvSpPr>
          <p:nvPr userDrawn="1"/>
        </p:nvSpPr>
        <p:spPr bwMode="auto">
          <a:xfrm>
            <a:off x="6537325" y="620714"/>
            <a:ext cx="1747594" cy="369332"/>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dirty="0">
                <a:solidFill>
                  <a:srgbClr val="FFFF00"/>
                </a:solidFill>
              </a:rPr>
              <a:t>Unit 16 Lesson 1</a:t>
            </a:r>
          </a:p>
        </p:txBody>
      </p:sp>
      <p:pic>
        <p:nvPicPr>
          <p:cNvPr id="14" name="Picture 19" descr="D:\VICEDU logo 2013\logo_NEW_GREEN\3_small.png"/>
          <p:cNvPicPr>
            <a:picLocks noChangeAspect="1" noChangeArrowheads="1"/>
          </p:cNvPicPr>
          <p:nvPr userDrawn="1"/>
        </p:nvPicPr>
        <p:blipFill>
          <a:blip r:embed="rId2"/>
          <a:srcRect/>
          <a:stretch>
            <a:fillRect/>
          </a:stretch>
        </p:blipFill>
        <p:spPr bwMode="auto">
          <a:xfrm>
            <a:off x="76202" y="33338"/>
            <a:ext cx="989013" cy="1022350"/>
          </a:xfrm>
          <a:prstGeom prst="rect">
            <a:avLst/>
          </a:prstGeom>
          <a:noFill/>
          <a:ln w="9525">
            <a:noFill/>
            <a:miter lim="800000"/>
            <a:headEnd/>
            <a:tailEnd/>
          </a:ln>
        </p:spPr>
      </p:pic>
      <p:sp>
        <p:nvSpPr>
          <p:cNvPr id="15" name="Rectangle 16"/>
          <p:cNvSpPr/>
          <p:nvPr userDrawn="1"/>
        </p:nvSpPr>
        <p:spPr>
          <a:xfrm>
            <a:off x="6477000" y="228600"/>
            <a:ext cx="19050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6" name="TextBox 17"/>
          <p:cNvSpPr txBox="1"/>
          <p:nvPr userDrawn="1"/>
        </p:nvSpPr>
        <p:spPr>
          <a:xfrm>
            <a:off x="5394326" y="285757"/>
            <a:ext cx="3749744" cy="646331"/>
          </a:xfrm>
          <a:prstGeom prst="rect">
            <a:avLst/>
          </a:prstGeom>
          <a:noFill/>
        </p:spPr>
        <p:txBody>
          <a:bodyPr wrap="none">
            <a:spAutoFit/>
          </a:bodyPr>
          <a:lstStyle/>
          <a:p>
            <a:pPr eaLnBrk="0" hangingPunct="0">
              <a:defRPr/>
            </a:pPr>
            <a:r>
              <a:rPr lang="en-US" b="1">
                <a:solidFill>
                  <a:schemeClr val="bg1"/>
                </a:solidFill>
                <a:latin typeface="Times New Roman" pitchFamily="18" charset="0"/>
                <a:cs typeface="Times New Roman" pitchFamily="18" charset="0"/>
              </a:rPr>
              <a:t>LET’S LEARN ENGLISH BOOK 2</a:t>
            </a:r>
          </a:p>
          <a:p>
            <a:pPr eaLnBrk="0" hangingPunct="0">
              <a:defRPr/>
            </a:pPr>
            <a:r>
              <a:rPr lang="en-US" b="1">
                <a:solidFill>
                  <a:srgbClr val="FFFF00"/>
                </a:solidFill>
                <a:latin typeface="Times New Roman" pitchFamily="18" charset="0"/>
                <a:cs typeface="Times New Roman" pitchFamily="18" charset="0"/>
              </a:rPr>
              <a:t>UNIT 12</a:t>
            </a:r>
          </a:p>
        </p:txBody>
      </p:sp>
      <p:sp>
        <p:nvSpPr>
          <p:cNvPr id="17" name="Rectangle 6"/>
          <p:cNvSpPr/>
          <p:nvPr userDrawn="1"/>
        </p:nvSpPr>
        <p:spPr>
          <a:xfrm>
            <a:off x="5486400" y="228600"/>
            <a:ext cx="3657600" cy="762000"/>
          </a:xfrm>
          <a:prstGeom prst="rect">
            <a:avLst/>
          </a:prstGeom>
          <a:solidFill>
            <a:srgbClr val="14CE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8" name="TextBox 7"/>
          <p:cNvSpPr txBox="1"/>
          <p:nvPr userDrawn="1"/>
        </p:nvSpPr>
        <p:spPr>
          <a:xfrm>
            <a:off x="4224219" y="158780"/>
            <a:ext cx="4995983" cy="646331"/>
          </a:xfrm>
          <a:prstGeom prst="rect">
            <a:avLst/>
          </a:prstGeom>
          <a:noFill/>
        </p:spPr>
        <p:txBody>
          <a:bodyPr wrap="none">
            <a:spAutoFit/>
          </a:bodyPr>
          <a:lstStyle/>
          <a:p>
            <a:pPr algn="ctr" eaLnBrk="0" hangingPunct="0">
              <a:defRPr/>
            </a:pPr>
            <a:r>
              <a:rPr lang="en-US" b="1" dirty="0">
                <a:solidFill>
                  <a:schemeClr val="bg1"/>
                </a:solidFill>
                <a:latin typeface="Times New Roman" panose="02020603050405020304" pitchFamily="18" charset="0"/>
                <a:cs typeface="Times New Roman" panose="02020603050405020304" pitchFamily="18" charset="0"/>
              </a:rPr>
              <a:t>TIẾNG</a:t>
            </a:r>
            <a:r>
              <a:rPr lang="en-US" b="1" baseline="0" dirty="0">
                <a:solidFill>
                  <a:schemeClr val="bg1"/>
                </a:solidFill>
                <a:latin typeface="Times New Roman" panose="02020603050405020304" pitchFamily="18" charset="0"/>
                <a:cs typeface="Times New Roman" panose="02020603050405020304" pitchFamily="18" charset="0"/>
              </a:rPr>
              <a:t> ANH 1 - </a:t>
            </a:r>
            <a:r>
              <a:rPr lang="en-US" b="1" dirty="0">
                <a:solidFill>
                  <a:schemeClr val="bg1"/>
                </a:solidFill>
                <a:latin typeface="Times New Roman" panose="02020603050405020304" pitchFamily="18" charset="0"/>
                <a:cs typeface="Times New Roman" panose="02020603050405020304" pitchFamily="18" charset="0"/>
              </a:rPr>
              <a:t>MACMILLAN NEXT</a:t>
            </a:r>
            <a:r>
              <a:rPr lang="en-US" b="1" baseline="0" dirty="0">
                <a:solidFill>
                  <a:schemeClr val="bg1"/>
                </a:solidFill>
                <a:latin typeface="Times New Roman" panose="02020603050405020304" pitchFamily="18" charset="0"/>
                <a:cs typeface="Times New Roman" panose="02020603050405020304" pitchFamily="18" charset="0"/>
              </a:rPr>
              <a:t> MOVE </a:t>
            </a:r>
          </a:p>
          <a:p>
            <a:pPr algn="ctr" eaLnBrk="0" hangingPunct="0">
              <a:defRPr/>
            </a:pPr>
            <a:r>
              <a:rPr lang="en-US" b="1" baseline="0" dirty="0">
                <a:solidFill>
                  <a:schemeClr val="bg1"/>
                </a:solidFill>
                <a:latin typeface="Times New Roman" panose="02020603050405020304" pitchFamily="18" charset="0"/>
                <a:cs typeface="Times New Roman" panose="02020603050405020304" pitchFamily="18" charset="0"/>
              </a:rPr>
              <a:t>Unit 1-Lesson 5-GRAMMAR</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20574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p:ph type="dt" sz="half" idx="10"/>
          </p:nvPr>
        </p:nvSpPr>
        <p:spPr/>
        <p:txBody>
          <a:bodyPr/>
          <a:lstStyle>
            <a:lvl1pPr>
              <a:defRPr/>
            </a:lvl1pPr>
          </a:lstStyle>
          <a:p>
            <a:pPr>
              <a:defRPr/>
            </a:pPr>
            <a:fld id="{B0C8E985-641E-4116-BD9C-F31F2C2AF037}" type="datetimeFigureOut">
              <a:rPr lang="en-US"/>
              <a:pPr>
                <a:defRPr/>
              </a:pPr>
              <a:t>9/3/2020</a:t>
            </a:fld>
            <a:endParaRPr lang="en-US"/>
          </a:p>
        </p:txBody>
      </p:sp>
      <p:sp>
        <p:nvSpPr>
          <p:cNvPr id="20" name="Footer Placeholder 4"/>
          <p:cNvSpPr>
            <a:spLocks noGrp="1"/>
          </p:cNvSpPr>
          <p:nvPr>
            <p:ph type="ftr" sz="quarter" idx="11"/>
          </p:nvPr>
        </p:nvSpPr>
        <p:spPr/>
        <p:txBody>
          <a:bodyPr/>
          <a:lstStyle>
            <a:lvl1pPr>
              <a:defRPr/>
            </a:lvl1pPr>
          </a:lstStyle>
          <a:p>
            <a:pPr>
              <a:defRPr/>
            </a:pPr>
            <a:endParaRPr lang="en-US"/>
          </a:p>
        </p:txBody>
      </p:sp>
      <p:sp>
        <p:nvSpPr>
          <p:cNvPr id="21" name="Slide Number Placeholder 5"/>
          <p:cNvSpPr>
            <a:spLocks noGrp="1"/>
          </p:cNvSpPr>
          <p:nvPr>
            <p:ph type="sldNum" sz="quarter" idx="12"/>
          </p:nvPr>
        </p:nvSpPr>
        <p:spPr/>
        <p:txBody>
          <a:bodyPr/>
          <a:lstStyle>
            <a:lvl1pPr>
              <a:defRPr/>
            </a:lvl1pPr>
          </a:lstStyle>
          <a:p>
            <a:pPr>
              <a:defRPr/>
            </a:pPr>
            <a:fld id="{5EDF2494-FF04-4E2F-9D6B-16A7880F2164}" type="slidenum">
              <a:rPr lang="en-US" altLang="vi-VN"/>
              <a:pPr>
                <a:defRPr/>
              </a:pPr>
              <a:t>‹#›</a:t>
            </a:fld>
            <a:endParaRPr lang="en-US" alt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58978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3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defRPr/>
            </a:pPr>
            <a:fld id="{FBC72C09-E6AE-49CE-B1F1-DCFF405DE7D3}" type="datetimeFigureOut">
              <a:rPr lang="en-US"/>
              <a:pPr>
                <a:defRPr/>
              </a:pPr>
              <a:t>9/3/2020</a:t>
            </a:fld>
            <a:endParaRPr lang="en-US"/>
          </a:p>
        </p:txBody>
      </p:sp>
      <p:sp>
        <p:nvSpPr>
          <p:cNvPr id="3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36"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anose="020B0604020202020204" pitchFamily="34" charset="0"/>
              </a:defRPr>
            </a:lvl1pPr>
          </a:lstStyle>
          <a:p>
            <a:pPr>
              <a:defRPr/>
            </a:pPr>
            <a:fld id="{42E25E23-3EFE-4495-B308-30D0536F10B1}"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10%20Track%2010.wm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10%20Track%2010.wma"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44.png"/><Relationship Id="rId26" Type="http://schemas.microsoft.com/office/2007/relationships/hdphoto" Target="../media/hdphoto13.wdp"/><Relationship Id="rId39" Type="http://schemas.microsoft.com/office/2007/relationships/hdphoto" Target="../media/hdphoto19.wdp"/><Relationship Id="rId21" Type="http://schemas.microsoft.com/office/2007/relationships/hdphoto" Target="../media/hdphoto11.wdp"/><Relationship Id="rId34" Type="http://schemas.microsoft.com/office/2007/relationships/hdphoto" Target="../media/hdphoto17.wdp"/><Relationship Id="rId42" Type="http://schemas.microsoft.com/office/2007/relationships/hdphoto" Target="../media/hdphoto20.wdp"/><Relationship Id="rId47" Type="http://schemas.openxmlformats.org/officeDocument/2006/relationships/image" Target="../media/image58.png"/><Relationship Id="rId50" Type="http://schemas.openxmlformats.org/officeDocument/2006/relationships/image" Target="../media/image59.png"/><Relationship Id="rId55" Type="http://schemas.openxmlformats.org/officeDocument/2006/relationships/slide" Target="slide24.xml"/><Relationship Id="rId7" Type="http://schemas.microsoft.com/office/2007/relationships/hdphoto" Target="../media/hdphoto4.wdp"/><Relationship Id="rId12" Type="http://schemas.openxmlformats.org/officeDocument/2006/relationships/image" Target="../media/image41.png"/><Relationship Id="rId17" Type="http://schemas.microsoft.com/office/2007/relationships/hdphoto" Target="../media/hdphoto9.wdp"/><Relationship Id="rId25" Type="http://schemas.openxmlformats.org/officeDocument/2006/relationships/image" Target="../media/image48.png"/><Relationship Id="rId33" Type="http://schemas.openxmlformats.org/officeDocument/2006/relationships/image" Target="../media/image52.png"/><Relationship Id="rId38" Type="http://schemas.openxmlformats.org/officeDocument/2006/relationships/image" Target="../media/image55.png"/><Relationship Id="rId46" Type="http://schemas.openxmlformats.org/officeDocument/2006/relationships/slide" Target="slide21.xml"/><Relationship Id="rId59" Type="http://schemas.openxmlformats.org/officeDocument/2006/relationships/image" Target="../media/image62.pn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29" Type="http://schemas.openxmlformats.org/officeDocument/2006/relationships/image" Target="../media/image50.png"/><Relationship Id="rId41" Type="http://schemas.openxmlformats.org/officeDocument/2006/relationships/image" Target="../media/image56.png"/><Relationship Id="rId54" Type="http://schemas.microsoft.com/office/2007/relationships/hdphoto" Target="../media/hdphoto24.wdp"/><Relationship Id="rId1" Type="http://schemas.openxmlformats.org/officeDocument/2006/relationships/slideLayout" Target="../slideLayouts/slideLayout3.xml"/><Relationship Id="rId6" Type="http://schemas.openxmlformats.org/officeDocument/2006/relationships/image" Target="../media/image38.png"/><Relationship Id="rId11" Type="http://schemas.microsoft.com/office/2007/relationships/hdphoto" Target="../media/hdphoto6.wdp"/><Relationship Id="rId24" Type="http://schemas.openxmlformats.org/officeDocument/2006/relationships/image" Target="../media/image47.png"/><Relationship Id="rId32" Type="http://schemas.microsoft.com/office/2007/relationships/hdphoto" Target="../media/hdphoto16.wdp"/><Relationship Id="rId37" Type="http://schemas.microsoft.com/office/2007/relationships/hdphoto" Target="../media/hdphoto18.wdp"/><Relationship Id="rId40" Type="http://schemas.openxmlformats.org/officeDocument/2006/relationships/slide" Target="slide25.xml"/><Relationship Id="rId45" Type="http://schemas.microsoft.com/office/2007/relationships/hdphoto" Target="../media/hdphoto21.wdp"/><Relationship Id="rId53" Type="http://schemas.openxmlformats.org/officeDocument/2006/relationships/image" Target="../media/image60.png"/><Relationship Id="rId58" Type="http://schemas.openxmlformats.org/officeDocument/2006/relationships/slide" Target="slide26.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microsoft.com/office/2007/relationships/hdphoto" Target="../media/hdphoto14.wdp"/><Relationship Id="rId36" Type="http://schemas.openxmlformats.org/officeDocument/2006/relationships/image" Target="../media/image54.png"/><Relationship Id="rId49" Type="http://schemas.openxmlformats.org/officeDocument/2006/relationships/slide" Target="slide22.xml"/><Relationship Id="rId57" Type="http://schemas.microsoft.com/office/2007/relationships/hdphoto" Target="../media/hdphoto25.wdp"/><Relationship Id="rId10" Type="http://schemas.openxmlformats.org/officeDocument/2006/relationships/image" Target="../media/image40.png"/><Relationship Id="rId19" Type="http://schemas.microsoft.com/office/2007/relationships/hdphoto" Target="../media/hdphoto10.wdp"/><Relationship Id="rId31" Type="http://schemas.openxmlformats.org/officeDocument/2006/relationships/image" Target="../media/image51.png"/><Relationship Id="rId44" Type="http://schemas.openxmlformats.org/officeDocument/2006/relationships/image" Target="../media/image57.png"/><Relationship Id="rId52" Type="http://schemas.openxmlformats.org/officeDocument/2006/relationships/slide" Target="slide23.xml"/><Relationship Id="rId60" Type="http://schemas.microsoft.com/office/2007/relationships/hdphoto" Target="../media/hdphoto26.wdp"/><Relationship Id="rId4" Type="http://schemas.openxmlformats.org/officeDocument/2006/relationships/image" Target="../media/image37.png"/><Relationship Id="rId9" Type="http://schemas.microsoft.com/office/2007/relationships/hdphoto" Target="../media/hdphoto5.wdp"/><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49.png"/><Relationship Id="rId30" Type="http://schemas.microsoft.com/office/2007/relationships/hdphoto" Target="../media/hdphoto15.wdp"/><Relationship Id="rId35" Type="http://schemas.openxmlformats.org/officeDocument/2006/relationships/image" Target="../media/image53.png"/><Relationship Id="rId43" Type="http://schemas.openxmlformats.org/officeDocument/2006/relationships/slide" Target="slide20.xml"/><Relationship Id="rId48" Type="http://schemas.microsoft.com/office/2007/relationships/hdphoto" Target="../media/hdphoto22.wdp"/><Relationship Id="rId56" Type="http://schemas.openxmlformats.org/officeDocument/2006/relationships/image" Target="../media/image61.png"/><Relationship Id="rId8" Type="http://schemas.openxmlformats.org/officeDocument/2006/relationships/image" Target="../media/image39.png"/><Relationship Id="rId51" Type="http://schemas.microsoft.com/office/2007/relationships/hdphoto" Target="../media/hdphoto23.wdp"/><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5.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5.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65.png"/><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89030"/>
            <a:ext cx="9144000" cy="1171787"/>
          </a:xfrm>
        </p:spPr>
        <p:txBody>
          <a:bodyPr/>
          <a:lstStyle/>
          <a:p>
            <a:pPr marL="0" indent="0" algn="ctr">
              <a:buNone/>
            </a:pPr>
            <a:r>
              <a:rPr lang="en-US" b="1" dirty="0" err="1">
                <a:latin typeface="Times" panose="02020603050405020304" pitchFamily="18" charset="0"/>
                <a:cs typeface="Times" panose="02020603050405020304" pitchFamily="18" charset="0"/>
              </a:rPr>
              <a:t>Tiếng</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Anh</a:t>
            </a:r>
            <a:r>
              <a:rPr lang="en-US" b="1" dirty="0">
                <a:latin typeface="Times" panose="02020603050405020304" pitchFamily="18" charset="0"/>
                <a:cs typeface="Times" panose="02020603050405020304" pitchFamily="18" charset="0"/>
              </a:rPr>
              <a:t> 1 - Macmillan Next Move</a:t>
            </a:r>
          </a:p>
          <a:p>
            <a:pPr marL="0" indent="0" algn="ctr">
              <a:buNone/>
            </a:pPr>
            <a:r>
              <a:rPr lang="en-US" b="1" dirty="0">
                <a:latin typeface="Times" panose="02020603050405020304" pitchFamily="18" charset="0"/>
                <a:cs typeface="Times" panose="02020603050405020304" pitchFamily="18" charset="0"/>
              </a:rPr>
              <a:t> Unit 1- Lesson 5: I’m… (six)</a:t>
            </a:r>
          </a:p>
        </p:txBody>
      </p:sp>
      <p:sp>
        <p:nvSpPr>
          <p:cNvPr id="4" name="Rectangle 3"/>
          <p:cNvSpPr/>
          <p:nvPr/>
        </p:nvSpPr>
        <p:spPr>
          <a:xfrm>
            <a:off x="420217" y="2663183"/>
            <a:ext cx="4265068" cy="4007251"/>
          </a:xfrm>
          <a:prstGeom prst="rect">
            <a:avLst/>
          </a:prstGeom>
        </p:spPr>
        <p:txBody>
          <a:bodyPr wrap="square">
            <a:spAutoFit/>
          </a:bodyPr>
          <a:lstStyle/>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Learning topic:</a:t>
            </a:r>
            <a:r>
              <a:rPr lang="en-US" i="1" dirty="0">
                <a:solidFill>
                  <a:schemeClr val="bg2">
                    <a:lumMod val="10000"/>
                  </a:schemeClr>
                </a:solidFill>
                <a:latin typeface="Times" panose="02020603050405020304" pitchFamily="18" charset="0"/>
                <a:cs typeface="Times" panose="02020603050405020304" pitchFamily="18" charset="0"/>
              </a:rPr>
              <a:t> Age</a:t>
            </a:r>
            <a:endParaRPr lang="en-US" dirty="0">
              <a:solidFill>
                <a:schemeClr val="bg2">
                  <a:lumMod val="10000"/>
                </a:schemeClr>
              </a:solidFill>
              <a:latin typeface="Times" panose="02020603050405020304" pitchFamily="18" charset="0"/>
              <a:cs typeface="Times" panose="02020603050405020304" pitchFamily="18" charset="0"/>
            </a:endParaRP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Class objectives: </a:t>
            </a:r>
            <a:r>
              <a:rPr lang="en-US" i="1" dirty="0">
                <a:solidFill>
                  <a:schemeClr val="bg2">
                    <a:lumMod val="10000"/>
                  </a:schemeClr>
                </a:solidFill>
                <a:latin typeface="Times" panose="02020603050405020304" pitchFamily="18" charset="0"/>
                <a:cs typeface="Times" panose="02020603050405020304" pitchFamily="18" charset="0"/>
              </a:rPr>
              <a:t>discover how to say their age</a:t>
            </a: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Class duration: </a:t>
            </a:r>
            <a:r>
              <a:rPr lang="en-US" i="1" dirty="0">
                <a:solidFill>
                  <a:schemeClr val="bg2">
                    <a:lumMod val="10000"/>
                  </a:schemeClr>
                </a:solidFill>
                <a:latin typeface="Times" panose="02020603050405020304" pitchFamily="18" charset="0"/>
                <a:cs typeface="Times" panose="02020603050405020304" pitchFamily="18" charset="0"/>
              </a:rPr>
              <a:t>40 minutes</a:t>
            </a: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Vocabulary: </a:t>
            </a:r>
            <a:r>
              <a:rPr lang="en-US" i="1" dirty="0">
                <a:solidFill>
                  <a:schemeClr val="bg2">
                    <a:lumMod val="10000"/>
                  </a:schemeClr>
                </a:solidFill>
                <a:latin typeface="Times" panose="02020603050405020304" pitchFamily="18" charset="0"/>
                <a:cs typeface="Times" panose="02020603050405020304" pitchFamily="18" charset="0"/>
              </a:rPr>
              <a:t>one, two, three, four, five, six, seven, eight, nine, ten</a:t>
            </a: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Grammar</a:t>
            </a:r>
            <a:r>
              <a:rPr lang="en-US" i="1" dirty="0">
                <a:solidFill>
                  <a:schemeClr val="bg2">
                    <a:lumMod val="10000"/>
                  </a:schemeClr>
                </a:solidFill>
                <a:latin typeface="Times" panose="02020603050405020304" pitchFamily="18" charset="0"/>
                <a:cs typeface="Times" panose="02020603050405020304" pitchFamily="18" charset="0"/>
              </a:rPr>
              <a:t>: I’m.......(six)</a:t>
            </a: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Resources: </a:t>
            </a:r>
            <a:r>
              <a:rPr lang="en-US" i="1" dirty="0">
                <a:solidFill>
                  <a:schemeClr val="bg2">
                    <a:lumMod val="10000"/>
                  </a:schemeClr>
                </a:solidFill>
                <a:latin typeface="Times" panose="02020603050405020304" pitchFamily="18" charset="0"/>
                <a:cs typeface="Times" panose="02020603050405020304" pitchFamily="18" charset="0"/>
              </a:rPr>
              <a:t>Student Book P10</a:t>
            </a:r>
          </a:p>
          <a:p>
            <a:pPr>
              <a:lnSpc>
                <a:spcPct val="120000"/>
              </a:lnSpc>
              <a:spcAft>
                <a:spcPts val="1200"/>
              </a:spcAft>
            </a:pPr>
            <a:r>
              <a:rPr lang="en-US" b="1" dirty="0">
                <a:solidFill>
                  <a:schemeClr val="bg2">
                    <a:lumMod val="10000"/>
                  </a:schemeClr>
                </a:solidFill>
                <a:latin typeface="Times" panose="02020603050405020304" pitchFamily="18" charset="0"/>
                <a:cs typeface="Times" panose="02020603050405020304" pitchFamily="18" charset="0"/>
              </a:rPr>
              <a:t>Songs: </a:t>
            </a:r>
            <a:r>
              <a:rPr lang="en-US" i="1" dirty="0">
                <a:solidFill>
                  <a:schemeClr val="bg2">
                    <a:lumMod val="10000"/>
                  </a:schemeClr>
                </a:solidFill>
                <a:latin typeface="Times" panose="02020603050405020304" pitchFamily="18" charset="0"/>
                <a:cs typeface="Times" panose="02020603050405020304" pitchFamily="18" charset="0"/>
              </a:rPr>
              <a:t>How old are you song, </a:t>
            </a:r>
            <a:r>
              <a:rPr lang="vi-VN" i="1" dirty="0">
                <a:solidFill>
                  <a:schemeClr val="bg2">
                    <a:lumMod val="10000"/>
                  </a:schemeClr>
                </a:solidFill>
                <a:latin typeface="Times" panose="02020603050405020304" pitchFamily="18" charset="0"/>
                <a:cs typeface="Times" panose="02020603050405020304" pitchFamily="18" charset="0"/>
              </a:rPr>
              <a:t>number song</a:t>
            </a:r>
            <a:endParaRPr lang="en-US" i="1" dirty="0">
              <a:solidFill>
                <a:schemeClr val="bg2">
                  <a:lumMod val="10000"/>
                </a:schemeClr>
              </a:solidFill>
              <a:latin typeface="Times" panose="02020603050405020304" pitchFamily="18" charset="0"/>
              <a:cs typeface="Times" panose="02020603050405020304" pitchFamily="18" charset="0"/>
            </a:endParaRPr>
          </a:p>
        </p:txBody>
      </p:sp>
      <p:pic>
        <p:nvPicPr>
          <p:cNvPr id="3" name="Picture 2"/>
          <p:cNvPicPr>
            <a:picLocks noChangeAspect="1"/>
          </p:cNvPicPr>
          <p:nvPr/>
        </p:nvPicPr>
        <p:blipFill>
          <a:blip r:embed="rId2"/>
          <a:stretch>
            <a:fillRect/>
          </a:stretch>
        </p:blipFill>
        <p:spPr>
          <a:xfrm>
            <a:off x="5333674" y="2666806"/>
            <a:ext cx="3462235" cy="40036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738" y="1150497"/>
            <a:ext cx="8469593" cy="5266936"/>
          </a:xfrm>
          <a:prstGeom prst="rect">
            <a:avLst/>
          </a:prstGeom>
        </p:spPr>
      </p:pic>
      <p:sp>
        <p:nvSpPr>
          <p:cNvPr id="7" name="Action Button: Sound 6">
            <a:hlinkClick r:id="rId4" action="ppaction://hlinkfile" highlightClick="1"/>
          </p:cNvPr>
          <p:cNvSpPr/>
          <p:nvPr/>
        </p:nvSpPr>
        <p:spPr>
          <a:xfrm>
            <a:off x="2" y="1150496"/>
            <a:ext cx="695459" cy="695459"/>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915767" y="5911235"/>
            <a:ext cx="1767840"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srgbClr val="0000CC"/>
                </a:solidFill>
              </a:rPr>
              <a:t>Fiona</a:t>
            </a:r>
          </a:p>
        </p:txBody>
      </p:sp>
    </p:spTree>
    <p:extLst>
      <p:ext uri="{BB962C8B-B14F-4D97-AF65-F5344CB8AC3E}">
        <p14:creationId xmlns:p14="http://schemas.microsoft.com/office/powerpoint/2010/main" val="42484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7-06 at 2.54.46 PM.png"/>
          <p:cNvPicPr>
            <a:picLocks noGrp="1" noChangeAspect="1"/>
          </p:cNvPicPr>
          <p:nvPr>
            <p:ph idx="1"/>
          </p:nvPr>
        </p:nvPicPr>
        <p:blipFill rotWithShape="1">
          <a:blip r:embed="rId2"/>
          <a:srcRect t="16472" r="35844" b="52219"/>
          <a:stretch/>
        </p:blipFill>
        <p:spPr>
          <a:xfrm>
            <a:off x="2733120" y="1302335"/>
            <a:ext cx="3307471" cy="22028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1"/>
          <p:cNvSpPr txBox="1">
            <a:spLocks/>
          </p:cNvSpPr>
          <p:nvPr/>
        </p:nvSpPr>
        <p:spPr>
          <a:xfrm>
            <a:off x="1661576" y="2985071"/>
            <a:ext cx="1767840"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srgbClr val="0000CC"/>
                </a:solidFill>
              </a:rPr>
              <a:t>Fiona</a:t>
            </a:r>
          </a:p>
        </p:txBody>
      </p:sp>
      <p:sp>
        <p:nvSpPr>
          <p:cNvPr id="7" name="Title 1"/>
          <p:cNvSpPr txBox="1">
            <a:spLocks/>
          </p:cNvSpPr>
          <p:nvPr/>
        </p:nvSpPr>
        <p:spPr>
          <a:xfrm>
            <a:off x="5056909" y="2985655"/>
            <a:ext cx="1767840"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solidFill>
                  <a:srgbClr val="D60CCC"/>
                </a:solidFill>
              </a:rPr>
              <a:t>Caleb</a:t>
            </a:r>
          </a:p>
        </p:txBody>
      </p:sp>
      <p:sp>
        <p:nvSpPr>
          <p:cNvPr id="8" name="Title 1"/>
          <p:cNvSpPr txBox="1">
            <a:spLocks/>
          </p:cNvSpPr>
          <p:nvPr/>
        </p:nvSpPr>
        <p:spPr>
          <a:xfrm>
            <a:off x="550511" y="4277998"/>
            <a:ext cx="3661276"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Hello,  I’m Fiona</a:t>
            </a:r>
            <a:r>
              <a:rPr lang="en-US" sz="2800" b="1" dirty="0">
                <a:solidFill>
                  <a:srgbClr val="0000CC"/>
                </a:solidFill>
              </a:rPr>
              <a:t>.</a:t>
            </a:r>
          </a:p>
        </p:txBody>
      </p:sp>
      <p:sp>
        <p:nvSpPr>
          <p:cNvPr id="9" name="Action Button: Sound 8">
            <a:hlinkClick r:id="rId3" action="ppaction://hlinkfile" highlightClick="1"/>
          </p:cNvPr>
          <p:cNvSpPr/>
          <p:nvPr/>
        </p:nvSpPr>
        <p:spPr>
          <a:xfrm>
            <a:off x="550508" y="1449758"/>
            <a:ext cx="695459" cy="695459"/>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5156668" y="4277998"/>
            <a:ext cx="3336175"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Hello, I’m Caleb.</a:t>
            </a:r>
          </a:p>
        </p:txBody>
      </p:sp>
      <p:sp>
        <p:nvSpPr>
          <p:cNvPr id="11" name="Title 1"/>
          <p:cNvSpPr txBox="1">
            <a:spLocks/>
          </p:cNvSpPr>
          <p:nvPr/>
        </p:nvSpPr>
        <p:spPr>
          <a:xfrm>
            <a:off x="5322925" y="5199320"/>
            <a:ext cx="2698865"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I’m</a:t>
            </a:r>
            <a:r>
              <a:rPr lang="en-US" sz="4000" b="1" dirty="0">
                <a:solidFill>
                  <a:srgbClr val="D60CCC"/>
                </a:solidFill>
              </a:rPr>
              <a:t> six.</a:t>
            </a:r>
          </a:p>
        </p:txBody>
      </p:sp>
      <p:sp>
        <p:nvSpPr>
          <p:cNvPr id="12" name="Title 1"/>
          <p:cNvSpPr txBox="1">
            <a:spLocks/>
          </p:cNvSpPr>
          <p:nvPr/>
        </p:nvSpPr>
        <p:spPr>
          <a:xfrm>
            <a:off x="550507" y="5318257"/>
            <a:ext cx="3661277"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How old are you?</a:t>
            </a:r>
          </a:p>
        </p:txBody>
      </p:sp>
      <p:sp>
        <p:nvSpPr>
          <p:cNvPr id="13" name="Rectangle 12"/>
          <p:cNvSpPr/>
          <p:nvPr/>
        </p:nvSpPr>
        <p:spPr>
          <a:xfrm>
            <a:off x="443348" y="5318256"/>
            <a:ext cx="4170219" cy="653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31284" y="5277496"/>
            <a:ext cx="3282143" cy="653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1" nodeType="clickEffect">
                                  <p:stCondLst>
                                    <p:cond delay="0"/>
                                  </p:stCondLst>
                                  <p:childTnLst>
                                    <p:animRot by="21600000">
                                      <p:cBhvr>
                                        <p:cTn id="54" dur="2000" fill="hold"/>
                                        <p:tgtEl>
                                          <p:spTgt spid="11"/>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80">
                                          <p:stCondLst>
                                            <p:cond delay="0"/>
                                          </p:stCondLst>
                                        </p:cTn>
                                        <p:tgtEl>
                                          <p:spTgt spid="14"/>
                                        </p:tgtEl>
                                      </p:cBhvr>
                                    </p:animEffect>
                                    <p:anim calcmode="lin" valueType="num">
                                      <p:cBhvr>
                                        <p:cTn id="6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2" dur="26">
                                          <p:stCondLst>
                                            <p:cond delay="650"/>
                                          </p:stCondLst>
                                        </p:cTn>
                                        <p:tgtEl>
                                          <p:spTgt spid="14"/>
                                        </p:tgtEl>
                                      </p:cBhvr>
                                      <p:to x="100000" y="60000"/>
                                    </p:animScale>
                                    <p:animScale>
                                      <p:cBhvr>
                                        <p:cTn id="73" dur="166" decel="50000">
                                          <p:stCondLst>
                                            <p:cond delay="676"/>
                                          </p:stCondLst>
                                        </p:cTn>
                                        <p:tgtEl>
                                          <p:spTgt spid="14"/>
                                        </p:tgtEl>
                                      </p:cBhvr>
                                      <p:to x="100000" y="100000"/>
                                    </p:animScale>
                                    <p:animScale>
                                      <p:cBhvr>
                                        <p:cTn id="74" dur="26">
                                          <p:stCondLst>
                                            <p:cond delay="1312"/>
                                          </p:stCondLst>
                                        </p:cTn>
                                        <p:tgtEl>
                                          <p:spTgt spid="14"/>
                                        </p:tgtEl>
                                      </p:cBhvr>
                                      <p:to x="100000" y="80000"/>
                                    </p:animScale>
                                    <p:animScale>
                                      <p:cBhvr>
                                        <p:cTn id="75" dur="166" decel="50000">
                                          <p:stCondLst>
                                            <p:cond delay="1338"/>
                                          </p:stCondLst>
                                        </p:cTn>
                                        <p:tgtEl>
                                          <p:spTgt spid="14"/>
                                        </p:tgtEl>
                                      </p:cBhvr>
                                      <p:to x="100000" y="100000"/>
                                    </p:animScale>
                                    <p:animScale>
                                      <p:cBhvr>
                                        <p:cTn id="76" dur="26">
                                          <p:stCondLst>
                                            <p:cond delay="1642"/>
                                          </p:stCondLst>
                                        </p:cTn>
                                        <p:tgtEl>
                                          <p:spTgt spid="14"/>
                                        </p:tgtEl>
                                      </p:cBhvr>
                                      <p:to x="100000" y="90000"/>
                                    </p:animScale>
                                    <p:animScale>
                                      <p:cBhvr>
                                        <p:cTn id="77" dur="166" decel="50000">
                                          <p:stCondLst>
                                            <p:cond delay="1668"/>
                                          </p:stCondLst>
                                        </p:cTn>
                                        <p:tgtEl>
                                          <p:spTgt spid="14"/>
                                        </p:tgtEl>
                                      </p:cBhvr>
                                      <p:to x="100000" y="100000"/>
                                    </p:animScale>
                                    <p:animScale>
                                      <p:cBhvr>
                                        <p:cTn id="78" dur="26">
                                          <p:stCondLst>
                                            <p:cond delay="1808"/>
                                          </p:stCondLst>
                                        </p:cTn>
                                        <p:tgtEl>
                                          <p:spTgt spid="14"/>
                                        </p:tgtEl>
                                      </p:cBhvr>
                                      <p:to x="100000" y="95000"/>
                                    </p:animScale>
                                    <p:animScale>
                                      <p:cBhvr>
                                        <p:cTn id="7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1" grpId="1"/>
      <p:bldP spid="12"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218" y="3517749"/>
            <a:ext cx="2259788" cy="31787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4" y="3815320"/>
            <a:ext cx="2225507" cy="30426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770" y="3356253"/>
            <a:ext cx="2654327" cy="3501749"/>
          </a:xfrm>
          <a:prstGeom prst="rect">
            <a:avLst/>
          </a:prstGeom>
        </p:spPr>
      </p:pic>
      <p:sp>
        <p:nvSpPr>
          <p:cNvPr id="10" name="5-Point Star 9"/>
          <p:cNvSpPr/>
          <p:nvPr/>
        </p:nvSpPr>
        <p:spPr>
          <a:xfrm rot="560146">
            <a:off x="4771926" y="3644370"/>
            <a:ext cx="900355" cy="783771"/>
          </a:xfrm>
          <a:prstGeom prst="star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a:solidFill>
                  <a:schemeClr val="tx1"/>
                </a:solidFill>
              </a:rPr>
              <a:t>3</a:t>
            </a:r>
          </a:p>
        </p:txBody>
      </p:sp>
      <p:sp>
        <p:nvSpPr>
          <p:cNvPr id="11" name="Cloud Callout 10"/>
          <p:cNvSpPr/>
          <p:nvPr/>
        </p:nvSpPr>
        <p:spPr>
          <a:xfrm>
            <a:off x="85642" y="1959434"/>
            <a:ext cx="2677887" cy="1058092"/>
          </a:xfrm>
          <a:prstGeom prst="cloudCallout">
            <a:avLst>
              <a:gd name="adj1" fmla="val 572"/>
              <a:gd name="adj2" fmla="val 10694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I’m four.</a:t>
            </a:r>
          </a:p>
        </p:txBody>
      </p:sp>
      <p:sp>
        <p:nvSpPr>
          <p:cNvPr id="12" name="Cloud Callout 11"/>
          <p:cNvSpPr/>
          <p:nvPr/>
        </p:nvSpPr>
        <p:spPr>
          <a:xfrm>
            <a:off x="3082841" y="2111834"/>
            <a:ext cx="2798356" cy="1058092"/>
          </a:xfrm>
          <a:prstGeom prst="cloudCallout">
            <a:avLst>
              <a:gd name="adj1" fmla="val 3987"/>
              <a:gd name="adj2" fmla="val 1081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tx1"/>
                </a:solidFill>
              </a:rPr>
              <a:t>I’m three.</a:t>
            </a:r>
          </a:p>
        </p:txBody>
      </p:sp>
      <p:sp>
        <p:nvSpPr>
          <p:cNvPr id="13" name="Cloud Callout 12"/>
          <p:cNvSpPr/>
          <p:nvPr/>
        </p:nvSpPr>
        <p:spPr>
          <a:xfrm>
            <a:off x="6204906" y="1959434"/>
            <a:ext cx="2939100" cy="1058092"/>
          </a:xfrm>
          <a:prstGeom prst="cloudCallout">
            <a:avLst>
              <a:gd name="adj1" fmla="val 22035"/>
              <a:gd name="adj2" fmla="val 9336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chemeClr val="tx1"/>
                </a:solidFill>
              </a:rPr>
              <a:t>I’m seven.</a:t>
            </a:r>
          </a:p>
        </p:txBody>
      </p:sp>
      <p:sp>
        <p:nvSpPr>
          <p:cNvPr id="14" name="Rounded Rectangle 13"/>
          <p:cNvSpPr/>
          <p:nvPr/>
        </p:nvSpPr>
        <p:spPr>
          <a:xfrm>
            <a:off x="2006608" y="1162593"/>
            <a:ext cx="4950823" cy="5486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a:solidFill>
                  <a:schemeClr val="tx1"/>
                </a:solidFill>
              </a:rPr>
              <a:t>How old are you?</a:t>
            </a:r>
          </a:p>
        </p:txBody>
      </p:sp>
    </p:spTree>
    <p:extLst>
      <p:ext uri="{BB962C8B-B14F-4D97-AF65-F5344CB8AC3E}">
        <p14:creationId xmlns:p14="http://schemas.microsoft.com/office/powerpoint/2010/main" val="37483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80162"/>
            <a:ext cx="8229600" cy="4846003"/>
          </a:xfrm>
        </p:spPr>
        <p:txBody>
          <a:bodyPr/>
          <a:lstStyle/>
          <a:p>
            <a:r>
              <a:rPr lang="en-US" sz="3600" dirty="0">
                <a:solidFill>
                  <a:srgbClr val="FF0000"/>
                </a:solidFill>
              </a:rPr>
              <a:t>Watch and remember!</a:t>
            </a:r>
          </a:p>
        </p:txBody>
      </p:sp>
      <p:pic>
        <p:nvPicPr>
          <p:cNvPr id="4" name="Children Songs English - How old are you- U1L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4" y="2057402"/>
            <a:ext cx="8188677" cy="4606131"/>
          </a:xfrm>
          <a:prstGeom prst="rect">
            <a:avLst/>
          </a:prstGeom>
        </p:spPr>
      </p:pic>
    </p:spTree>
    <p:extLst>
      <p:ext uri="{BB962C8B-B14F-4D97-AF65-F5344CB8AC3E}">
        <p14:creationId xmlns:p14="http://schemas.microsoft.com/office/powerpoint/2010/main" val="670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1222" y="5388961"/>
            <a:ext cx="1697331" cy="13396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01" y="1249884"/>
            <a:ext cx="1485484" cy="16150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5402300"/>
            <a:ext cx="1967611" cy="14020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667" y="1259527"/>
            <a:ext cx="1551071" cy="161503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3806" y="1223981"/>
            <a:ext cx="1554427" cy="166685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3" y="5388959"/>
            <a:ext cx="1632856" cy="138944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981" y="1249892"/>
            <a:ext cx="1851571" cy="163431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353" y="5363026"/>
            <a:ext cx="1863697" cy="1441329"/>
          </a:xfrm>
          <a:prstGeom prst="rect">
            <a:avLst/>
          </a:prstGeom>
        </p:spPr>
      </p:pic>
    </p:spTree>
    <p:extLst>
      <p:ext uri="{BB962C8B-B14F-4D97-AF65-F5344CB8AC3E}">
        <p14:creationId xmlns:p14="http://schemas.microsoft.com/office/powerpoint/2010/main" val="34371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416 -0.30254 L -0.19687 -0.29745 C -0.23767 -0.29629 -0.29739 -0.29583 -0.36024 -0.29583 C -0.43194 -0.29583 -0.48923 -0.29629 -0.52968 -0.29745 L -0.72083 -0.30254 " pathEditMode="relative" rAng="0" ptsTypes="AAAAA">
                                      <p:cBhvr>
                                        <p:cTn id="6" dur="2000" fill="hold"/>
                                        <p:tgtEl>
                                          <p:spTgt spid="4"/>
                                        </p:tgtEl>
                                        <p:attrNameLst>
                                          <p:attrName>ppt_x</p:attrName>
                                          <p:attrName>ppt_y</p:attrName>
                                        </p:attrNameLst>
                                      </p:cBhvr>
                                      <p:rCtr x="-35833" y="324"/>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0.00451 -0.20138 L -0.12205 -0.20138 C -0.17882 -0.20138 -0.24844 -0.22824 -0.24844 -0.24976 L -0.24844 -0.29791 " pathEditMode="relative" rAng="0" ptsTypes="AAAA">
                                      <p:cBhvr>
                                        <p:cTn id="10" dur="2000" fill="hold"/>
                                        <p:tgtEl>
                                          <p:spTgt spid="6"/>
                                        </p:tgtEl>
                                        <p:attrNameLst>
                                          <p:attrName>ppt_x</p:attrName>
                                          <p:attrName>ppt_y</p:attrName>
                                        </p:attrNameLst>
                                      </p:cBhvr>
                                      <p:rCtr x="-12656" y="-4838"/>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0538 -0.30625 L 0.13628 -0.26805 C 0.16388 -0.25949 0.20486 -0.25463 0.24774 -0.25463 C 0.29652 -0.25463 0.33559 -0.25949 0.36319 -0.26805 L 0.49427 -0.30625 " pathEditMode="relative" rAng="0" ptsTypes="AAAAA">
                                      <p:cBhvr>
                                        <p:cTn id="14" dur="2000" fill="hold"/>
                                        <p:tgtEl>
                                          <p:spTgt spid="11"/>
                                        </p:tgtEl>
                                        <p:attrNameLst>
                                          <p:attrName>ppt_x</p:attrName>
                                          <p:attrName>ppt_y</p:attrName>
                                        </p:attrNameLst>
                                      </p:cBhvr>
                                      <p:rCtr x="24444" y="2569"/>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0.02309 -0.30255 L 0.11597 -0.22917 C 0.14531 -0.2125 0.18906 -0.20324 0.23455 -0.20324 C 0.28646 -0.20324 0.32778 -0.2125 0.35712 -0.22917 L 0.4967 -0.30255 " pathEditMode="relative" rAng="0" ptsTypes="AAAAA">
                                      <p:cBhvr>
                                        <p:cTn id="18" dur="2000" fill="hold"/>
                                        <p:tgtEl>
                                          <p:spTgt spid="9"/>
                                        </p:tgtEl>
                                        <p:attrNameLst>
                                          <p:attrName>ppt_x</p:attrName>
                                          <p:attrName>ppt_y</p:attrName>
                                        </p:attrNameLst>
                                      </p:cBhvr>
                                      <p:rCtr x="25990" y="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063" y="2300115"/>
            <a:ext cx="1485484" cy="16150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277" y="2346550"/>
            <a:ext cx="1554427" cy="1666852"/>
          </a:xfrm>
          <a:prstGeom prst="rect">
            <a:avLst/>
          </a:prstGeom>
        </p:spPr>
      </p:pic>
      <p:sp>
        <p:nvSpPr>
          <p:cNvPr id="8" name="Title 1"/>
          <p:cNvSpPr>
            <a:spLocks noGrp="1"/>
          </p:cNvSpPr>
          <p:nvPr>
            <p:ph type="title"/>
          </p:nvPr>
        </p:nvSpPr>
        <p:spPr>
          <a:xfrm>
            <a:off x="457200" y="1229040"/>
            <a:ext cx="8229600" cy="772792"/>
          </a:xfrm>
        </p:spPr>
        <p:txBody>
          <a:bodyPr/>
          <a:lstStyle/>
          <a:p>
            <a:r>
              <a:rPr lang="vi-VN" b="1" dirty="0"/>
              <a:t> </a:t>
            </a:r>
            <a:r>
              <a:rPr lang="en-US" b="1" dirty="0"/>
              <a:t>Work in pair</a:t>
            </a:r>
          </a:p>
        </p:txBody>
      </p:sp>
      <p:sp>
        <p:nvSpPr>
          <p:cNvPr id="9" name="Title 1"/>
          <p:cNvSpPr txBox="1">
            <a:spLocks/>
          </p:cNvSpPr>
          <p:nvPr/>
        </p:nvSpPr>
        <p:spPr>
          <a:xfrm>
            <a:off x="-461955" y="2337765"/>
            <a:ext cx="2333625"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Anna</a:t>
            </a:r>
          </a:p>
        </p:txBody>
      </p:sp>
      <p:sp>
        <p:nvSpPr>
          <p:cNvPr id="10" name="Title 1"/>
          <p:cNvSpPr txBox="1">
            <a:spLocks/>
          </p:cNvSpPr>
          <p:nvPr/>
        </p:nvSpPr>
        <p:spPr>
          <a:xfrm>
            <a:off x="96429" y="3179971"/>
            <a:ext cx="1216852"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6</a:t>
            </a:r>
          </a:p>
        </p:txBody>
      </p:sp>
      <p:sp>
        <p:nvSpPr>
          <p:cNvPr id="11" name="Title 1"/>
          <p:cNvSpPr txBox="1">
            <a:spLocks/>
          </p:cNvSpPr>
          <p:nvPr/>
        </p:nvSpPr>
        <p:spPr>
          <a:xfrm>
            <a:off x="7050709" y="3205880"/>
            <a:ext cx="1216852"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5</a:t>
            </a:r>
          </a:p>
        </p:txBody>
      </p:sp>
      <p:sp>
        <p:nvSpPr>
          <p:cNvPr id="12" name="Title 1"/>
          <p:cNvSpPr txBox="1">
            <a:spLocks/>
          </p:cNvSpPr>
          <p:nvPr/>
        </p:nvSpPr>
        <p:spPr>
          <a:xfrm>
            <a:off x="6912861" y="2337765"/>
            <a:ext cx="1621541"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Tom</a:t>
            </a:r>
          </a:p>
        </p:txBody>
      </p:sp>
      <p:sp>
        <p:nvSpPr>
          <p:cNvPr id="13" name="Title 1"/>
          <p:cNvSpPr txBox="1">
            <a:spLocks/>
          </p:cNvSpPr>
          <p:nvPr/>
        </p:nvSpPr>
        <p:spPr>
          <a:xfrm>
            <a:off x="550511" y="4277998"/>
            <a:ext cx="3661276"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Hello,  I’m Anna</a:t>
            </a:r>
            <a:r>
              <a:rPr lang="en-US" sz="2800" b="1" dirty="0">
                <a:solidFill>
                  <a:srgbClr val="0000CC"/>
                </a:solidFill>
              </a:rPr>
              <a:t>.</a:t>
            </a:r>
          </a:p>
          <a:p>
            <a:r>
              <a:rPr lang="en-US" sz="2800" b="1" dirty="0">
                <a:solidFill>
                  <a:srgbClr val="0000CC"/>
                </a:solidFill>
              </a:rPr>
              <a:t>I am Six.</a:t>
            </a:r>
          </a:p>
        </p:txBody>
      </p:sp>
      <p:sp>
        <p:nvSpPr>
          <p:cNvPr id="14" name="Title 1"/>
          <p:cNvSpPr txBox="1">
            <a:spLocks/>
          </p:cNvSpPr>
          <p:nvPr/>
        </p:nvSpPr>
        <p:spPr>
          <a:xfrm>
            <a:off x="5156668" y="4277998"/>
            <a:ext cx="3336175"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Hello, I’m Tom.</a:t>
            </a:r>
          </a:p>
        </p:txBody>
      </p:sp>
      <p:sp>
        <p:nvSpPr>
          <p:cNvPr id="15" name="Title 1"/>
          <p:cNvSpPr txBox="1">
            <a:spLocks/>
          </p:cNvSpPr>
          <p:nvPr/>
        </p:nvSpPr>
        <p:spPr>
          <a:xfrm>
            <a:off x="5496285" y="5318251"/>
            <a:ext cx="2698865"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I’m</a:t>
            </a:r>
            <a:r>
              <a:rPr lang="en-US" sz="4000" b="1" dirty="0">
                <a:solidFill>
                  <a:srgbClr val="D60CCC"/>
                </a:solidFill>
              </a:rPr>
              <a:t> five.</a:t>
            </a:r>
          </a:p>
        </p:txBody>
      </p:sp>
      <p:sp>
        <p:nvSpPr>
          <p:cNvPr id="16" name="Title 1"/>
          <p:cNvSpPr txBox="1">
            <a:spLocks/>
          </p:cNvSpPr>
          <p:nvPr/>
        </p:nvSpPr>
        <p:spPr>
          <a:xfrm>
            <a:off x="550508" y="5486941"/>
            <a:ext cx="3661277"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How old are you?</a:t>
            </a:r>
          </a:p>
        </p:txBody>
      </p:sp>
      <p:sp>
        <p:nvSpPr>
          <p:cNvPr id="17" name="Rectangle 16"/>
          <p:cNvSpPr/>
          <p:nvPr/>
        </p:nvSpPr>
        <p:spPr>
          <a:xfrm>
            <a:off x="457202" y="5524556"/>
            <a:ext cx="4170219" cy="653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1" nodeType="clickEffect">
                                  <p:stCondLst>
                                    <p:cond delay="0"/>
                                  </p:stCondLst>
                                  <p:childTnLst>
                                    <p:animRot by="21600000">
                                      <p:cBhvr>
                                        <p:cTn id="41" dur="2000" fill="hold"/>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5" grpId="1"/>
      <p:bldP spid="1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511" y="4277998"/>
            <a:ext cx="3661276"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Hello,  I’m David</a:t>
            </a:r>
            <a:r>
              <a:rPr lang="en-US" sz="2800" b="1" dirty="0">
                <a:solidFill>
                  <a:srgbClr val="0000CC"/>
                </a:solidFill>
              </a:rPr>
              <a:t>.</a:t>
            </a:r>
          </a:p>
          <a:p>
            <a:r>
              <a:rPr lang="en-US" sz="2800" b="1" dirty="0">
                <a:solidFill>
                  <a:srgbClr val="0000CC"/>
                </a:solidFill>
              </a:rPr>
              <a:t>I am seven. </a:t>
            </a:r>
          </a:p>
        </p:txBody>
      </p:sp>
      <p:sp>
        <p:nvSpPr>
          <p:cNvPr id="5" name="Title 1"/>
          <p:cNvSpPr txBox="1">
            <a:spLocks/>
          </p:cNvSpPr>
          <p:nvPr/>
        </p:nvSpPr>
        <p:spPr>
          <a:xfrm>
            <a:off x="5156668" y="4277998"/>
            <a:ext cx="3336175"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Hello, I’m Mary.</a:t>
            </a:r>
          </a:p>
        </p:txBody>
      </p:sp>
      <p:sp>
        <p:nvSpPr>
          <p:cNvPr id="6" name="Title 1"/>
          <p:cNvSpPr txBox="1">
            <a:spLocks/>
          </p:cNvSpPr>
          <p:nvPr/>
        </p:nvSpPr>
        <p:spPr>
          <a:xfrm>
            <a:off x="5422235" y="5406202"/>
            <a:ext cx="2698865" cy="758135"/>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D60CCC"/>
                </a:solidFill>
              </a:rPr>
              <a:t>I’m</a:t>
            </a:r>
            <a:r>
              <a:rPr lang="en-US" sz="4000" b="1" dirty="0">
                <a:solidFill>
                  <a:srgbClr val="D60CCC"/>
                </a:solidFill>
              </a:rPr>
              <a:t> ten.</a:t>
            </a:r>
          </a:p>
        </p:txBody>
      </p:sp>
      <p:sp>
        <p:nvSpPr>
          <p:cNvPr id="7" name="Title 1"/>
          <p:cNvSpPr txBox="1">
            <a:spLocks/>
          </p:cNvSpPr>
          <p:nvPr/>
        </p:nvSpPr>
        <p:spPr>
          <a:xfrm>
            <a:off x="697816" y="5495013"/>
            <a:ext cx="3661277" cy="53493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CC"/>
                </a:solidFill>
              </a:rPr>
              <a:t>How old are you?</a:t>
            </a:r>
          </a:p>
        </p:txBody>
      </p:sp>
      <p:sp>
        <p:nvSpPr>
          <p:cNvPr id="8" name="Rectangle 7"/>
          <p:cNvSpPr/>
          <p:nvPr/>
        </p:nvSpPr>
        <p:spPr>
          <a:xfrm>
            <a:off x="443344" y="5510472"/>
            <a:ext cx="4170219" cy="653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46" y="1828505"/>
            <a:ext cx="1691996" cy="159428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593" y="1788475"/>
            <a:ext cx="1851571" cy="1634319"/>
          </a:xfrm>
          <a:prstGeom prst="rect">
            <a:avLst/>
          </a:prstGeom>
        </p:spPr>
      </p:pic>
      <p:sp>
        <p:nvSpPr>
          <p:cNvPr id="11" name="Title 1"/>
          <p:cNvSpPr txBox="1">
            <a:spLocks/>
          </p:cNvSpPr>
          <p:nvPr/>
        </p:nvSpPr>
        <p:spPr>
          <a:xfrm>
            <a:off x="9" y="1909755"/>
            <a:ext cx="2333625"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David</a:t>
            </a:r>
          </a:p>
        </p:txBody>
      </p:sp>
      <p:sp>
        <p:nvSpPr>
          <p:cNvPr id="12" name="Title 1"/>
          <p:cNvSpPr txBox="1">
            <a:spLocks/>
          </p:cNvSpPr>
          <p:nvPr/>
        </p:nvSpPr>
        <p:spPr>
          <a:xfrm>
            <a:off x="558393" y="2751959"/>
            <a:ext cx="1216852"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7</a:t>
            </a:r>
          </a:p>
        </p:txBody>
      </p:sp>
      <p:sp>
        <p:nvSpPr>
          <p:cNvPr id="13" name="Title 1"/>
          <p:cNvSpPr txBox="1">
            <a:spLocks/>
          </p:cNvSpPr>
          <p:nvPr/>
        </p:nvSpPr>
        <p:spPr>
          <a:xfrm>
            <a:off x="7512671" y="2777869"/>
            <a:ext cx="1216852"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10</a:t>
            </a:r>
          </a:p>
        </p:txBody>
      </p:sp>
      <p:sp>
        <p:nvSpPr>
          <p:cNvPr id="14" name="Title 1"/>
          <p:cNvSpPr txBox="1">
            <a:spLocks/>
          </p:cNvSpPr>
          <p:nvPr/>
        </p:nvSpPr>
        <p:spPr>
          <a:xfrm>
            <a:off x="7374824" y="1909755"/>
            <a:ext cx="1769179" cy="772792"/>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b="1" dirty="0"/>
              <a:t> </a:t>
            </a:r>
            <a:r>
              <a:rPr lang="en-US" b="1" dirty="0"/>
              <a:t>Mary</a:t>
            </a:r>
          </a:p>
        </p:txBody>
      </p:sp>
    </p:spTree>
    <p:extLst>
      <p:ext uri="{BB962C8B-B14F-4D97-AF65-F5344CB8AC3E}">
        <p14:creationId xmlns:p14="http://schemas.microsoft.com/office/powerpoint/2010/main" val="26142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1" nodeType="clickEffect">
                                  <p:stCondLst>
                                    <p:cond delay="0"/>
                                  </p:stCondLst>
                                  <p:childTnLst>
                                    <p:animRot by="21600000">
                                      <p:cBhvr>
                                        <p:cTn id="41" dur="2000" fill="hold"/>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117" y="1762298"/>
            <a:ext cx="8454459" cy="4574059"/>
          </a:xfrm>
        </p:spPr>
      </p:pic>
    </p:spTree>
    <p:extLst>
      <p:ext uri="{BB962C8B-B14F-4D97-AF65-F5344CB8AC3E}">
        <p14:creationId xmlns:p14="http://schemas.microsoft.com/office/powerpoint/2010/main" val="10105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55075"/>
            <a:ext cx="9144000" cy="53530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10000" y="4419601"/>
            <a:ext cx="2057400" cy="1950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40786" y="0"/>
            <a:ext cx="3666005" cy="830997"/>
          </a:xfrm>
          <a:prstGeom prst="rect">
            <a:avLst/>
          </a:prstGeom>
          <a:noFill/>
        </p:spPr>
        <p:txBody>
          <a:bodyPr wrap="none" rtlCol="0">
            <a:spAutoFit/>
          </a:bodyPr>
          <a:lstStyle/>
          <a:p>
            <a:pPr algn="ctr"/>
            <a:r>
              <a:rPr lang="en-US" sz="4800" b="1" dirty="0">
                <a:solidFill>
                  <a:srgbClr val="002060"/>
                </a:solidFill>
                <a:latin typeface=".VnBahamasB" panose="020BE200000000000000" pitchFamily="34" charset="0"/>
              </a:rPr>
              <a:t>HAPPY FARM</a:t>
            </a:r>
          </a:p>
        </p:txBody>
      </p:sp>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7400" y="5362406"/>
            <a:ext cx="609600" cy="609600"/>
          </a:xfrm>
          <a:prstGeom prst="rect">
            <a:avLst/>
          </a:prstGeom>
        </p:spPr>
      </p:pic>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3789" y="4798861"/>
            <a:ext cx="1529821" cy="93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par>
                                <p:cTn id="19" presetID="26"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3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82" y="176863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10" y="351406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593" y="3613953"/>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10" y="1397270"/>
            <a:ext cx="895577" cy="10200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1448" y="533406"/>
            <a:ext cx="1580159"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800" y="2084316"/>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5924" y="83821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35" y="289295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76207" y="3078824"/>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4495" y="2868132"/>
            <a:ext cx="1066800" cy="73223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851352" y="838210"/>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1" y="1066810"/>
            <a:ext cx="3071955"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364028" y="2939783"/>
            <a:ext cx="1860256" cy="9554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7" y="838210"/>
            <a:ext cx="591799" cy="5747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82958" y="3243206"/>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838210"/>
            <a:ext cx="609600" cy="6053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7616070" y="3428753"/>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570543" y="838206"/>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253625" y="4130583"/>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3683329" y="838064"/>
            <a:ext cx="812475" cy="68594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7671837" y="4122008"/>
            <a:ext cx="2305051"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4187" y="1371601"/>
            <a:ext cx="788575" cy="8444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19" y="1371601"/>
            <a:ext cx="826241" cy="8444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762001" y="1397273"/>
            <a:ext cx="781443"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51" y="1345014"/>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70" y="1385073"/>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3056170" y="1385075"/>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8" action="ppaction://hlinksldjump"/>
          </p:cNvPr>
          <p:cNvPicPr>
            <a:picLocks noChangeAspect="1"/>
          </p:cNvPicPr>
          <p:nvPr/>
        </p:nvPicPr>
        <p:blipFill>
          <a:blip r:embed="rId59" cstate="print">
            <a:extLst>
              <a:ext uri="{BEBA8EAE-BF5A-486C-A8C5-ECC9F3942E4B}">
                <a14:imgProps xmlns:a14="http://schemas.microsoft.com/office/drawing/2010/main">
                  <a14:imgLayer r:embed="rId6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7291199">
            <a:off x="61816" y="-143849"/>
            <a:ext cx="1112459" cy="988687"/>
          </a:xfrm>
          <a:prstGeom prst="rect">
            <a:avLst/>
          </a:prstGeom>
        </p:spPr>
      </p:pic>
    </p:spTree>
    <p:extLst>
      <p:ext uri="{BB962C8B-B14F-4D97-AF65-F5344CB8AC3E}">
        <p14:creationId xmlns:p14="http://schemas.microsoft.com/office/powerpoint/2010/main" val="292050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4.72222E-6 1.48148E-6 L 1.15348 -0.0169 " pathEditMode="relative" rAng="0" ptsTypes="AA">
                                      <p:cBhvr>
                                        <p:cTn id="14" dur="15000" fill="hold"/>
                                        <p:tgtEl>
                                          <p:spTgt spid="61"/>
                                        </p:tgtEl>
                                        <p:attrNameLst>
                                          <p:attrName>ppt_x</p:attrName>
                                          <p:attrName>ppt_y</p:attrName>
                                        </p:attrNameLst>
                                      </p:cBhvr>
                                      <p:rCtr x="57674" y="-85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2.22222E-6 -3.7037E-7 L -1.21094 0.04815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3.61111E-6 1.85185E-6 L 1.1908 -0.01482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4.16667E-6 2.22222E-6 L -1.19184 0.02477 " pathEditMode="relative" rAng="0" ptsTypes="AA">
                                      <p:cBhvr>
                                        <p:cTn id="111" dur="25000" fill="hold"/>
                                        <p:tgtEl>
                                          <p:spTgt spid="78"/>
                                        </p:tgtEl>
                                        <p:attrNameLst>
                                          <p:attrName>ppt_x</p:attrName>
                                          <p:attrName>ppt_y</p:attrName>
                                        </p:attrNameLst>
                                      </p:cBhvr>
                                      <p:rCtr x="-59601" y="1227"/>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9431" y="1156350"/>
            <a:ext cx="5896685" cy="584775"/>
          </a:xfrm>
          <a:prstGeom prst="rect">
            <a:avLst/>
          </a:prstGeom>
          <a:noFill/>
        </p:spPr>
        <p:txBody>
          <a:bodyPr wrap="square" rtlCol="0">
            <a:spAutoFit/>
          </a:bodyPr>
          <a:lstStyle/>
          <a:p>
            <a:pPr algn="ctr"/>
            <a:r>
              <a:rPr lang="en-US" sz="3200" b="1" dirty="0">
                <a:latin typeface="Comic Sans MS" panose="030F0702030302020204" pitchFamily="66" charset="0"/>
              </a:rPr>
              <a:t>Warm- up</a:t>
            </a:r>
            <a:r>
              <a:rPr lang="vi-VN" sz="3200" b="1" dirty="0"/>
              <a:t> song: Number song</a:t>
            </a:r>
            <a:endParaRPr lang="en-US" sz="3200" b="1" dirty="0">
              <a:latin typeface="Comic Sans MS" panose="030F0702030302020204" pitchFamily="66" charset="0"/>
            </a:endParaRPr>
          </a:p>
        </p:txBody>
      </p:sp>
      <p:pic>
        <p:nvPicPr>
          <p:cNvPr id="2" name="Numbers Song Let's Count 1-10 New Versio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455" y="1741125"/>
            <a:ext cx="8755053" cy="4924718"/>
          </a:xfrm>
          <a:prstGeom prst="rect">
            <a:avLst/>
          </a:prstGeom>
        </p:spPr>
      </p:pic>
    </p:spTree>
    <p:extLst>
      <p:ext uri="{BB962C8B-B14F-4D97-AF65-F5344CB8AC3E}">
        <p14:creationId xmlns:p14="http://schemas.microsoft.com/office/powerpoint/2010/main" val="2465148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1475" y="3399671"/>
            <a:ext cx="1902177" cy="1797559"/>
          </a:xfrm>
          <a:prstGeom prst="rect">
            <a:avLst/>
          </a:prstGeom>
        </p:spPr>
      </p:pic>
    </p:spTree>
    <p:extLst>
      <p:ext uri="{BB962C8B-B14F-4D97-AF65-F5344CB8AC3E}">
        <p14:creationId xmlns:p14="http://schemas.microsoft.com/office/powerpoint/2010/main" val="66267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sp>
        <p:nvSpPr>
          <p:cNvPr id="10" name="TextBox 9"/>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0072" y="3138004"/>
            <a:ext cx="3182336" cy="1790063"/>
          </a:xfrm>
          <a:prstGeom prst="rect">
            <a:avLst/>
          </a:prstGeom>
        </p:spPr>
      </p:pic>
    </p:spTree>
    <p:extLst>
      <p:ext uri="{BB962C8B-B14F-4D97-AF65-F5344CB8AC3E}">
        <p14:creationId xmlns:p14="http://schemas.microsoft.com/office/powerpoint/2010/main" val="3417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sp>
        <p:nvSpPr>
          <p:cNvPr id="9" name="TextBox 8"/>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4155" y="3128219"/>
            <a:ext cx="2182377" cy="1797559"/>
          </a:xfrm>
          <a:prstGeom prst="rect">
            <a:avLst/>
          </a:prstGeom>
        </p:spPr>
      </p:pic>
    </p:spTree>
    <p:extLst>
      <p:ext uri="{BB962C8B-B14F-4D97-AF65-F5344CB8AC3E}">
        <p14:creationId xmlns:p14="http://schemas.microsoft.com/office/powerpoint/2010/main" val="393496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644" y="3100775"/>
            <a:ext cx="1788727" cy="1996823"/>
          </a:xfrm>
          <a:prstGeom prst="rect">
            <a:avLst/>
          </a:prstGeom>
        </p:spPr>
      </p:pic>
      <p:sp>
        <p:nvSpPr>
          <p:cNvPr id="10" name="TextBox 9"/>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spTree>
    <p:extLst>
      <p:ext uri="{BB962C8B-B14F-4D97-AF65-F5344CB8AC3E}">
        <p14:creationId xmlns:p14="http://schemas.microsoft.com/office/powerpoint/2010/main" val="26000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sp>
        <p:nvSpPr>
          <p:cNvPr id="9" name="TextBox 8"/>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171" y="3128219"/>
            <a:ext cx="2575735" cy="1797559"/>
          </a:xfrm>
          <a:prstGeom prst="rect">
            <a:avLst/>
          </a:prstGeom>
        </p:spPr>
      </p:pic>
    </p:spTree>
    <p:extLst>
      <p:ext uri="{BB962C8B-B14F-4D97-AF65-F5344CB8AC3E}">
        <p14:creationId xmlns:p14="http://schemas.microsoft.com/office/powerpoint/2010/main" val="41396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6"/>
            <a:ext cx="9144000" cy="5238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57200"/>
            <a:ext cx="853439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789" y="857253"/>
            <a:ext cx="1460813" cy="661733"/>
          </a:xfrm>
          <a:prstGeom prst="rect">
            <a:avLst/>
          </a:prstGeom>
        </p:spPr>
      </p:pic>
      <p:sp>
        <p:nvSpPr>
          <p:cNvPr id="9" name="TextBox 8"/>
          <p:cNvSpPr txBox="1"/>
          <p:nvPr/>
        </p:nvSpPr>
        <p:spPr>
          <a:xfrm>
            <a:off x="2118436" y="2057403"/>
            <a:ext cx="5046573" cy="769441"/>
          </a:xfrm>
          <a:prstGeom prst="rect">
            <a:avLst/>
          </a:prstGeom>
          <a:noFill/>
        </p:spPr>
        <p:txBody>
          <a:bodyPr wrap="none" rtlCol="0">
            <a:spAutoFit/>
          </a:bodyPr>
          <a:lstStyle/>
          <a:p>
            <a:pPr algn="ctr"/>
            <a:r>
              <a:rPr lang="en-US" sz="4400" b="1" dirty="0">
                <a:solidFill>
                  <a:srgbClr val="FFFF00"/>
                </a:solidFill>
                <a:latin typeface="Arial" panose="020B0604020202020204" pitchFamily="34" charset="0"/>
                <a:cs typeface="Arial" panose="020B0604020202020204" pitchFamily="34" charset="0"/>
              </a:rPr>
              <a:t>How old are you?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5954" y="3200400"/>
            <a:ext cx="2567195" cy="1734862"/>
          </a:xfrm>
          <a:prstGeom prst="rect">
            <a:avLst/>
          </a:prstGeom>
        </p:spPr>
      </p:pic>
    </p:spTree>
    <p:extLst>
      <p:ext uri="{BB962C8B-B14F-4D97-AF65-F5344CB8AC3E}">
        <p14:creationId xmlns:p14="http://schemas.microsoft.com/office/powerpoint/2010/main" val="224011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7BA6B2-98C2-4462-8238-1EC1709B32A7}"/>
              </a:ext>
            </a:extLst>
          </p:cNvPr>
          <p:cNvSpPr txBox="1"/>
          <p:nvPr/>
        </p:nvSpPr>
        <p:spPr>
          <a:xfrm>
            <a:off x="422791" y="1305340"/>
            <a:ext cx="7338869" cy="769441"/>
          </a:xfrm>
          <a:prstGeom prst="rect">
            <a:avLst/>
          </a:prstGeom>
          <a:noFill/>
        </p:spPr>
        <p:txBody>
          <a:bodyPr wrap="none" rtlCol="0">
            <a:spAutoFit/>
          </a:bodyPr>
          <a:lstStyle/>
          <a:p>
            <a:pPr algn="ctr"/>
            <a:r>
              <a:rPr lang="en-US" sz="4400" b="1" dirty="0">
                <a:solidFill>
                  <a:schemeClr val="accent3">
                    <a:lumMod val="50000"/>
                  </a:schemeClr>
                </a:solidFill>
                <a:latin typeface="Arial" panose="020B0604020202020204" pitchFamily="34" charset="0"/>
                <a:cs typeface="Arial" panose="020B0604020202020204" pitchFamily="34" charset="0"/>
              </a:rPr>
              <a:t>Practice with real situation</a:t>
            </a:r>
          </a:p>
        </p:txBody>
      </p:sp>
      <p:grpSp>
        <p:nvGrpSpPr>
          <p:cNvPr id="5" name="Group 4">
            <a:extLst>
              <a:ext uri="{FF2B5EF4-FFF2-40B4-BE49-F238E27FC236}">
                <a16:creationId xmlns:a16="http://schemas.microsoft.com/office/drawing/2014/main" id="{94F248D8-85C7-4821-B09E-6F53CBDCFF38}"/>
              </a:ext>
            </a:extLst>
          </p:cNvPr>
          <p:cNvGrpSpPr/>
          <p:nvPr/>
        </p:nvGrpSpPr>
        <p:grpSpPr>
          <a:xfrm>
            <a:off x="137041" y="2074780"/>
            <a:ext cx="8585033" cy="3697370"/>
            <a:chOff x="137041" y="2074780"/>
            <a:chExt cx="8585033" cy="3697370"/>
          </a:xfrm>
        </p:grpSpPr>
        <p:pic>
          <p:nvPicPr>
            <p:cNvPr id="2" name="Picture 1">
              <a:extLst>
                <a:ext uri="{FF2B5EF4-FFF2-40B4-BE49-F238E27FC236}">
                  <a16:creationId xmlns:a16="http://schemas.microsoft.com/office/drawing/2014/main" id="{1B80FF0D-F462-443D-A737-5BB84E5B68BD}"/>
                </a:ext>
              </a:extLst>
            </p:cNvPr>
            <p:cNvPicPr>
              <a:picLocks noChangeAspect="1"/>
            </p:cNvPicPr>
            <p:nvPr/>
          </p:nvPicPr>
          <p:blipFill>
            <a:blip r:embed="rId2"/>
            <a:stretch>
              <a:fillRect/>
            </a:stretch>
          </p:blipFill>
          <p:spPr>
            <a:xfrm>
              <a:off x="137041" y="2074780"/>
              <a:ext cx="8585033" cy="3697370"/>
            </a:xfrm>
            <a:prstGeom prst="rect">
              <a:avLst/>
            </a:prstGeom>
          </p:spPr>
        </p:pic>
        <p:sp>
          <p:nvSpPr>
            <p:cNvPr id="3" name="TextBox 2">
              <a:extLst>
                <a:ext uri="{FF2B5EF4-FFF2-40B4-BE49-F238E27FC236}">
                  <a16:creationId xmlns:a16="http://schemas.microsoft.com/office/drawing/2014/main" id="{6F721CE7-FBDF-4E44-B12E-EABAA0AC3F7D}"/>
                </a:ext>
              </a:extLst>
            </p:cNvPr>
            <p:cNvSpPr txBox="1"/>
            <p:nvPr/>
          </p:nvSpPr>
          <p:spPr>
            <a:xfrm>
              <a:off x="571500" y="2876550"/>
              <a:ext cx="7562850" cy="2631490"/>
            </a:xfrm>
            <a:prstGeom prst="rect">
              <a:avLst/>
            </a:prstGeom>
            <a:solidFill>
              <a:schemeClr val="bg1"/>
            </a:solidFill>
          </p:spPr>
          <p:txBody>
            <a:bodyPr wrap="square" rtlCol="0">
              <a:spAutoFit/>
            </a:bodyPr>
            <a:lstStyle/>
            <a:p>
              <a:r>
                <a:rPr lang="en-US" sz="3300" dirty="0"/>
                <a:t>Go around the class saying </a:t>
              </a:r>
              <a:r>
                <a:rPr lang="en-US" sz="3300" i="1" dirty="0"/>
                <a:t>Hello, I'm</a:t>
              </a:r>
              <a:r>
                <a:rPr lang="en-US" sz="3300" dirty="0"/>
                <a:t> (your name,) to different children. Have them reply </a:t>
              </a:r>
              <a:r>
                <a:rPr lang="en-US" sz="3300" i="1" dirty="0"/>
                <a:t>Hello, I'm</a:t>
              </a:r>
              <a:r>
                <a:rPr lang="en-US" sz="3300" dirty="0"/>
                <a:t> (their name/ Continue with </a:t>
              </a:r>
              <a:r>
                <a:rPr lang="en-US" sz="3300" i="1" dirty="0"/>
                <a:t>How old are you?</a:t>
              </a:r>
              <a:r>
                <a:rPr lang="en-US" sz="3300" dirty="0"/>
                <a:t> Have them reply with </a:t>
              </a:r>
              <a:r>
                <a:rPr lang="en-US" sz="3300" i="1" dirty="0"/>
                <a:t>I'm</a:t>
              </a:r>
              <a:r>
                <a:rPr lang="en-US" sz="3300" dirty="0"/>
                <a:t> (their age)</a:t>
              </a:r>
            </a:p>
          </p:txBody>
        </p:sp>
      </p:grpSp>
    </p:spTree>
    <p:extLst>
      <p:ext uri="{BB962C8B-B14F-4D97-AF65-F5344CB8AC3E}">
        <p14:creationId xmlns:p14="http://schemas.microsoft.com/office/powerpoint/2010/main" val="26952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506" y="5921418"/>
            <a:ext cx="8828659" cy="646331"/>
          </a:xfrm>
          <a:prstGeom prst="rect">
            <a:avLst/>
          </a:prstGeom>
          <a:noFill/>
        </p:spPr>
        <p:txBody>
          <a:bodyPr wrap="square" rtlCol="0">
            <a:spAutoFit/>
          </a:bodyPr>
          <a:lstStyle/>
          <a:p>
            <a:r>
              <a:rPr lang="en-US" b="1" dirty="0">
                <a:latin typeface="Arial" pitchFamily="34" charset="0"/>
                <a:cs typeface="Arial" pitchFamily="34" charset="0"/>
              </a:rPr>
              <a:t>Teacher can call students to come and point to the screen of the TV, then follow and say. </a:t>
            </a:r>
          </a:p>
        </p:txBody>
      </p:sp>
      <p:pic>
        <p:nvPicPr>
          <p:cNvPr id="2" name="Picture 1"/>
          <p:cNvPicPr>
            <a:picLocks noChangeAspect="1"/>
          </p:cNvPicPr>
          <p:nvPr/>
        </p:nvPicPr>
        <p:blipFill>
          <a:blip r:embed="rId2"/>
          <a:stretch>
            <a:fillRect/>
          </a:stretch>
        </p:blipFill>
        <p:spPr>
          <a:xfrm>
            <a:off x="4954860" y="1341413"/>
            <a:ext cx="4189140" cy="4184743"/>
          </a:xfrm>
          <a:prstGeom prst="rect">
            <a:avLst/>
          </a:prstGeom>
        </p:spPr>
      </p:pic>
      <p:sp>
        <p:nvSpPr>
          <p:cNvPr id="5" name="TextBox 4">
            <a:extLst>
              <a:ext uri="{FF2B5EF4-FFF2-40B4-BE49-F238E27FC236}">
                <a16:creationId xmlns:a16="http://schemas.microsoft.com/office/drawing/2014/main" id="{18644E8D-6E4F-481D-A4C6-D52FDD4344AF}"/>
              </a:ext>
            </a:extLst>
          </p:cNvPr>
          <p:cNvSpPr txBox="1"/>
          <p:nvPr/>
        </p:nvSpPr>
        <p:spPr>
          <a:xfrm>
            <a:off x="110035" y="2109836"/>
            <a:ext cx="4622800" cy="3416320"/>
          </a:xfrm>
          <a:prstGeom prst="rect">
            <a:avLst/>
          </a:prstGeom>
          <a:noFill/>
        </p:spPr>
        <p:txBody>
          <a:bodyPr wrap="square" rtlCol="0">
            <a:spAutoFit/>
          </a:bodyPr>
          <a:lstStyle/>
          <a:p>
            <a:r>
              <a:rPr lang="en-US" dirty="0"/>
              <a:t>Have the children look at the picture. Ask them what they think about the numbers and the cake with the candles represent (the children's ages). Demonstrate, following along one line with your finger. When you arrive at the end, say </a:t>
            </a:r>
            <a:r>
              <a:rPr lang="en-US" i="1" dirty="0"/>
              <a:t>I'm </a:t>
            </a:r>
            <a:r>
              <a:rPr lang="en-US" dirty="0"/>
              <a:t>(number). Give the children time to follow the line for each character on their own. Then have them work in pairs. The children take turns pointing to one of the faces. The other child follows the line to the age and says, e.g. </a:t>
            </a:r>
            <a:r>
              <a:rPr lang="en-US" i="1" dirty="0"/>
              <a:t>I'm seven.</a:t>
            </a:r>
            <a:endParaRPr lang="en-US" dirty="0"/>
          </a:p>
          <a:p>
            <a:endParaRPr lang="en-US" dirty="0"/>
          </a:p>
        </p:txBody>
      </p:sp>
      <p:sp>
        <p:nvSpPr>
          <p:cNvPr id="7" name="TextBox 6">
            <a:extLst>
              <a:ext uri="{FF2B5EF4-FFF2-40B4-BE49-F238E27FC236}">
                <a16:creationId xmlns:a16="http://schemas.microsoft.com/office/drawing/2014/main" id="{59D482E6-0205-44F2-84F6-4CC57C185799}"/>
              </a:ext>
            </a:extLst>
          </p:cNvPr>
          <p:cNvSpPr txBox="1"/>
          <p:nvPr/>
        </p:nvSpPr>
        <p:spPr>
          <a:xfrm>
            <a:off x="318506" y="1555838"/>
            <a:ext cx="2356930" cy="369332"/>
          </a:xfrm>
          <a:prstGeom prst="rect">
            <a:avLst/>
          </a:prstGeom>
          <a:solidFill>
            <a:srgbClr val="FFC000"/>
          </a:solidFill>
        </p:spPr>
        <p:txBody>
          <a:bodyPr wrap="square" rtlCol="0">
            <a:spAutoFit/>
          </a:bodyPr>
          <a:lstStyle/>
          <a:p>
            <a:r>
              <a:rPr lang="en-US" b="1" dirty="0">
                <a:latin typeface="Arial" pitchFamily="34" charset="0"/>
                <a:cs typeface="Arial" pitchFamily="34" charset="0"/>
              </a:rPr>
              <a:t>Note for teachers</a:t>
            </a:r>
          </a:p>
        </p:txBody>
      </p:sp>
    </p:spTree>
    <p:extLst>
      <p:ext uri="{BB962C8B-B14F-4D97-AF65-F5344CB8AC3E}">
        <p14:creationId xmlns:p14="http://schemas.microsoft.com/office/powerpoint/2010/main" val="1064156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052" y="1307570"/>
            <a:ext cx="8040342" cy="5550430"/>
          </a:xfrm>
          <a:prstGeom prst="rect">
            <a:avLst/>
          </a:prstGeom>
        </p:spPr>
      </p:pic>
    </p:spTree>
    <p:extLst>
      <p:ext uri="{BB962C8B-B14F-4D97-AF65-F5344CB8AC3E}">
        <p14:creationId xmlns:p14="http://schemas.microsoft.com/office/powerpoint/2010/main" val="889609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38" y="1300390"/>
            <a:ext cx="1251001" cy="16852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9" y="3071549"/>
            <a:ext cx="1197080" cy="18473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00" y="5001216"/>
            <a:ext cx="1340599" cy="1856784"/>
          </a:xfrm>
          <a:prstGeom prst="rect">
            <a:avLst/>
          </a:prstGeom>
        </p:spPr>
      </p:pic>
      <p:sp>
        <p:nvSpPr>
          <p:cNvPr id="9" name="TextBox 8"/>
          <p:cNvSpPr txBox="1"/>
          <p:nvPr/>
        </p:nvSpPr>
        <p:spPr>
          <a:xfrm>
            <a:off x="950242" y="1241602"/>
            <a:ext cx="670299" cy="646331"/>
          </a:xfrm>
          <a:prstGeom prst="rect">
            <a:avLst/>
          </a:prstGeom>
          <a:noFill/>
        </p:spPr>
        <p:txBody>
          <a:bodyPr wrap="square" rtlCol="0">
            <a:spAutoFit/>
          </a:bodyPr>
          <a:lstStyle/>
          <a:p>
            <a:r>
              <a:rPr lang="en-US" sz="3600" b="1" dirty="0"/>
              <a:t>9</a:t>
            </a:r>
          </a:p>
        </p:txBody>
      </p:sp>
      <p:sp>
        <p:nvSpPr>
          <p:cNvPr id="10" name="TextBox 9"/>
          <p:cNvSpPr txBox="1"/>
          <p:nvPr/>
        </p:nvSpPr>
        <p:spPr>
          <a:xfrm>
            <a:off x="41647" y="2985606"/>
            <a:ext cx="653143" cy="646331"/>
          </a:xfrm>
          <a:prstGeom prst="rect">
            <a:avLst/>
          </a:prstGeom>
          <a:noFill/>
        </p:spPr>
        <p:txBody>
          <a:bodyPr wrap="square" rtlCol="0">
            <a:spAutoFit/>
          </a:bodyPr>
          <a:lstStyle/>
          <a:p>
            <a:r>
              <a:rPr lang="en-US" sz="3600" b="1" dirty="0"/>
              <a:t>7</a:t>
            </a:r>
          </a:p>
        </p:txBody>
      </p:sp>
      <p:sp>
        <p:nvSpPr>
          <p:cNvPr id="11" name="TextBox 10"/>
          <p:cNvSpPr txBox="1"/>
          <p:nvPr/>
        </p:nvSpPr>
        <p:spPr>
          <a:xfrm>
            <a:off x="192478" y="5081799"/>
            <a:ext cx="705519" cy="646331"/>
          </a:xfrm>
          <a:prstGeom prst="rect">
            <a:avLst/>
          </a:prstGeom>
          <a:noFill/>
        </p:spPr>
        <p:txBody>
          <a:bodyPr wrap="square" rtlCol="0">
            <a:spAutoFit/>
          </a:bodyPr>
          <a:lstStyle/>
          <a:p>
            <a:r>
              <a:rPr lang="en-US" sz="3600" b="1" dirty="0"/>
              <a:t>5</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8965" y="1171674"/>
            <a:ext cx="1248108" cy="121879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265" y="3032820"/>
            <a:ext cx="1513131" cy="139964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8960" y="5081799"/>
            <a:ext cx="1425435" cy="1557999"/>
          </a:xfrm>
          <a:prstGeom prst="rect">
            <a:avLst/>
          </a:prstGeom>
        </p:spPr>
      </p:pic>
      <p:cxnSp>
        <p:nvCxnSpPr>
          <p:cNvPr id="16" name="Curved Connector 15"/>
          <p:cNvCxnSpPr/>
          <p:nvPr/>
        </p:nvCxnSpPr>
        <p:spPr>
          <a:xfrm>
            <a:off x="1408930" y="2383488"/>
            <a:ext cx="5560030" cy="1474097"/>
          </a:xfrm>
          <a:prstGeom prst="curved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a:off x="1285391" y="4131733"/>
            <a:ext cx="5595874" cy="1930400"/>
          </a:xfrm>
          <a:prstGeom prst="curved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urved Connector 19"/>
          <p:cNvCxnSpPr>
            <a:endCxn id="12" idx="1"/>
          </p:cNvCxnSpPr>
          <p:nvPr/>
        </p:nvCxnSpPr>
        <p:spPr>
          <a:xfrm flipV="1">
            <a:off x="1506958" y="1781070"/>
            <a:ext cx="5462007" cy="4433463"/>
          </a:xfrm>
          <a:prstGeom prst="curved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91797" y="1187707"/>
            <a:ext cx="3521665" cy="430887"/>
          </a:xfrm>
          <a:prstGeom prst="rect">
            <a:avLst/>
          </a:prstGeom>
          <a:solidFill>
            <a:schemeClr val="tx2"/>
          </a:solidFill>
        </p:spPr>
        <p:txBody>
          <a:bodyPr wrap="square" rtlCol="0">
            <a:spAutoFit/>
          </a:bodyPr>
          <a:lstStyle/>
          <a:p>
            <a:pPr algn="ctr"/>
            <a:r>
              <a:rPr lang="en-US" sz="2200" b="1" dirty="0">
                <a:solidFill>
                  <a:schemeClr val="bg1"/>
                </a:solidFill>
              </a:rPr>
              <a:t>Game: Matching</a:t>
            </a:r>
          </a:p>
        </p:txBody>
      </p:sp>
    </p:spTree>
    <p:extLst>
      <p:ext uri="{BB962C8B-B14F-4D97-AF65-F5344CB8AC3E}">
        <p14:creationId xmlns:p14="http://schemas.microsoft.com/office/powerpoint/2010/main" val="850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BBE4-F19E-4BFA-B8FC-1B96B07656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46C322-E674-47AE-AC19-F9C6BEB6307C}"/>
              </a:ext>
            </a:extLst>
          </p:cNvPr>
          <p:cNvSpPr>
            <a:spLocks noGrp="1"/>
          </p:cNvSpPr>
          <p:nvPr>
            <p:ph idx="1"/>
          </p:nvPr>
        </p:nvSpPr>
        <p:spPr/>
        <p:txBody>
          <a:bodyPr/>
          <a:lstStyle/>
          <a:p>
            <a:endParaRPr lang="en-US"/>
          </a:p>
        </p:txBody>
      </p:sp>
      <p:pic>
        <p:nvPicPr>
          <p:cNvPr id="1026" name="Picture 2" descr="Kết quả hình ảnh cho hands cartoon&quot;">
            <a:extLst>
              <a:ext uri="{FF2B5EF4-FFF2-40B4-BE49-F238E27FC236}">
                <a16:creationId xmlns:a16="http://schemas.microsoft.com/office/drawing/2014/main" id="{5D72F88E-BA3D-41D2-A414-2C1733A07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067" y="1793163"/>
            <a:ext cx="6874934" cy="4186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251CCB-5C0D-4F29-9860-21737CA4D75E}"/>
              </a:ext>
            </a:extLst>
          </p:cNvPr>
          <p:cNvSpPr txBox="1"/>
          <p:nvPr/>
        </p:nvSpPr>
        <p:spPr>
          <a:xfrm>
            <a:off x="813823" y="5938752"/>
            <a:ext cx="7245421" cy="707886"/>
          </a:xfrm>
          <a:prstGeom prst="rect">
            <a:avLst/>
          </a:prstGeom>
          <a:solidFill>
            <a:schemeClr val="bg1"/>
          </a:solidFill>
        </p:spPr>
        <p:txBody>
          <a:bodyPr wrap="square" rtlCol="0">
            <a:spAutoFit/>
          </a:bodyPr>
          <a:lstStyle/>
          <a:p>
            <a:pPr algn="ctr"/>
            <a:r>
              <a:rPr lang="en-US" sz="4000" b="1" dirty="0"/>
              <a:t>Let’s count together!</a:t>
            </a:r>
          </a:p>
        </p:txBody>
      </p:sp>
      <p:sp>
        <p:nvSpPr>
          <p:cNvPr id="4" name="Arrow: Down 3">
            <a:extLst>
              <a:ext uri="{FF2B5EF4-FFF2-40B4-BE49-F238E27FC236}">
                <a16:creationId xmlns:a16="http://schemas.microsoft.com/office/drawing/2014/main" id="{96A83CA0-3AED-4731-A101-2E6B6337793A}"/>
              </a:ext>
            </a:extLst>
          </p:cNvPr>
          <p:cNvSpPr/>
          <p:nvPr/>
        </p:nvSpPr>
        <p:spPr>
          <a:xfrm>
            <a:off x="898490" y="1590236"/>
            <a:ext cx="541866" cy="781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C78AF83-3B60-4680-8902-1CE27EFBF0AF}"/>
              </a:ext>
            </a:extLst>
          </p:cNvPr>
          <p:cNvSpPr/>
          <p:nvPr/>
        </p:nvSpPr>
        <p:spPr>
          <a:xfrm>
            <a:off x="1626621" y="1124576"/>
            <a:ext cx="541866" cy="78192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CCE5AB2D-7A1B-4308-9135-75A76ADBB002}"/>
              </a:ext>
            </a:extLst>
          </p:cNvPr>
          <p:cNvSpPr/>
          <p:nvPr/>
        </p:nvSpPr>
        <p:spPr>
          <a:xfrm>
            <a:off x="2354752" y="1006249"/>
            <a:ext cx="541866" cy="78192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142D6B5B-4090-4813-98D5-F8B725CE825F}"/>
              </a:ext>
            </a:extLst>
          </p:cNvPr>
          <p:cNvSpPr/>
          <p:nvPr/>
        </p:nvSpPr>
        <p:spPr>
          <a:xfrm>
            <a:off x="3116248" y="1342192"/>
            <a:ext cx="541866" cy="781929"/>
          </a:xfrm>
          <a:prstGeom prst="downArrow">
            <a:avLst/>
          </a:prstGeom>
          <a:solidFill>
            <a:srgbClr val="14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86940457-D486-48AC-A3DE-FF8C07FE2FC3}"/>
              </a:ext>
            </a:extLst>
          </p:cNvPr>
          <p:cNvSpPr/>
          <p:nvPr/>
        </p:nvSpPr>
        <p:spPr>
          <a:xfrm>
            <a:off x="3659132" y="2738706"/>
            <a:ext cx="541866" cy="78192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8C6618DD-3D24-49D9-A4C5-1BA30C6235C6}"/>
              </a:ext>
            </a:extLst>
          </p:cNvPr>
          <p:cNvSpPr/>
          <p:nvPr/>
        </p:nvSpPr>
        <p:spPr>
          <a:xfrm>
            <a:off x="4571999" y="2894101"/>
            <a:ext cx="541866" cy="781929"/>
          </a:xfrm>
          <a:prstGeom prst="downArrow">
            <a:avLst/>
          </a:prstGeom>
          <a:solidFill>
            <a:srgbClr val="D60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9933DE3E-BDF3-4BBA-A8C0-FE0B45AF0BE6}"/>
              </a:ext>
            </a:extLst>
          </p:cNvPr>
          <p:cNvSpPr/>
          <p:nvPr/>
        </p:nvSpPr>
        <p:spPr>
          <a:xfrm>
            <a:off x="5095402" y="1283383"/>
            <a:ext cx="541866" cy="781929"/>
          </a:xfrm>
          <a:prstGeom prst="downArrow">
            <a:avLst/>
          </a:prstGeom>
          <a:solidFill>
            <a:srgbClr val="16AA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CDDCC135-63C3-4A0A-BDF0-44879AD733F6}"/>
              </a:ext>
            </a:extLst>
          </p:cNvPr>
          <p:cNvSpPr/>
          <p:nvPr/>
        </p:nvSpPr>
        <p:spPr>
          <a:xfrm>
            <a:off x="5941303" y="954922"/>
            <a:ext cx="541866" cy="7819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7478C725-90C4-4F74-8004-BB76B3245F3A}"/>
              </a:ext>
            </a:extLst>
          </p:cNvPr>
          <p:cNvSpPr/>
          <p:nvPr/>
        </p:nvSpPr>
        <p:spPr>
          <a:xfrm>
            <a:off x="6599663" y="1054797"/>
            <a:ext cx="541866" cy="781929"/>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EFEB064-0603-47A4-892E-0B717C9C7C70}"/>
              </a:ext>
            </a:extLst>
          </p:cNvPr>
          <p:cNvSpPr/>
          <p:nvPr/>
        </p:nvSpPr>
        <p:spPr>
          <a:xfrm>
            <a:off x="7310864" y="1646228"/>
            <a:ext cx="541866" cy="781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7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1000"/>
                                        <p:tgtEl>
                                          <p:spTgt spid="15"/>
                                        </p:tgtEl>
                                      </p:cBhvr>
                                    </p:animEffect>
                                    <p:anim calcmode="lin" valueType="num">
                                      <p:cBhvr>
                                        <p:cTn id="107" dur="1000" fill="hold"/>
                                        <p:tgtEl>
                                          <p:spTgt spid="15"/>
                                        </p:tgtEl>
                                        <p:attrNameLst>
                                          <p:attrName>ppt_x</p:attrName>
                                        </p:attrNameLst>
                                      </p:cBhvr>
                                      <p:tavLst>
                                        <p:tav tm="0">
                                          <p:val>
                                            <p:strVal val="#ppt_x"/>
                                          </p:val>
                                        </p:tav>
                                        <p:tav tm="100000">
                                          <p:val>
                                            <p:strVal val="#ppt_x"/>
                                          </p:val>
                                        </p:tav>
                                      </p:tavLst>
                                    </p:anim>
                                    <p:anim calcmode="lin" valueType="num">
                                      <p:cBhvr>
                                        <p:cTn id="10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13" y="1229809"/>
            <a:ext cx="8229600" cy="667964"/>
          </a:xfrm>
        </p:spPr>
        <p:txBody>
          <a:bodyPr/>
          <a:lstStyle/>
          <a:p>
            <a:r>
              <a:rPr lang="en-US" sz="3200" dirty="0"/>
              <a:t>How old is he/she?</a:t>
            </a:r>
          </a:p>
        </p:txBody>
      </p:sp>
      <p:pic>
        <p:nvPicPr>
          <p:cNvPr id="4" name="Picture 3"/>
          <p:cNvPicPr>
            <a:picLocks noChangeAspect="1"/>
          </p:cNvPicPr>
          <p:nvPr/>
        </p:nvPicPr>
        <p:blipFill>
          <a:blip r:embed="rId2"/>
          <a:stretch>
            <a:fillRect/>
          </a:stretch>
        </p:blipFill>
        <p:spPr>
          <a:xfrm>
            <a:off x="0" y="1869232"/>
            <a:ext cx="9144000" cy="4988771"/>
          </a:xfrm>
          <a:prstGeom prst="rect">
            <a:avLst/>
          </a:prstGeom>
        </p:spPr>
      </p:pic>
    </p:spTree>
    <p:extLst>
      <p:ext uri="{BB962C8B-B14F-4D97-AF65-F5344CB8AC3E}">
        <p14:creationId xmlns:p14="http://schemas.microsoft.com/office/powerpoint/2010/main" val="213604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5755"/>
            <a:ext cx="9144000" cy="841189"/>
          </a:xfrm>
        </p:spPr>
        <p:txBody>
          <a:bodyPr/>
          <a:lstStyle/>
          <a:p>
            <a:r>
              <a:rPr lang="en-US" dirty="0"/>
              <a:t>Game</a:t>
            </a:r>
          </a:p>
        </p:txBody>
      </p:sp>
      <p:sp>
        <p:nvSpPr>
          <p:cNvPr id="3" name="Content Placeholder 2"/>
          <p:cNvSpPr>
            <a:spLocks noGrp="1"/>
          </p:cNvSpPr>
          <p:nvPr>
            <p:ph idx="1"/>
          </p:nvPr>
        </p:nvSpPr>
        <p:spPr>
          <a:xfrm>
            <a:off x="429540" y="1898667"/>
            <a:ext cx="8179875" cy="4765101"/>
          </a:xfrm>
        </p:spPr>
        <p:txBody>
          <a:bodyPr/>
          <a:lstStyle/>
          <a:p>
            <a:r>
              <a:rPr lang="en-US" sz="2800" dirty="0"/>
              <a:t>Hot Potato Game!</a:t>
            </a:r>
          </a:p>
          <a:p>
            <a:r>
              <a:rPr lang="en-US" sz="2800" dirty="0"/>
              <a:t>Use a small ball, have Ss sit in a circle/ on their chairs and demonstrate how to play (pretend it’s very hot and pass it to the S next to you and show them how to do the same).</a:t>
            </a:r>
          </a:p>
          <a:p>
            <a:r>
              <a:rPr lang="en-US" sz="2800" dirty="0"/>
              <a:t>Play music while Ss are passing and whoever has the hot potato when the music stops</a:t>
            </a:r>
            <a:r>
              <a:rPr lang="vi-VN" sz="2800" dirty="0"/>
              <a:t> will says a number</a:t>
            </a:r>
            <a:r>
              <a:rPr lang="en-US" sz="280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173834"/>
            <a:ext cx="4597021" cy="565691"/>
          </a:xfrm>
        </p:spPr>
        <p:txBody>
          <a:bodyPr/>
          <a:lstStyle/>
          <a:p>
            <a:r>
              <a:rPr lang="en-US" sz="3200" i="1" dirty="0"/>
              <a:t>Workbook P8</a:t>
            </a:r>
          </a:p>
        </p:txBody>
      </p:sp>
      <p:pic>
        <p:nvPicPr>
          <p:cNvPr id="5" name="Picture 4" descr="Screen Shot 2016-07-06 at 2.55.03 PM.png"/>
          <p:cNvPicPr>
            <a:picLocks noChangeAspect="1"/>
          </p:cNvPicPr>
          <p:nvPr/>
        </p:nvPicPr>
        <p:blipFill>
          <a:blip r:embed="rId2"/>
          <a:stretch>
            <a:fillRect/>
          </a:stretch>
        </p:blipFill>
        <p:spPr>
          <a:xfrm>
            <a:off x="4398718" y="1258792"/>
            <a:ext cx="4707319" cy="5599215"/>
          </a:xfrm>
          <a:prstGeom prst="rect">
            <a:avLst/>
          </a:prstGeom>
        </p:spPr>
      </p:pic>
      <p:sp>
        <p:nvSpPr>
          <p:cNvPr id="7" name="Content Placeholder 2"/>
          <p:cNvSpPr>
            <a:spLocks noGrp="1"/>
          </p:cNvSpPr>
          <p:nvPr>
            <p:ph idx="1"/>
          </p:nvPr>
        </p:nvSpPr>
        <p:spPr>
          <a:xfrm>
            <a:off x="0" y="2042809"/>
            <a:ext cx="4467245" cy="4550794"/>
          </a:xfrm>
        </p:spPr>
        <p:txBody>
          <a:bodyPr/>
          <a:lstStyle/>
          <a:p>
            <a:pPr>
              <a:spcAft>
                <a:spcPts val="600"/>
              </a:spcAft>
            </a:pPr>
            <a:r>
              <a:rPr lang="en-US" sz="2200" dirty="0"/>
              <a:t>Show Ss how to count candles &amp; how to follow the line with their fingers - do on board &amp; call for S to try if needed</a:t>
            </a:r>
            <a:endParaRPr lang="en-US" sz="2200" i="1" dirty="0"/>
          </a:p>
          <a:p>
            <a:pPr>
              <a:spcAft>
                <a:spcPts val="600"/>
              </a:spcAft>
            </a:pPr>
            <a:r>
              <a:rPr lang="en-US" sz="2200" dirty="0"/>
              <a:t>Practice saying </a:t>
            </a:r>
            <a:r>
              <a:rPr lang="en-US" sz="2200" i="1" dirty="0"/>
              <a:t>“</a:t>
            </a:r>
            <a:r>
              <a:rPr lang="en-US" sz="2200" i="1" dirty="0">
                <a:solidFill>
                  <a:srgbClr val="C00000"/>
                </a:solidFill>
              </a:rPr>
              <a:t>He/she is ……. years old</a:t>
            </a:r>
            <a:r>
              <a:rPr lang="en-US" sz="2200" i="1" dirty="0"/>
              <a:t>.”</a:t>
            </a:r>
          </a:p>
          <a:p>
            <a:pPr>
              <a:spcAft>
                <a:spcPts val="600"/>
              </a:spcAft>
            </a:pPr>
            <a:r>
              <a:rPr lang="en-US" sz="2200" dirty="0"/>
              <a:t>Once Ss understand, pass out pencils and walk around to assist in pencil control or help</a:t>
            </a:r>
          </a:p>
          <a:p>
            <a:pPr>
              <a:spcAft>
                <a:spcPts val="600"/>
              </a:spcAft>
            </a:pPr>
            <a:r>
              <a:rPr lang="en-US" sz="2200" dirty="0"/>
              <a:t>Rewards/ team points for job well done!</a:t>
            </a:r>
          </a:p>
          <a:p>
            <a:pPr>
              <a:spcAft>
                <a:spcPts val="600"/>
              </a:spcAft>
            </a:pPr>
            <a:endParaRPr lang="en-US" sz="2200" dirty="0"/>
          </a:p>
        </p:txBody>
      </p:sp>
    </p:spTree>
    <p:extLst>
      <p:ext uri="{BB962C8B-B14F-4D97-AF65-F5344CB8AC3E}">
        <p14:creationId xmlns:p14="http://schemas.microsoft.com/office/powerpoint/2010/main" val="4712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ết quả hình ảnh cho gold background&quot;">
            <a:extLst>
              <a:ext uri="{FF2B5EF4-FFF2-40B4-BE49-F238E27FC236}">
                <a16:creationId xmlns:a16="http://schemas.microsoft.com/office/drawing/2014/main" id="{43F1AFC3-57CB-4A2B-B6F6-57E265DF2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02" t="32212" r="12084" b="41341"/>
          <a:stretch>
            <a:fillRect/>
          </a:stretch>
        </p:blipFill>
        <p:spPr bwMode="auto">
          <a:xfrm>
            <a:off x="701561" y="1457601"/>
            <a:ext cx="4556308" cy="891778"/>
          </a:xfrm>
          <a:custGeom>
            <a:avLst/>
            <a:gdLst/>
            <a:ahLst/>
            <a:cxnLst/>
            <a:rect l="l" t="t" r="r" b="b"/>
            <a:pathLst>
              <a:path w="4556308" h="891778">
                <a:moveTo>
                  <a:pt x="1783264" y="441410"/>
                </a:moveTo>
                <a:lnTo>
                  <a:pt x="1748429" y="557361"/>
                </a:lnTo>
                <a:cubicBezTo>
                  <a:pt x="1746438" y="564660"/>
                  <a:pt x="1745443" y="571295"/>
                  <a:pt x="1745443" y="577267"/>
                </a:cubicBezTo>
                <a:cubicBezTo>
                  <a:pt x="1745443" y="606130"/>
                  <a:pt x="1773643" y="620562"/>
                  <a:pt x="1830042" y="620562"/>
                </a:cubicBezTo>
                <a:lnTo>
                  <a:pt x="1893243" y="441410"/>
                </a:lnTo>
                <a:close/>
                <a:moveTo>
                  <a:pt x="4032289" y="241357"/>
                </a:moveTo>
                <a:lnTo>
                  <a:pt x="4212436" y="241357"/>
                </a:lnTo>
                <a:lnTo>
                  <a:pt x="4171132" y="361787"/>
                </a:lnTo>
                <a:cubicBezTo>
                  <a:pt x="4245778" y="361787"/>
                  <a:pt x="4295211" y="365271"/>
                  <a:pt x="4319430" y="372238"/>
                </a:cubicBezTo>
                <a:cubicBezTo>
                  <a:pt x="4378484" y="388494"/>
                  <a:pt x="4406849" y="426481"/>
                  <a:pt x="4404527" y="486198"/>
                </a:cubicBezTo>
                <a:cubicBezTo>
                  <a:pt x="4403200" y="512739"/>
                  <a:pt x="4391422" y="539446"/>
                  <a:pt x="4369194" y="566319"/>
                </a:cubicBezTo>
                <a:cubicBezTo>
                  <a:pt x="4346303" y="594187"/>
                  <a:pt x="4319927" y="612268"/>
                  <a:pt x="4290069" y="620562"/>
                </a:cubicBezTo>
                <a:lnTo>
                  <a:pt x="4556308" y="620562"/>
                </a:lnTo>
                <a:cubicBezTo>
                  <a:pt x="4553322" y="646108"/>
                  <a:pt x="4539886" y="666179"/>
                  <a:pt x="4515999" y="680777"/>
                </a:cubicBezTo>
                <a:cubicBezTo>
                  <a:pt x="4494766" y="693716"/>
                  <a:pt x="4469718" y="700185"/>
                  <a:pt x="4440855" y="700185"/>
                </a:cubicBezTo>
                <a:lnTo>
                  <a:pt x="4169639" y="700185"/>
                </a:lnTo>
                <a:cubicBezTo>
                  <a:pt x="4128832" y="700185"/>
                  <a:pt x="4107931" y="679118"/>
                  <a:pt x="4106936" y="636984"/>
                </a:cubicBezTo>
                <a:cubicBezTo>
                  <a:pt x="4122197" y="630681"/>
                  <a:pt x="4137624" y="624543"/>
                  <a:pt x="4153217" y="618572"/>
                </a:cubicBezTo>
                <a:cubicBezTo>
                  <a:pt x="4175113" y="608619"/>
                  <a:pt x="4191701" y="596509"/>
                  <a:pt x="4202981" y="582244"/>
                </a:cubicBezTo>
                <a:cubicBezTo>
                  <a:pt x="4218242" y="563333"/>
                  <a:pt x="4225873" y="539114"/>
                  <a:pt x="4225873" y="509588"/>
                </a:cubicBezTo>
                <a:cubicBezTo>
                  <a:pt x="4225873" y="491341"/>
                  <a:pt x="4217413" y="475250"/>
                  <a:pt x="4200493" y="461316"/>
                </a:cubicBezTo>
                <a:cubicBezTo>
                  <a:pt x="4183573" y="447382"/>
                  <a:pt x="4164828" y="440747"/>
                  <a:pt x="4144259" y="441410"/>
                </a:cubicBezTo>
                <a:lnTo>
                  <a:pt x="3988496" y="891778"/>
                </a:lnTo>
                <a:lnTo>
                  <a:pt x="3807852" y="891778"/>
                </a:lnTo>
                <a:lnTo>
                  <a:pt x="3887372" y="661328"/>
                </a:lnTo>
                <a:lnTo>
                  <a:pt x="3878369" y="671322"/>
                </a:lnTo>
                <a:cubicBezTo>
                  <a:pt x="3873517" y="675718"/>
                  <a:pt x="3868146" y="679699"/>
                  <a:pt x="3862258" y="683265"/>
                </a:cubicBezTo>
                <a:cubicBezTo>
                  <a:pt x="3843679" y="694545"/>
                  <a:pt x="3823939" y="700185"/>
                  <a:pt x="3803038" y="700185"/>
                </a:cubicBezTo>
                <a:lnTo>
                  <a:pt x="3595023" y="700185"/>
                </a:lnTo>
                <a:cubicBezTo>
                  <a:pt x="3546254" y="700185"/>
                  <a:pt x="3521869" y="684592"/>
                  <a:pt x="3521869" y="653407"/>
                </a:cubicBezTo>
                <a:cubicBezTo>
                  <a:pt x="3495992" y="684592"/>
                  <a:pt x="3460991" y="700185"/>
                  <a:pt x="3416866" y="700185"/>
                </a:cubicBezTo>
                <a:lnTo>
                  <a:pt x="3329281" y="700185"/>
                </a:lnTo>
                <a:cubicBezTo>
                  <a:pt x="3302408" y="700185"/>
                  <a:pt x="3281507" y="693218"/>
                  <a:pt x="3266578" y="679284"/>
                </a:cubicBezTo>
                <a:cubicBezTo>
                  <a:pt x="3252644" y="666345"/>
                  <a:pt x="3245677" y="649260"/>
                  <a:pt x="3245677" y="628027"/>
                </a:cubicBezTo>
                <a:cubicBezTo>
                  <a:pt x="3245677" y="616083"/>
                  <a:pt x="3247999" y="603808"/>
                  <a:pt x="3252644" y="591201"/>
                </a:cubicBezTo>
                <a:lnTo>
                  <a:pt x="3336248" y="361787"/>
                </a:lnTo>
                <a:lnTo>
                  <a:pt x="3516893" y="361787"/>
                </a:lnTo>
                <a:lnTo>
                  <a:pt x="3423833" y="620562"/>
                </a:lnTo>
                <a:lnTo>
                  <a:pt x="3524855" y="620562"/>
                </a:lnTo>
                <a:lnTo>
                  <a:pt x="3617417" y="361787"/>
                </a:lnTo>
                <a:lnTo>
                  <a:pt x="3796071" y="361787"/>
                </a:lnTo>
                <a:lnTo>
                  <a:pt x="3705500" y="620562"/>
                </a:lnTo>
                <a:lnTo>
                  <a:pt x="3901439" y="620562"/>
                </a:lnTo>
                <a:close/>
                <a:moveTo>
                  <a:pt x="1141028" y="240362"/>
                </a:moveTo>
                <a:lnTo>
                  <a:pt x="1221647" y="240362"/>
                </a:lnTo>
                <a:lnTo>
                  <a:pt x="1179845" y="361787"/>
                </a:lnTo>
                <a:lnTo>
                  <a:pt x="1455042" y="361787"/>
                </a:lnTo>
                <a:lnTo>
                  <a:pt x="1364471" y="620562"/>
                </a:lnTo>
                <a:lnTo>
                  <a:pt x="1564485" y="620562"/>
                </a:lnTo>
                <a:lnTo>
                  <a:pt x="1561097" y="608245"/>
                </a:lnTo>
                <a:cubicBezTo>
                  <a:pt x="1559583" y="599537"/>
                  <a:pt x="1558826" y="590372"/>
                  <a:pt x="1558826" y="580751"/>
                </a:cubicBezTo>
                <a:cubicBezTo>
                  <a:pt x="1558826" y="511412"/>
                  <a:pt x="1585367" y="456671"/>
                  <a:pt x="1638449" y="416528"/>
                </a:cubicBezTo>
                <a:cubicBezTo>
                  <a:pt x="1686555" y="380034"/>
                  <a:pt x="1746106" y="361787"/>
                  <a:pt x="1817104" y="361787"/>
                </a:cubicBezTo>
                <a:lnTo>
                  <a:pt x="2101258" y="361787"/>
                </a:lnTo>
                <a:lnTo>
                  <a:pt x="2007701" y="620562"/>
                </a:lnTo>
                <a:lnTo>
                  <a:pt x="2205989" y="620562"/>
                </a:lnTo>
                <a:lnTo>
                  <a:pt x="2336839" y="241357"/>
                </a:lnTo>
                <a:lnTo>
                  <a:pt x="2516986" y="241357"/>
                </a:lnTo>
                <a:lnTo>
                  <a:pt x="2475682" y="361787"/>
                </a:lnTo>
                <a:cubicBezTo>
                  <a:pt x="2550328" y="361787"/>
                  <a:pt x="2599761" y="365271"/>
                  <a:pt x="2623980" y="372238"/>
                </a:cubicBezTo>
                <a:cubicBezTo>
                  <a:pt x="2683033" y="388494"/>
                  <a:pt x="2711399" y="426481"/>
                  <a:pt x="2709077" y="486198"/>
                </a:cubicBezTo>
                <a:cubicBezTo>
                  <a:pt x="2707750" y="512739"/>
                  <a:pt x="2695972" y="539446"/>
                  <a:pt x="2673744" y="566319"/>
                </a:cubicBezTo>
                <a:cubicBezTo>
                  <a:pt x="2650852" y="594187"/>
                  <a:pt x="2624477" y="612268"/>
                  <a:pt x="2594619" y="620562"/>
                </a:cubicBezTo>
                <a:lnTo>
                  <a:pt x="2860858" y="620562"/>
                </a:lnTo>
                <a:cubicBezTo>
                  <a:pt x="2857872" y="646108"/>
                  <a:pt x="2844436" y="666179"/>
                  <a:pt x="2820549" y="680777"/>
                </a:cubicBezTo>
                <a:cubicBezTo>
                  <a:pt x="2799316" y="693716"/>
                  <a:pt x="2774268" y="700185"/>
                  <a:pt x="2745405" y="700185"/>
                </a:cubicBezTo>
                <a:lnTo>
                  <a:pt x="2474189" y="700185"/>
                </a:lnTo>
                <a:cubicBezTo>
                  <a:pt x="2433382" y="700185"/>
                  <a:pt x="2412481" y="679118"/>
                  <a:pt x="2411486" y="636984"/>
                </a:cubicBezTo>
                <a:cubicBezTo>
                  <a:pt x="2426747" y="630681"/>
                  <a:pt x="2442174" y="624543"/>
                  <a:pt x="2457767" y="618572"/>
                </a:cubicBezTo>
                <a:cubicBezTo>
                  <a:pt x="2479663" y="608619"/>
                  <a:pt x="2496251" y="596509"/>
                  <a:pt x="2507531" y="582244"/>
                </a:cubicBezTo>
                <a:cubicBezTo>
                  <a:pt x="2522792" y="563333"/>
                  <a:pt x="2530423" y="539114"/>
                  <a:pt x="2530423" y="509588"/>
                </a:cubicBezTo>
                <a:cubicBezTo>
                  <a:pt x="2530423" y="491341"/>
                  <a:pt x="2521963" y="475250"/>
                  <a:pt x="2505043" y="461316"/>
                </a:cubicBezTo>
                <a:cubicBezTo>
                  <a:pt x="2488123" y="447382"/>
                  <a:pt x="2469378" y="440747"/>
                  <a:pt x="2448809" y="441410"/>
                </a:cubicBezTo>
                <a:lnTo>
                  <a:pt x="2293046" y="891778"/>
                </a:lnTo>
                <a:lnTo>
                  <a:pt x="2112402" y="891778"/>
                </a:lnTo>
                <a:lnTo>
                  <a:pt x="2191503" y="662543"/>
                </a:lnTo>
                <a:lnTo>
                  <a:pt x="2185881" y="669082"/>
                </a:lnTo>
                <a:cubicBezTo>
                  <a:pt x="2164342" y="689818"/>
                  <a:pt x="2133149" y="700185"/>
                  <a:pt x="2092300" y="700185"/>
                </a:cubicBezTo>
                <a:lnTo>
                  <a:pt x="1903694" y="700185"/>
                </a:lnTo>
                <a:cubicBezTo>
                  <a:pt x="1849948" y="700185"/>
                  <a:pt x="1823075" y="682933"/>
                  <a:pt x="1823075" y="648430"/>
                </a:cubicBezTo>
                <a:cubicBezTo>
                  <a:pt x="1786913" y="689569"/>
                  <a:pt x="1742457" y="710138"/>
                  <a:pt x="1689707" y="710138"/>
                </a:cubicBezTo>
                <a:cubicBezTo>
                  <a:pt x="1650890" y="710138"/>
                  <a:pt x="1619373" y="698195"/>
                  <a:pt x="1595154" y="674308"/>
                </a:cubicBezTo>
                <a:cubicBezTo>
                  <a:pt x="1589100" y="668336"/>
                  <a:pt x="1583802" y="661908"/>
                  <a:pt x="1579261" y="655024"/>
                </a:cubicBezTo>
                <a:lnTo>
                  <a:pt x="1568771" y="634677"/>
                </a:lnTo>
                <a:lnTo>
                  <a:pt x="1563404" y="652660"/>
                </a:lnTo>
                <a:cubicBezTo>
                  <a:pt x="1557017" y="662447"/>
                  <a:pt x="1547438" y="671322"/>
                  <a:pt x="1534665" y="679284"/>
                </a:cubicBezTo>
                <a:cubicBezTo>
                  <a:pt x="1512105" y="693218"/>
                  <a:pt x="1488550" y="700185"/>
                  <a:pt x="1463999" y="700185"/>
                </a:cubicBezTo>
                <a:lnTo>
                  <a:pt x="1273402" y="700185"/>
                </a:lnTo>
                <a:cubicBezTo>
                  <a:pt x="1222974" y="700185"/>
                  <a:pt x="1197760" y="679284"/>
                  <a:pt x="1197760" y="637482"/>
                </a:cubicBezTo>
                <a:cubicBezTo>
                  <a:pt x="1197760" y="626866"/>
                  <a:pt x="1199916" y="615420"/>
                  <a:pt x="1204229" y="603145"/>
                </a:cubicBezTo>
                <a:lnTo>
                  <a:pt x="1260463" y="441410"/>
                </a:lnTo>
                <a:lnTo>
                  <a:pt x="1154465" y="441410"/>
                </a:lnTo>
                <a:lnTo>
                  <a:pt x="1099226" y="584234"/>
                </a:lnTo>
                <a:cubicBezTo>
                  <a:pt x="1089937" y="608453"/>
                  <a:pt x="1069865" y="620562"/>
                  <a:pt x="1039011" y="620562"/>
                </a:cubicBezTo>
                <a:lnTo>
                  <a:pt x="986261" y="620562"/>
                </a:lnTo>
                <a:lnTo>
                  <a:pt x="1051452" y="441410"/>
                </a:lnTo>
                <a:cubicBezTo>
                  <a:pt x="1030883" y="436766"/>
                  <a:pt x="1014212" y="426398"/>
                  <a:pt x="1001439" y="410308"/>
                </a:cubicBezTo>
                <a:cubicBezTo>
                  <a:pt x="988666" y="394217"/>
                  <a:pt x="982280" y="375721"/>
                  <a:pt x="982280" y="354820"/>
                </a:cubicBezTo>
                <a:cubicBezTo>
                  <a:pt x="982280" y="316667"/>
                  <a:pt x="1000029" y="287141"/>
                  <a:pt x="1035528" y="266240"/>
                </a:cubicBezTo>
                <a:cubicBezTo>
                  <a:pt x="1065055" y="248988"/>
                  <a:pt x="1100222" y="240362"/>
                  <a:pt x="1141028" y="240362"/>
                </a:cubicBezTo>
                <a:close/>
                <a:moveTo>
                  <a:pt x="76637" y="0"/>
                </a:moveTo>
                <a:lnTo>
                  <a:pt x="296596" y="0"/>
                </a:lnTo>
                <a:cubicBezTo>
                  <a:pt x="323469" y="0"/>
                  <a:pt x="346526" y="6138"/>
                  <a:pt x="365769" y="18413"/>
                </a:cubicBezTo>
                <a:cubicBezTo>
                  <a:pt x="391646" y="35333"/>
                  <a:pt x="404585" y="61708"/>
                  <a:pt x="404585" y="97538"/>
                </a:cubicBezTo>
                <a:cubicBezTo>
                  <a:pt x="404585" y="102846"/>
                  <a:pt x="404253" y="108320"/>
                  <a:pt x="403590" y="113960"/>
                </a:cubicBezTo>
                <a:lnTo>
                  <a:pt x="367759" y="451363"/>
                </a:lnTo>
                <a:lnTo>
                  <a:pt x="605135" y="74647"/>
                </a:lnTo>
                <a:cubicBezTo>
                  <a:pt x="622055" y="47774"/>
                  <a:pt x="637151" y="29527"/>
                  <a:pt x="650421" y="19906"/>
                </a:cubicBezTo>
                <a:cubicBezTo>
                  <a:pt x="669000" y="6635"/>
                  <a:pt x="694380" y="0"/>
                  <a:pt x="726561" y="0"/>
                </a:cubicBezTo>
                <a:lnTo>
                  <a:pt x="775330" y="0"/>
                </a:lnTo>
                <a:lnTo>
                  <a:pt x="775330" y="441410"/>
                </a:lnTo>
                <a:lnTo>
                  <a:pt x="1014199" y="0"/>
                </a:lnTo>
                <a:lnTo>
                  <a:pt x="1133136" y="0"/>
                </a:lnTo>
                <a:lnTo>
                  <a:pt x="780804" y="636984"/>
                </a:lnTo>
                <a:cubicBezTo>
                  <a:pt x="757249" y="679118"/>
                  <a:pt x="721252" y="700185"/>
                  <a:pt x="672815" y="700185"/>
                </a:cubicBezTo>
                <a:lnTo>
                  <a:pt x="610610" y="700185"/>
                </a:lnTo>
                <a:lnTo>
                  <a:pt x="610610" y="257780"/>
                </a:lnTo>
                <a:lnTo>
                  <a:pt x="365769" y="638975"/>
                </a:lnTo>
                <a:cubicBezTo>
                  <a:pt x="339559" y="679782"/>
                  <a:pt x="300909" y="700185"/>
                  <a:pt x="249818" y="700185"/>
                </a:cubicBezTo>
                <a:lnTo>
                  <a:pt x="179152" y="700185"/>
                </a:lnTo>
                <a:lnTo>
                  <a:pt x="231405" y="125406"/>
                </a:lnTo>
                <a:lnTo>
                  <a:pt x="0" y="125406"/>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2C2111-E312-40F3-8271-D7924D74384E}"/>
              </a:ext>
            </a:extLst>
          </p:cNvPr>
          <p:cNvSpPr txBox="1"/>
          <p:nvPr/>
        </p:nvSpPr>
        <p:spPr>
          <a:xfrm>
            <a:off x="327807" y="2686050"/>
            <a:ext cx="8488385" cy="3139321"/>
          </a:xfrm>
          <a:prstGeom prst="rect">
            <a:avLst/>
          </a:prstGeom>
          <a:noFill/>
        </p:spPr>
        <p:txBody>
          <a:bodyPr wrap="square" rtlCol="0">
            <a:spAutoFit/>
          </a:bodyPr>
          <a:lstStyle/>
          <a:p>
            <a:r>
              <a:rPr lang="en-US" sz="3300" dirty="0">
                <a:latin typeface="Adobe Song Std L" panose="02020300000000000000" pitchFamily="18" charset="-128"/>
                <a:ea typeface="Adobe Song Std L" panose="02020300000000000000" pitchFamily="18" charset="-128"/>
                <a:cs typeface="Biome" panose="020B0502040204020203" pitchFamily="34" charset="0"/>
              </a:rPr>
              <a:t>         Start counting from one to ten and encourage the class to join in. Each time you reach ten, start again at one. Then call out </a:t>
            </a:r>
            <a:r>
              <a:rPr lang="en-US" sz="3300" i="1" dirty="0">
                <a:latin typeface="Adobe Song Std L" panose="02020300000000000000" pitchFamily="18" charset="-128"/>
                <a:ea typeface="Adobe Song Std L" panose="02020300000000000000" pitchFamily="18" charset="-128"/>
                <a:cs typeface="Biome" panose="020B0502040204020203" pitchFamily="34" charset="0"/>
              </a:rPr>
              <a:t>Girls.</a:t>
            </a:r>
            <a:r>
              <a:rPr lang="en-US" sz="3300" dirty="0">
                <a:latin typeface="Adobe Song Std L" panose="02020300000000000000" pitchFamily="18" charset="-128"/>
                <a:ea typeface="Adobe Song Std L" panose="02020300000000000000" pitchFamily="18" charset="-128"/>
                <a:cs typeface="Biome" panose="020B0502040204020203" pitchFamily="34" charset="0"/>
              </a:rPr>
              <a:t> The girls continue counting, the boys stay quiet. Repeat the activity with </a:t>
            </a:r>
            <a:r>
              <a:rPr lang="en-US" sz="3300" i="1" dirty="0">
                <a:latin typeface="Adobe Song Std L" panose="02020300000000000000" pitchFamily="18" charset="-128"/>
                <a:ea typeface="Adobe Song Std L" panose="02020300000000000000" pitchFamily="18" charset="-128"/>
                <a:cs typeface="Biome" panose="020B0502040204020203" pitchFamily="34" charset="0"/>
              </a:rPr>
              <a:t>Boys.</a:t>
            </a:r>
            <a:r>
              <a:rPr lang="en-US" sz="3300" dirty="0">
                <a:latin typeface="Adobe Song Std L" panose="02020300000000000000" pitchFamily="18" charset="-128"/>
                <a:ea typeface="Adobe Song Std L" panose="02020300000000000000" pitchFamily="18" charset="-128"/>
                <a:cs typeface="Biome" panose="020B0502040204020203" pitchFamily="34" charset="0"/>
              </a:rPr>
              <a:t> Continue, switching between boys and girls, until you call out </a:t>
            </a:r>
            <a:r>
              <a:rPr lang="en-US" sz="3300" i="1" dirty="0">
                <a:latin typeface="Adobe Song Std L" panose="02020300000000000000" pitchFamily="18" charset="-128"/>
                <a:ea typeface="Adobe Song Std L" panose="02020300000000000000" pitchFamily="18" charset="-128"/>
                <a:cs typeface="Biome" panose="020B0502040204020203" pitchFamily="34" charset="0"/>
              </a:rPr>
              <a:t>Goodbye.</a:t>
            </a:r>
            <a:endParaRPr lang="en-US" sz="3300" dirty="0">
              <a:latin typeface="Adobe Song Std L" panose="02020300000000000000" pitchFamily="18" charset="-128"/>
              <a:ea typeface="Adobe Song Std L" panose="02020300000000000000" pitchFamily="18" charset="-128"/>
              <a:cs typeface="Biome" panose="020B0502040204020203" pitchFamily="34" charset="0"/>
            </a:endParaRPr>
          </a:p>
        </p:txBody>
      </p:sp>
    </p:spTree>
    <p:extLst>
      <p:ext uri="{BB962C8B-B14F-4D97-AF65-F5344CB8AC3E}">
        <p14:creationId xmlns:p14="http://schemas.microsoft.com/office/powerpoint/2010/main" val="1404974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dbye Song for kids - The Singing Walrus">
            <a:hlinkClick r:id="" action="ppaction://media"/>
          </p:cNvPr>
          <p:cNvPicPr>
            <a:picLocks noGrp="1" noChangeAspect="1"/>
          </p:cNvPicPr>
          <p:nvPr>
            <p:ph idx="1"/>
            <a:videoFile r:link="rId1"/>
            <p:extLst>
              <p:ext uri="{DAA4B4D4-6D71-4841-9C94-3DE7FCFB9230}">
                <p14:media xmlns:p14="http://schemas.microsoft.com/office/powerpoint/2010/main" r:embed="rId2">
                  <p14:trim st="6908"/>
                </p14:media>
              </p:ext>
            </p:extLst>
          </p:nvPr>
        </p:nvPicPr>
        <p:blipFill>
          <a:blip r:embed="rId4"/>
          <a:stretch>
            <a:fillRect/>
          </a:stretch>
        </p:blipFill>
        <p:spPr>
          <a:xfrm>
            <a:off x="641350" y="1600202"/>
            <a:ext cx="8045451" cy="4525963"/>
          </a:xfrm>
        </p:spPr>
      </p:pic>
    </p:spTree>
    <p:extLst>
      <p:ext uri="{BB962C8B-B14F-4D97-AF65-F5344CB8AC3E}">
        <p14:creationId xmlns:p14="http://schemas.microsoft.com/office/powerpoint/2010/main" val="546443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1144509"/>
            <a:ext cx="9144001" cy="5627077"/>
          </a:xfrm>
          <a:prstGeom prst="rect">
            <a:avLst/>
          </a:prstGeom>
        </p:spPr>
      </p:pic>
    </p:spTree>
    <p:extLst>
      <p:ext uri="{BB962C8B-B14F-4D97-AF65-F5344CB8AC3E}">
        <p14:creationId xmlns:p14="http://schemas.microsoft.com/office/powerpoint/2010/main" val="206960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19F2FF-C90C-4DFF-B9EC-AF767218B905}"/>
              </a:ext>
            </a:extLst>
          </p:cNvPr>
          <p:cNvSpPr txBox="1"/>
          <p:nvPr/>
        </p:nvSpPr>
        <p:spPr>
          <a:xfrm>
            <a:off x="813823" y="5938752"/>
            <a:ext cx="7245421" cy="707886"/>
          </a:xfrm>
          <a:prstGeom prst="rect">
            <a:avLst/>
          </a:prstGeom>
          <a:solidFill>
            <a:schemeClr val="bg1"/>
          </a:solidFill>
        </p:spPr>
        <p:txBody>
          <a:bodyPr wrap="square" rtlCol="0">
            <a:spAutoFit/>
          </a:bodyPr>
          <a:lstStyle/>
          <a:p>
            <a:pPr algn="ctr"/>
            <a:r>
              <a:rPr lang="en-US" sz="4000" b="1" dirty="0"/>
              <a:t>Let’s count the candles together!</a:t>
            </a:r>
          </a:p>
        </p:txBody>
      </p:sp>
      <p:pic>
        <p:nvPicPr>
          <p:cNvPr id="2050" name="Picture 2" descr="Kết quả hình ảnh cho birthday cake cartoon images&quot;">
            <a:extLst>
              <a:ext uri="{FF2B5EF4-FFF2-40B4-BE49-F238E27FC236}">
                <a16:creationId xmlns:a16="http://schemas.microsoft.com/office/drawing/2014/main" id="{0B777BE0-979B-4C52-A270-E2D1B28091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33" b="11386"/>
          <a:stretch/>
        </p:blipFill>
        <p:spPr bwMode="auto">
          <a:xfrm>
            <a:off x="73097" y="1952110"/>
            <a:ext cx="2977909" cy="3466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birthday cake cartoon images&quot;">
            <a:extLst>
              <a:ext uri="{FF2B5EF4-FFF2-40B4-BE49-F238E27FC236}">
                <a16:creationId xmlns:a16="http://schemas.microsoft.com/office/drawing/2014/main" id="{C6F142CD-6948-458B-8737-9FBAF3B4B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51" t="9928" r="8457" b="6929"/>
          <a:stretch/>
        </p:blipFill>
        <p:spPr bwMode="auto">
          <a:xfrm>
            <a:off x="5168348" y="2057400"/>
            <a:ext cx="3623224" cy="362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083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953" y="1579687"/>
            <a:ext cx="1330341" cy="2646878"/>
          </a:xfrm>
          <a:prstGeom prst="rect">
            <a:avLst/>
          </a:prstGeom>
          <a:noFill/>
        </p:spPr>
        <p:txBody>
          <a:bodyPr wrap="square" rtlCol="0">
            <a:spAutoFit/>
          </a:bodyPr>
          <a:lstStyle/>
          <a:p>
            <a:r>
              <a:rPr lang="en-US" sz="16600" b="1" dirty="0">
                <a:solidFill>
                  <a:schemeClr val="accent4"/>
                </a:solidFill>
              </a:rPr>
              <a:t>1</a:t>
            </a:r>
          </a:p>
        </p:txBody>
      </p:sp>
      <p:sp>
        <p:nvSpPr>
          <p:cNvPr id="3" name="TextBox 2"/>
          <p:cNvSpPr txBox="1"/>
          <p:nvPr/>
        </p:nvSpPr>
        <p:spPr>
          <a:xfrm>
            <a:off x="5424956" y="1576144"/>
            <a:ext cx="1140872" cy="2646878"/>
          </a:xfrm>
          <a:prstGeom prst="rect">
            <a:avLst/>
          </a:prstGeom>
          <a:noFill/>
        </p:spPr>
        <p:txBody>
          <a:bodyPr wrap="square" rtlCol="0">
            <a:spAutoFit/>
          </a:bodyPr>
          <a:lstStyle/>
          <a:p>
            <a:r>
              <a:rPr lang="en-US" sz="16600" b="1" dirty="0">
                <a:solidFill>
                  <a:srgbClr val="14CE18"/>
                </a:solidFill>
              </a:rPr>
              <a:t>4</a:t>
            </a:r>
          </a:p>
        </p:txBody>
      </p:sp>
      <p:sp>
        <p:nvSpPr>
          <p:cNvPr id="4" name="TextBox 3"/>
          <p:cNvSpPr txBox="1"/>
          <p:nvPr/>
        </p:nvSpPr>
        <p:spPr>
          <a:xfrm>
            <a:off x="7363489" y="1576144"/>
            <a:ext cx="1293741" cy="2646878"/>
          </a:xfrm>
          <a:prstGeom prst="rect">
            <a:avLst/>
          </a:prstGeom>
          <a:noFill/>
        </p:spPr>
        <p:txBody>
          <a:bodyPr wrap="square" rtlCol="0">
            <a:spAutoFit/>
          </a:bodyPr>
          <a:lstStyle/>
          <a:p>
            <a:r>
              <a:rPr lang="en-US" sz="16600" b="1" dirty="0">
                <a:solidFill>
                  <a:srgbClr val="FFC000"/>
                </a:solidFill>
              </a:rPr>
              <a:t>5</a:t>
            </a:r>
          </a:p>
        </p:txBody>
      </p:sp>
      <p:sp>
        <p:nvSpPr>
          <p:cNvPr id="5" name="TextBox 4"/>
          <p:cNvSpPr txBox="1"/>
          <p:nvPr/>
        </p:nvSpPr>
        <p:spPr>
          <a:xfrm>
            <a:off x="1978763" y="1604345"/>
            <a:ext cx="1488465" cy="2646878"/>
          </a:xfrm>
          <a:prstGeom prst="rect">
            <a:avLst/>
          </a:prstGeom>
          <a:noFill/>
        </p:spPr>
        <p:txBody>
          <a:bodyPr wrap="square" rtlCol="0">
            <a:spAutoFit/>
          </a:bodyPr>
          <a:lstStyle/>
          <a:p>
            <a:r>
              <a:rPr lang="en-US" sz="16600" b="1" dirty="0">
                <a:solidFill>
                  <a:srgbClr val="FF0066"/>
                </a:solidFill>
              </a:rPr>
              <a:t>2</a:t>
            </a:r>
          </a:p>
        </p:txBody>
      </p:sp>
      <p:sp>
        <p:nvSpPr>
          <p:cNvPr id="6" name="TextBox 5"/>
          <p:cNvSpPr txBox="1"/>
          <p:nvPr/>
        </p:nvSpPr>
        <p:spPr>
          <a:xfrm>
            <a:off x="3723507" y="1604345"/>
            <a:ext cx="1369295" cy="2646878"/>
          </a:xfrm>
          <a:prstGeom prst="rect">
            <a:avLst/>
          </a:prstGeom>
          <a:noFill/>
        </p:spPr>
        <p:txBody>
          <a:bodyPr wrap="square" rtlCol="0">
            <a:spAutoFit/>
          </a:bodyPr>
          <a:lstStyle/>
          <a:p>
            <a:r>
              <a:rPr lang="en-US" sz="16600" b="1" dirty="0">
                <a:solidFill>
                  <a:srgbClr val="FFC000"/>
                </a:solidFill>
              </a:rPr>
              <a:t>3</a:t>
            </a:r>
          </a:p>
        </p:txBody>
      </p:sp>
      <p:sp>
        <p:nvSpPr>
          <p:cNvPr id="7" name="TextBox 6"/>
          <p:cNvSpPr txBox="1"/>
          <p:nvPr/>
        </p:nvSpPr>
        <p:spPr>
          <a:xfrm>
            <a:off x="3659994" y="4115951"/>
            <a:ext cx="1392388" cy="2646878"/>
          </a:xfrm>
          <a:prstGeom prst="rect">
            <a:avLst/>
          </a:prstGeom>
          <a:noFill/>
        </p:spPr>
        <p:txBody>
          <a:bodyPr wrap="square" rtlCol="0">
            <a:spAutoFit/>
          </a:bodyPr>
          <a:lstStyle/>
          <a:p>
            <a:r>
              <a:rPr lang="en-US" sz="16600" b="1" dirty="0">
                <a:solidFill>
                  <a:srgbClr val="0070C0"/>
                </a:solidFill>
              </a:rPr>
              <a:t>8</a:t>
            </a:r>
          </a:p>
        </p:txBody>
      </p:sp>
      <p:sp>
        <p:nvSpPr>
          <p:cNvPr id="8" name="TextBox 7"/>
          <p:cNvSpPr txBox="1"/>
          <p:nvPr/>
        </p:nvSpPr>
        <p:spPr>
          <a:xfrm>
            <a:off x="5262892" y="4127521"/>
            <a:ext cx="1410928" cy="2646878"/>
          </a:xfrm>
          <a:prstGeom prst="rect">
            <a:avLst/>
          </a:prstGeom>
          <a:noFill/>
        </p:spPr>
        <p:txBody>
          <a:bodyPr wrap="square" rtlCol="0">
            <a:spAutoFit/>
          </a:bodyPr>
          <a:lstStyle/>
          <a:p>
            <a:r>
              <a:rPr lang="en-US" sz="16600" b="1" dirty="0">
                <a:solidFill>
                  <a:srgbClr val="C00000"/>
                </a:solidFill>
              </a:rPr>
              <a:t>9</a:t>
            </a:r>
          </a:p>
        </p:txBody>
      </p:sp>
      <p:sp>
        <p:nvSpPr>
          <p:cNvPr id="9" name="TextBox 8"/>
          <p:cNvSpPr txBox="1"/>
          <p:nvPr/>
        </p:nvSpPr>
        <p:spPr>
          <a:xfrm>
            <a:off x="6665075" y="4115953"/>
            <a:ext cx="2238112" cy="2477601"/>
          </a:xfrm>
          <a:prstGeom prst="rect">
            <a:avLst/>
          </a:prstGeom>
          <a:noFill/>
        </p:spPr>
        <p:txBody>
          <a:bodyPr wrap="square" rtlCol="0">
            <a:spAutoFit/>
          </a:bodyPr>
          <a:lstStyle/>
          <a:p>
            <a:r>
              <a:rPr lang="en-US" sz="15500" b="1" dirty="0">
                <a:solidFill>
                  <a:srgbClr val="14CE18"/>
                </a:solidFill>
              </a:rPr>
              <a:t>10</a:t>
            </a:r>
            <a:endParaRPr lang="en-US" sz="15500" b="1" i="1" dirty="0">
              <a:solidFill>
                <a:srgbClr val="14CE18"/>
              </a:solidFill>
            </a:endParaRPr>
          </a:p>
        </p:txBody>
      </p:sp>
      <p:sp>
        <p:nvSpPr>
          <p:cNvPr id="10" name="TextBox 9"/>
          <p:cNvSpPr txBox="1"/>
          <p:nvPr/>
        </p:nvSpPr>
        <p:spPr>
          <a:xfrm>
            <a:off x="462689" y="4031312"/>
            <a:ext cx="1358537" cy="2646878"/>
          </a:xfrm>
          <a:prstGeom prst="rect">
            <a:avLst/>
          </a:prstGeom>
          <a:noFill/>
        </p:spPr>
        <p:txBody>
          <a:bodyPr wrap="square" rtlCol="0">
            <a:spAutoFit/>
          </a:bodyPr>
          <a:lstStyle/>
          <a:p>
            <a:r>
              <a:rPr lang="en-US" sz="16600" b="1" dirty="0">
                <a:solidFill>
                  <a:srgbClr val="0070C0"/>
                </a:solidFill>
              </a:rPr>
              <a:t>6</a:t>
            </a:r>
          </a:p>
        </p:txBody>
      </p:sp>
      <p:sp>
        <p:nvSpPr>
          <p:cNvPr id="11" name="TextBox 10"/>
          <p:cNvSpPr txBox="1"/>
          <p:nvPr/>
        </p:nvSpPr>
        <p:spPr>
          <a:xfrm>
            <a:off x="2001294" y="4115951"/>
            <a:ext cx="1250156" cy="2646878"/>
          </a:xfrm>
          <a:prstGeom prst="rect">
            <a:avLst/>
          </a:prstGeom>
          <a:noFill/>
        </p:spPr>
        <p:txBody>
          <a:bodyPr wrap="square" rtlCol="0">
            <a:spAutoFit/>
          </a:bodyPr>
          <a:lstStyle/>
          <a:p>
            <a:r>
              <a:rPr lang="en-US" sz="16600" b="1" dirty="0">
                <a:solidFill>
                  <a:srgbClr val="FFC000"/>
                </a:solidFill>
              </a:rPr>
              <a:t>7</a:t>
            </a:r>
          </a:p>
        </p:txBody>
      </p:sp>
      <p:sp>
        <p:nvSpPr>
          <p:cNvPr id="12" name="TextBox 11"/>
          <p:cNvSpPr txBox="1"/>
          <p:nvPr/>
        </p:nvSpPr>
        <p:spPr>
          <a:xfrm>
            <a:off x="1035697" y="1278057"/>
            <a:ext cx="7245421" cy="707886"/>
          </a:xfrm>
          <a:prstGeom prst="rect">
            <a:avLst/>
          </a:prstGeom>
          <a:solidFill>
            <a:schemeClr val="bg1"/>
          </a:solidFill>
        </p:spPr>
        <p:txBody>
          <a:bodyPr wrap="square" rtlCol="0">
            <a:spAutoFit/>
          </a:bodyPr>
          <a:lstStyle/>
          <a:p>
            <a:pPr algn="ctr"/>
            <a:r>
              <a:rPr lang="vi-VN" sz="4000" b="1" dirty="0"/>
              <a:t>Look and say the numbers</a:t>
            </a:r>
            <a:endParaRPr lang="en-US" sz="4000" b="1" dirty="0"/>
          </a:p>
        </p:txBody>
      </p:sp>
      <p:sp>
        <p:nvSpPr>
          <p:cNvPr id="15" name="Title 1"/>
          <p:cNvSpPr txBox="1">
            <a:spLocks/>
          </p:cNvSpPr>
          <p:nvPr/>
        </p:nvSpPr>
        <p:spPr>
          <a:xfrm>
            <a:off x="119362" y="3572583"/>
            <a:ext cx="1319348"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One</a:t>
            </a:r>
            <a:r>
              <a:rPr lang="vi-VN" dirty="0"/>
              <a:t> </a:t>
            </a:r>
            <a:endParaRPr lang="en-US" dirty="0"/>
          </a:p>
        </p:txBody>
      </p:sp>
      <p:sp>
        <p:nvSpPr>
          <p:cNvPr id="16" name="Title 1"/>
          <p:cNvSpPr txBox="1">
            <a:spLocks/>
          </p:cNvSpPr>
          <p:nvPr/>
        </p:nvSpPr>
        <p:spPr>
          <a:xfrm>
            <a:off x="1774535" y="3606471"/>
            <a:ext cx="1319348"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Two</a:t>
            </a:r>
            <a:r>
              <a:rPr lang="vi-VN" dirty="0"/>
              <a:t> </a:t>
            </a:r>
            <a:endParaRPr lang="en-US" dirty="0"/>
          </a:p>
        </p:txBody>
      </p:sp>
      <p:sp>
        <p:nvSpPr>
          <p:cNvPr id="17" name="Title 1"/>
          <p:cNvSpPr txBox="1">
            <a:spLocks/>
          </p:cNvSpPr>
          <p:nvPr/>
        </p:nvSpPr>
        <p:spPr>
          <a:xfrm>
            <a:off x="3551117" y="3606473"/>
            <a:ext cx="1555715"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Three</a:t>
            </a:r>
            <a:r>
              <a:rPr lang="vi-VN" dirty="0"/>
              <a:t> </a:t>
            </a:r>
            <a:endParaRPr lang="en-US" dirty="0"/>
          </a:p>
        </p:txBody>
      </p:sp>
      <p:sp>
        <p:nvSpPr>
          <p:cNvPr id="18" name="Title 1"/>
          <p:cNvSpPr txBox="1">
            <a:spLocks/>
          </p:cNvSpPr>
          <p:nvPr/>
        </p:nvSpPr>
        <p:spPr>
          <a:xfrm>
            <a:off x="5483803" y="3622811"/>
            <a:ext cx="1283864" cy="538577"/>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Four</a:t>
            </a:r>
            <a:r>
              <a:rPr lang="vi-VN" dirty="0"/>
              <a:t> </a:t>
            </a:r>
            <a:endParaRPr lang="en-US" dirty="0"/>
          </a:p>
        </p:txBody>
      </p:sp>
      <p:sp>
        <p:nvSpPr>
          <p:cNvPr id="19" name="Title 1"/>
          <p:cNvSpPr txBox="1">
            <a:spLocks/>
          </p:cNvSpPr>
          <p:nvPr/>
        </p:nvSpPr>
        <p:spPr>
          <a:xfrm>
            <a:off x="7196814" y="3606471"/>
            <a:ext cx="1319348"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Five</a:t>
            </a:r>
            <a:r>
              <a:rPr lang="vi-VN" dirty="0"/>
              <a:t> </a:t>
            </a:r>
            <a:endParaRPr lang="en-US" dirty="0"/>
          </a:p>
        </p:txBody>
      </p:sp>
      <p:sp>
        <p:nvSpPr>
          <p:cNvPr id="20" name="Title 1"/>
          <p:cNvSpPr txBox="1">
            <a:spLocks/>
          </p:cNvSpPr>
          <p:nvPr/>
        </p:nvSpPr>
        <p:spPr>
          <a:xfrm>
            <a:off x="166650" y="6010514"/>
            <a:ext cx="1555715"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Six</a:t>
            </a:r>
            <a:r>
              <a:rPr lang="vi-VN" dirty="0"/>
              <a:t> </a:t>
            </a:r>
            <a:endParaRPr lang="en-US" dirty="0"/>
          </a:p>
        </p:txBody>
      </p:sp>
      <p:sp>
        <p:nvSpPr>
          <p:cNvPr id="21" name="Title 1"/>
          <p:cNvSpPr txBox="1">
            <a:spLocks/>
          </p:cNvSpPr>
          <p:nvPr/>
        </p:nvSpPr>
        <p:spPr>
          <a:xfrm>
            <a:off x="1618867" y="6022109"/>
            <a:ext cx="1690228"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Seven</a:t>
            </a:r>
            <a:r>
              <a:rPr lang="vi-VN" dirty="0"/>
              <a:t> </a:t>
            </a:r>
            <a:endParaRPr lang="en-US" dirty="0"/>
          </a:p>
        </p:txBody>
      </p:sp>
      <p:sp>
        <p:nvSpPr>
          <p:cNvPr id="22" name="Title 1"/>
          <p:cNvSpPr txBox="1">
            <a:spLocks/>
          </p:cNvSpPr>
          <p:nvPr/>
        </p:nvSpPr>
        <p:spPr>
          <a:xfrm>
            <a:off x="3496662" y="6033699"/>
            <a:ext cx="1555715"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Eight</a:t>
            </a:r>
            <a:r>
              <a:rPr lang="vi-VN" dirty="0"/>
              <a:t> </a:t>
            </a:r>
            <a:endParaRPr lang="en-US" dirty="0"/>
          </a:p>
        </p:txBody>
      </p:sp>
      <p:sp>
        <p:nvSpPr>
          <p:cNvPr id="23" name="Title 1"/>
          <p:cNvSpPr txBox="1">
            <a:spLocks/>
          </p:cNvSpPr>
          <p:nvPr/>
        </p:nvSpPr>
        <p:spPr>
          <a:xfrm>
            <a:off x="5161902" y="6022109"/>
            <a:ext cx="1555715"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Nine</a:t>
            </a:r>
            <a:r>
              <a:rPr lang="vi-VN" dirty="0"/>
              <a:t> </a:t>
            </a:r>
            <a:endParaRPr lang="en-US" dirty="0"/>
          </a:p>
        </p:txBody>
      </p:sp>
      <p:sp>
        <p:nvSpPr>
          <p:cNvPr id="24" name="Title 1"/>
          <p:cNvSpPr txBox="1">
            <a:spLocks/>
          </p:cNvSpPr>
          <p:nvPr/>
        </p:nvSpPr>
        <p:spPr>
          <a:xfrm>
            <a:off x="6908321" y="6001009"/>
            <a:ext cx="1706652" cy="785121"/>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en-US" sz="3600" dirty="0"/>
              <a:t>Ten</a:t>
            </a:r>
            <a:r>
              <a:rPr lang="vi-VN" dirty="0"/>
              <a:t> </a:t>
            </a:r>
            <a:endParaRPr lang="en-US" dirty="0"/>
          </a:p>
        </p:txBody>
      </p:sp>
    </p:spTree>
    <p:extLst>
      <p:ext uri="{BB962C8B-B14F-4D97-AF65-F5344CB8AC3E}">
        <p14:creationId xmlns:p14="http://schemas.microsoft.com/office/powerpoint/2010/main" val="33643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8"/>
                                            </p:cond>
                                          </p:stCondLst>
                                          <p:endCondLst>
                                            <p:cond evt="onStopAudio" delay="0">
                                              <p:tgtEl>
                                                <p:sldTgt/>
                                              </p:tgtEl>
                                            </p:cond>
                                          </p:endCondLst>
                                        </p:cTn>
                                        <p:tgtEl>
                                          <p:sndTgt r:embed="rId3" name="wind.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anim calcmode="lin" valueType="num">
                                      <p:cBhvr>
                                        <p:cTn id="35" dur="2000" fill="hold"/>
                                        <p:tgtEl>
                                          <p:spTgt spid="6"/>
                                        </p:tgtEl>
                                        <p:attrNameLst>
                                          <p:attrName>style.rotation</p:attrName>
                                        </p:attrNameLst>
                                      </p:cBhvr>
                                      <p:tavLst>
                                        <p:tav tm="0">
                                          <p:val>
                                            <p:fltVal val="720"/>
                                          </p:val>
                                        </p:tav>
                                        <p:tav tm="100000">
                                          <p:val>
                                            <p:fltVal val="0"/>
                                          </p:val>
                                        </p:tav>
                                      </p:tavLst>
                                    </p:anim>
                                    <p:anim calcmode="lin" valueType="num">
                                      <p:cBhvr>
                                        <p:cTn id="36" dur="2000" fill="hold"/>
                                        <p:tgtEl>
                                          <p:spTgt spid="6"/>
                                        </p:tgtEl>
                                        <p:attrNameLst>
                                          <p:attrName>ppt_h</p:attrName>
                                        </p:attrNameLst>
                                      </p:cBhvr>
                                      <p:tavLst>
                                        <p:tav tm="0">
                                          <p:val>
                                            <p:fltVal val="0"/>
                                          </p:val>
                                        </p:tav>
                                        <p:tav tm="100000">
                                          <p:val>
                                            <p:strVal val="#ppt_h"/>
                                          </p:val>
                                        </p:tav>
                                      </p:tavLst>
                                    </p:anim>
                                    <p:anim calcmode="lin" valueType="num">
                                      <p:cBhvr>
                                        <p:cTn id="37" dur="2000" fill="hold"/>
                                        <p:tgtEl>
                                          <p:spTgt spid="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wind.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700" fill="hold"/>
                                        <p:tgtEl>
                                          <p:spTgt spid="3"/>
                                        </p:tgtEl>
                                        <p:attrNameLst>
                                          <p:attrName>ppt_w</p:attrName>
                                        </p:attrNameLst>
                                      </p:cBhvr>
                                      <p:tavLst>
                                        <p:tav tm="0">
                                          <p:val>
                                            <p:fltVal val="0"/>
                                          </p:val>
                                        </p:tav>
                                        <p:tav tm="100000">
                                          <p:val>
                                            <p:strVal val="#ppt_w"/>
                                          </p:val>
                                        </p:tav>
                                      </p:tavLst>
                                    </p:anim>
                                    <p:anim calcmode="lin" valueType="num">
                                      <p:cBhvr>
                                        <p:cTn id="50" dur="1700" fill="hold"/>
                                        <p:tgtEl>
                                          <p:spTgt spid="3"/>
                                        </p:tgtEl>
                                        <p:attrNameLst>
                                          <p:attrName>ppt_h</p:attrName>
                                        </p:attrNameLst>
                                      </p:cBhvr>
                                      <p:tavLst>
                                        <p:tav tm="0">
                                          <p:val>
                                            <p:fltVal val="0"/>
                                          </p:val>
                                        </p:tav>
                                        <p:tav tm="100000">
                                          <p:val>
                                            <p:strVal val="#ppt_h"/>
                                          </p:val>
                                        </p:tav>
                                      </p:tavLst>
                                    </p:anim>
                                    <p:anim calcmode="lin" valueType="num">
                                      <p:cBhvr>
                                        <p:cTn id="51" dur="1700" fill="hold"/>
                                        <p:tgtEl>
                                          <p:spTgt spid="3"/>
                                        </p:tgtEl>
                                        <p:attrNameLst>
                                          <p:attrName>ppt_x</p:attrName>
                                        </p:attrNameLst>
                                      </p:cBhvr>
                                      <p:tavLst>
                                        <p:tav tm="0" fmla="#ppt_x+(cos(-2*pi*(1-$))*-#ppt_x-sin(-2*pi*(1-$))*(1-#ppt_y))*(1-$)">
                                          <p:val>
                                            <p:fltVal val="0"/>
                                          </p:val>
                                        </p:tav>
                                        <p:tav tm="100000">
                                          <p:val>
                                            <p:fltVal val="1"/>
                                          </p:val>
                                        </p:tav>
                                      </p:tavLst>
                                    </p:anim>
                                    <p:anim calcmode="lin" valueType="num">
                                      <p:cBhvr>
                                        <p:cTn id="52" dur="17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7"/>
                                            </p:cond>
                                          </p:stCondLst>
                                          <p:endCondLst>
                                            <p:cond evt="onStopAudio" delay="0">
                                              <p:tgtEl>
                                                <p:sldTgt/>
                                              </p:tgtEl>
                                            </p:cond>
                                          </p:endCondLst>
                                        </p:cTn>
                                        <p:tgtEl>
                                          <p:sndTgt r:embed="rId3" name="wind.wav"/>
                                        </p:tgtEl>
                                      </p:cMediaNode>
                                    </p:audio>
                                  </p:sub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90"/>
                                          </p:val>
                                        </p:tav>
                                        <p:tav tm="100000">
                                          <p:val>
                                            <p:fltVal val="0"/>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52"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Scale>
                                      <p:cBhvr>
                                        <p:cTn id="65" dur="16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600" decel="50000" fill="hold">
                                          <p:stCondLst>
                                            <p:cond delay="0"/>
                                          </p:stCondLst>
                                        </p:cTn>
                                        <p:tgtEl>
                                          <p:spTgt spid="4"/>
                                        </p:tgtEl>
                                        <p:attrNameLst>
                                          <p:attrName>ppt_x</p:attrName>
                                          <p:attrName>ppt_y</p:attrName>
                                        </p:attrNameLst>
                                      </p:cBhvr>
                                    </p:animMotion>
                                    <p:animEffect transition="in" filter="fade">
                                      <p:cBhvr>
                                        <p:cTn id="67" dur="1600"/>
                                        <p:tgtEl>
                                          <p:spTgt spid="4"/>
                                        </p:tgtEl>
                                      </p:cBhvr>
                                    </p:animEffect>
                                  </p:childTnLst>
                                  <p:subTnLst>
                                    <p:audio>
                                      <p:cMediaNode>
                                        <p:cTn display="0" masterRel="sameClick">
                                          <p:stCondLst>
                                            <p:cond evt="begin" delay="0">
                                              <p:tn val="63"/>
                                            </p:cond>
                                          </p:stCondLst>
                                          <p:endCondLst>
                                            <p:cond evt="onStopAudio" delay="0">
                                              <p:tgtEl>
                                                <p:sldTgt/>
                                              </p:tgtEl>
                                            </p:cond>
                                          </p:endCondLst>
                                        </p:cTn>
                                        <p:tgtEl>
                                          <p:sndTgt r:embed="rId3" name="wind.wav"/>
                                        </p:tgtEl>
                                      </p:cMediaNode>
                                    </p:audio>
                                  </p:sub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80">
                                          <p:stCondLst>
                                            <p:cond delay="0"/>
                                          </p:stCondLst>
                                        </p:cTn>
                                        <p:tgtEl>
                                          <p:spTgt spid="19"/>
                                        </p:tgtEl>
                                      </p:cBhvr>
                                    </p:animEffect>
                                    <p:anim calcmode="lin" valueType="num">
                                      <p:cBhvr>
                                        <p:cTn id="7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8" dur="26">
                                          <p:stCondLst>
                                            <p:cond delay="650"/>
                                          </p:stCondLst>
                                        </p:cTn>
                                        <p:tgtEl>
                                          <p:spTgt spid="19"/>
                                        </p:tgtEl>
                                      </p:cBhvr>
                                      <p:to x="100000" y="60000"/>
                                    </p:animScale>
                                    <p:animScale>
                                      <p:cBhvr>
                                        <p:cTn id="79" dur="166" decel="50000">
                                          <p:stCondLst>
                                            <p:cond delay="676"/>
                                          </p:stCondLst>
                                        </p:cTn>
                                        <p:tgtEl>
                                          <p:spTgt spid="19"/>
                                        </p:tgtEl>
                                      </p:cBhvr>
                                      <p:to x="100000" y="100000"/>
                                    </p:animScale>
                                    <p:animScale>
                                      <p:cBhvr>
                                        <p:cTn id="80" dur="26">
                                          <p:stCondLst>
                                            <p:cond delay="1312"/>
                                          </p:stCondLst>
                                        </p:cTn>
                                        <p:tgtEl>
                                          <p:spTgt spid="19"/>
                                        </p:tgtEl>
                                      </p:cBhvr>
                                      <p:to x="100000" y="80000"/>
                                    </p:animScale>
                                    <p:animScale>
                                      <p:cBhvr>
                                        <p:cTn id="81" dur="166" decel="50000">
                                          <p:stCondLst>
                                            <p:cond delay="1338"/>
                                          </p:stCondLst>
                                        </p:cTn>
                                        <p:tgtEl>
                                          <p:spTgt spid="19"/>
                                        </p:tgtEl>
                                      </p:cBhvr>
                                      <p:to x="100000" y="100000"/>
                                    </p:animScale>
                                    <p:animScale>
                                      <p:cBhvr>
                                        <p:cTn id="82" dur="26">
                                          <p:stCondLst>
                                            <p:cond delay="1642"/>
                                          </p:stCondLst>
                                        </p:cTn>
                                        <p:tgtEl>
                                          <p:spTgt spid="19"/>
                                        </p:tgtEl>
                                      </p:cBhvr>
                                      <p:to x="100000" y="90000"/>
                                    </p:animScale>
                                    <p:animScale>
                                      <p:cBhvr>
                                        <p:cTn id="83" dur="166" decel="50000">
                                          <p:stCondLst>
                                            <p:cond delay="1668"/>
                                          </p:stCondLst>
                                        </p:cTn>
                                        <p:tgtEl>
                                          <p:spTgt spid="19"/>
                                        </p:tgtEl>
                                      </p:cBhvr>
                                      <p:to x="100000" y="100000"/>
                                    </p:animScale>
                                    <p:animScale>
                                      <p:cBhvr>
                                        <p:cTn id="84" dur="26">
                                          <p:stCondLst>
                                            <p:cond delay="1808"/>
                                          </p:stCondLst>
                                        </p:cTn>
                                        <p:tgtEl>
                                          <p:spTgt spid="19"/>
                                        </p:tgtEl>
                                      </p:cBhvr>
                                      <p:to x="100000" y="95000"/>
                                    </p:animScale>
                                    <p:animScale>
                                      <p:cBhvr>
                                        <p:cTn id="85" dur="166" decel="50000">
                                          <p:stCondLst>
                                            <p:cond delay="1834"/>
                                          </p:stCondLst>
                                        </p:cTn>
                                        <p:tgtEl>
                                          <p:spTgt spid="1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52"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Scale>
                                      <p:cBhvr>
                                        <p:cTn id="90" dur="16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600" decel="50000" fill="hold">
                                          <p:stCondLst>
                                            <p:cond delay="0"/>
                                          </p:stCondLst>
                                        </p:cTn>
                                        <p:tgtEl>
                                          <p:spTgt spid="10"/>
                                        </p:tgtEl>
                                        <p:attrNameLst>
                                          <p:attrName>ppt_x</p:attrName>
                                          <p:attrName>ppt_y</p:attrName>
                                        </p:attrNameLst>
                                      </p:cBhvr>
                                    </p:animMotion>
                                    <p:animEffect transition="in" filter="fade">
                                      <p:cBhvr>
                                        <p:cTn id="92" dur="1600"/>
                                        <p:tgtEl>
                                          <p:spTgt spid="10"/>
                                        </p:tgtEl>
                                      </p:cBhvr>
                                    </p:animEffect>
                                  </p:childTnLst>
                                  <p:subTnLst>
                                    <p:audio>
                                      <p:cMediaNode>
                                        <p:cTn display="0" masterRel="sameClick">
                                          <p:stCondLst>
                                            <p:cond evt="begin" delay="0">
                                              <p:tn val="88"/>
                                            </p:cond>
                                          </p:stCondLst>
                                          <p:endCondLst>
                                            <p:cond evt="onStopAudio" delay="0">
                                              <p:tgtEl>
                                                <p:sldTgt/>
                                              </p:tgtEl>
                                            </p:cond>
                                          </p:endCondLst>
                                        </p:cTn>
                                        <p:tgtEl>
                                          <p:sndTgt r:embed="rId3" name="wind.wav"/>
                                        </p:tgtEl>
                                      </p:cMediaNode>
                                    </p:audio>
                                  </p:subTnLst>
                                </p:cTn>
                              </p:par>
                            </p:childTnLst>
                          </p:cTn>
                        </p:par>
                      </p:childTnLst>
                    </p:cTn>
                  </p:par>
                  <p:par>
                    <p:cTn id="93" fill="hold">
                      <p:stCondLst>
                        <p:cond delay="indefinite"/>
                      </p:stCondLst>
                      <p:childTnLst>
                        <p:par>
                          <p:cTn id="94" fill="hold">
                            <p:stCondLst>
                              <p:cond delay="0"/>
                            </p:stCondLst>
                            <p:childTnLst>
                              <p:par>
                                <p:cTn id="95" presetID="45"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2000"/>
                                        <p:tgtEl>
                                          <p:spTgt spid="20"/>
                                        </p:tgtEl>
                                      </p:cBhvr>
                                    </p:animEffect>
                                    <p:anim calcmode="lin" valueType="num">
                                      <p:cBhvr>
                                        <p:cTn id="98" dur="2000" fill="hold"/>
                                        <p:tgtEl>
                                          <p:spTgt spid="20"/>
                                        </p:tgtEl>
                                        <p:attrNameLst>
                                          <p:attrName>ppt_w</p:attrName>
                                        </p:attrNameLst>
                                      </p:cBhvr>
                                      <p:tavLst>
                                        <p:tav tm="0" fmla="#ppt_w*sin(2.5*pi*$)">
                                          <p:val>
                                            <p:fltVal val="0"/>
                                          </p:val>
                                        </p:tav>
                                        <p:tav tm="100000">
                                          <p:val>
                                            <p:fltVal val="1"/>
                                          </p:val>
                                        </p:tav>
                                      </p:tavLst>
                                    </p:anim>
                                    <p:anim calcmode="lin" valueType="num">
                                      <p:cBhvr>
                                        <p:cTn id="9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p:cTn id="104" dur="1700" fill="hold"/>
                                        <p:tgtEl>
                                          <p:spTgt spid="11"/>
                                        </p:tgtEl>
                                        <p:attrNameLst>
                                          <p:attrName>ppt_w</p:attrName>
                                        </p:attrNameLst>
                                      </p:cBhvr>
                                      <p:tavLst>
                                        <p:tav tm="0">
                                          <p:val>
                                            <p:fltVal val="0"/>
                                          </p:val>
                                        </p:tav>
                                        <p:tav tm="100000">
                                          <p:val>
                                            <p:strVal val="#ppt_w"/>
                                          </p:val>
                                        </p:tav>
                                      </p:tavLst>
                                    </p:anim>
                                    <p:anim calcmode="lin" valueType="num">
                                      <p:cBhvr>
                                        <p:cTn id="105" dur="1700" fill="hold"/>
                                        <p:tgtEl>
                                          <p:spTgt spid="11"/>
                                        </p:tgtEl>
                                        <p:attrNameLst>
                                          <p:attrName>ppt_h</p:attrName>
                                        </p:attrNameLst>
                                      </p:cBhvr>
                                      <p:tavLst>
                                        <p:tav tm="0">
                                          <p:val>
                                            <p:fltVal val="0"/>
                                          </p:val>
                                        </p:tav>
                                        <p:tav tm="100000">
                                          <p:val>
                                            <p:strVal val="#ppt_h"/>
                                          </p:val>
                                        </p:tav>
                                      </p:tavLst>
                                    </p:anim>
                                    <p:anim calcmode="lin" valueType="num">
                                      <p:cBhvr>
                                        <p:cTn id="106" dur="17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7" dur="17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2"/>
                                            </p:cond>
                                          </p:stCondLst>
                                          <p:endCondLst>
                                            <p:cond evt="onStopAudio" delay="0">
                                              <p:tgtEl>
                                                <p:sldTgt/>
                                              </p:tgtEl>
                                            </p:cond>
                                          </p:endCondLst>
                                        </p:cTn>
                                        <p:tgtEl>
                                          <p:sndTgt r:embed="rId3" name="wind.wav"/>
                                        </p:tgtEl>
                                      </p:cMediaNode>
                                    </p:audio>
                                  </p:sub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additive="base">
                                        <p:cTn id="112" dur="500" fill="hold"/>
                                        <p:tgtEl>
                                          <p:spTgt spid="21"/>
                                        </p:tgtEl>
                                        <p:attrNameLst>
                                          <p:attrName>ppt_x</p:attrName>
                                        </p:attrNameLst>
                                      </p:cBhvr>
                                      <p:tavLst>
                                        <p:tav tm="0">
                                          <p:val>
                                            <p:strVal val="#ppt_x"/>
                                          </p:val>
                                        </p:tav>
                                        <p:tav tm="100000">
                                          <p:val>
                                            <p:strVal val="#ppt_x"/>
                                          </p:val>
                                        </p:tav>
                                      </p:tavLst>
                                    </p:anim>
                                    <p:anim calcmode="lin" valueType="num">
                                      <p:cBhvr additive="base">
                                        <p:cTn id="1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fade">
                                      <p:cBhvr>
                                        <p:cTn id="118" dur="2000"/>
                                        <p:tgtEl>
                                          <p:spTgt spid="7"/>
                                        </p:tgtEl>
                                      </p:cBhvr>
                                    </p:animEffect>
                                    <p:anim calcmode="lin" valueType="num">
                                      <p:cBhvr>
                                        <p:cTn id="119" dur="2000" fill="hold"/>
                                        <p:tgtEl>
                                          <p:spTgt spid="7"/>
                                        </p:tgtEl>
                                        <p:attrNameLst>
                                          <p:attrName>style.rotation</p:attrName>
                                        </p:attrNameLst>
                                      </p:cBhvr>
                                      <p:tavLst>
                                        <p:tav tm="0">
                                          <p:val>
                                            <p:fltVal val="720"/>
                                          </p:val>
                                        </p:tav>
                                        <p:tav tm="100000">
                                          <p:val>
                                            <p:fltVal val="0"/>
                                          </p:val>
                                        </p:tav>
                                      </p:tavLst>
                                    </p:anim>
                                    <p:anim calcmode="lin" valueType="num">
                                      <p:cBhvr>
                                        <p:cTn id="120" dur="2000" fill="hold"/>
                                        <p:tgtEl>
                                          <p:spTgt spid="7"/>
                                        </p:tgtEl>
                                        <p:attrNameLst>
                                          <p:attrName>ppt_h</p:attrName>
                                        </p:attrNameLst>
                                      </p:cBhvr>
                                      <p:tavLst>
                                        <p:tav tm="0">
                                          <p:val>
                                            <p:fltVal val="0"/>
                                          </p:val>
                                        </p:tav>
                                        <p:tav tm="100000">
                                          <p:val>
                                            <p:strVal val="#ppt_h"/>
                                          </p:val>
                                        </p:tav>
                                      </p:tavLst>
                                    </p:anim>
                                    <p:anim calcmode="lin" valueType="num">
                                      <p:cBhvr>
                                        <p:cTn id="121" dur="2000" fill="hold"/>
                                        <p:tgtEl>
                                          <p:spTgt spid="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6"/>
                                            </p:cond>
                                          </p:stCondLst>
                                          <p:endCondLst>
                                            <p:cond evt="onStopAudio" delay="0">
                                              <p:tgtEl>
                                                <p:sldTgt/>
                                              </p:tgtEl>
                                            </p:cond>
                                          </p:endCondLst>
                                        </p:cTn>
                                        <p:tgtEl>
                                          <p:sndTgt r:embed="rId3" name="wind.wav"/>
                                        </p:tgtEl>
                                      </p:cMediaNode>
                                    </p:audio>
                                  </p:sub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barn(inVertical)">
                                      <p:cBhvr>
                                        <p:cTn id="126" dur="500"/>
                                        <p:tgtEl>
                                          <p:spTgt spid="22"/>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randombar(horizontal)">
                                      <p:cBhvr>
                                        <p:cTn id="131" dur="500"/>
                                        <p:tgtEl>
                                          <p:spTgt spid="8"/>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2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35" presetClass="entr" presetSubtype="0" fill="hold" grpId="0" nodeType="click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2000"/>
                                        <p:tgtEl>
                                          <p:spTgt spid="9"/>
                                        </p:tgtEl>
                                      </p:cBhvr>
                                    </p:animEffect>
                                    <p:anim calcmode="lin" valueType="num">
                                      <p:cBhvr>
                                        <p:cTn id="141" dur="2000" fill="hold"/>
                                        <p:tgtEl>
                                          <p:spTgt spid="9"/>
                                        </p:tgtEl>
                                        <p:attrNameLst>
                                          <p:attrName>style.rotation</p:attrName>
                                        </p:attrNameLst>
                                      </p:cBhvr>
                                      <p:tavLst>
                                        <p:tav tm="0">
                                          <p:val>
                                            <p:fltVal val="720"/>
                                          </p:val>
                                        </p:tav>
                                        <p:tav tm="100000">
                                          <p:val>
                                            <p:fltVal val="0"/>
                                          </p:val>
                                        </p:tav>
                                      </p:tavLst>
                                    </p:anim>
                                    <p:anim calcmode="lin" valueType="num">
                                      <p:cBhvr>
                                        <p:cTn id="142" dur="2000" fill="hold"/>
                                        <p:tgtEl>
                                          <p:spTgt spid="9"/>
                                        </p:tgtEl>
                                        <p:attrNameLst>
                                          <p:attrName>ppt_h</p:attrName>
                                        </p:attrNameLst>
                                      </p:cBhvr>
                                      <p:tavLst>
                                        <p:tav tm="0">
                                          <p:val>
                                            <p:fltVal val="0"/>
                                          </p:val>
                                        </p:tav>
                                        <p:tav tm="100000">
                                          <p:val>
                                            <p:strVal val="#ppt_h"/>
                                          </p:val>
                                        </p:tav>
                                      </p:tavLst>
                                    </p:anim>
                                    <p:anim calcmode="lin" valueType="num">
                                      <p:cBhvr>
                                        <p:cTn id="143" dur="200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8"/>
                                            </p:cond>
                                          </p:stCondLst>
                                          <p:endCondLst>
                                            <p:cond evt="onStopAudio" delay="0">
                                              <p:tgtEl>
                                                <p:sldTgt/>
                                              </p:tgtEl>
                                            </p:cond>
                                          </p:endCondLst>
                                        </p:cTn>
                                        <p:tgtEl>
                                          <p:sndTgt r:embed="rId3" name="wind.wav"/>
                                        </p:tgtEl>
                                      </p:cMediaNode>
                                    </p:audio>
                                  </p:subTnLst>
                                </p:cTn>
                              </p:par>
                            </p:childTnLst>
                          </p:cTn>
                        </p:par>
                      </p:childTnLst>
                    </p:cTn>
                  </p:par>
                  <p:par>
                    <p:cTn id="144" fill="hold">
                      <p:stCondLst>
                        <p:cond delay="indefinite"/>
                      </p:stCondLst>
                      <p:childTnLst>
                        <p:par>
                          <p:cTn id="145" fill="hold">
                            <p:stCondLst>
                              <p:cond delay="0"/>
                            </p:stCondLst>
                            <p:childTnLst>
                              <p:par>
                                <p:cTn id="146" presetID="31" presetClass="entr" presetSubtype="0" fill="hold" grpId="0" nodeType="clickEffect">
                                  <p:stCondLst>
                                    <p:cond delay="0"/>
                                  </p:stCondLst>
                                  <p:childTnLst>
                                    <p:set>
                                      <p:cBhvr>
                                        <p:cTn id="147" dur="1" fill="hold">
                                          <p:stCondLst>
                                            <p:cond delay="0"/>
                                          </p:stCondLst>
                                        </p:cTn>
                                        <p:tgtEl>
                                          <p:spTgt spid="24"/>
                                        </p:tgtEl>
                                        <p:attrNameLst>
                                          <p:attrName>style.visibility</p:attrName>
                                        </p:attrNameLst>
                                      </p:cBhvr>
                                      <p:to>
                                        <p:strVal val="visible"/>
                                      </p:to>
                                    </p:set>
                                    <p:anim calcmode="lin" valueType="num">
                                      <p:cBhvr>
                                        <p:cTn id="148" dur="1000" fill="hold"/>
                                        <p:tgtEl>
                                          <p:spTgt spid="24"/>
                                        </p:tgtEl>
                                        <p:attrNameLst>
                                          <p:attrName>ppt_w</p:attrName>
                                        </p:attrNameLst>
                                      </p:cBhvr>
                                      <p:tavLst>
                                        <p:tav tm="0">
                                          <p:val>
                                            <p:fltVal val="0"/>
                                          </p:val>
                                        </p:tav>
                                        <p:tav tm="100000">
                                          <p:val>
                                            <p:strVal val="#ppt_w"/>
                                          </p:val>
                                        </p:tav>
                                      </p:tavLst>
                                    </p:anim>
                                    <p:anim calcmode="lin" valueType="num">
                                      <p:cBhvr>
                                        <p:cTn id="149" dur="1000" fill="hold"/>
                                        <p:tgtEl>
                                          <p:spTgt spid="24"/>
                                        </p:tgtEl>
                                        <p:attrNameLst>
                                          <p:attrName>ppt_h</p:attrName>
                                        </p:attrNameLst>
                                      </p:cBhvr>
                                      <p:tavLst>
                                        <p:tav tm="0">
                                          <p:val>
                                            <p:fltVal val="0"/>
                                          </p:val>
                                        </p:tav>
                                        <p:tav tm="100000">
                                          <p:val>
                                            <p:strVal val="#ppt_h"/>
                                          </p:val>
                                        </p:tav>
                                      </p:tavLst>
                                    </p:anim>
                                    <p:anim calcmode="lin" valueType="num">
                                      <p:cBhvr>
                                        <p:cTn id="150" dur="1000" fill="hold"/>
                                        <p:tgtEl>
                                          <p:spTgt spid="24"/>
                                        </p:tgtEl>
                                        <p:attrNameLst>
                                          <p:attrName>style.rotation</p:attrName>
                                        </p:attrNameLst>
                                      </p:cBhvr>
                                      <p:tavLst>
                                        <p:tav tm="0">
                                          <p:val>
                                            <p:fltVal val="90"/>
                                          </p:val>
                                        </p:tav>
                                        <p:tav tm="100000">
                                          <p:val>
                                            <p:fltVal val="0"/>
                                          </p:val>
                                        </p:tav>
                                      </p:tavLst>
                                    </p:anim>
                                    <p:animEffect transition="in" filter="fade">
                                      <p:cBhvr>
                                        <p:cTn id="15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5" grpId="0"/>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040"/>
            <a:ext cx="8229600" cy="772792"/>
          </a:xfrm>
        </p:spPr>
        <p:txBody>
          <a:bodyPr/>
          <a:lstStyle/>
          <a:p>
            <a:r>
              <a:rPr lang="vi-VN" dirty="0"/>
              <a:t> Show me your fingers! </a:t>
            </a:r>
            <a:endParaRPr lang="en-US" dirty="0"/>
          </a:p>
        </p:txBody>
      </p:sp>
      <p:pic>
        <p:nvPicPr>
          <p:cNvPr id="4" name="Picture 3"/>
          <p:cNvPicPr>
            <a:picLocks noChangeAspect="1"/>
          </p:cNvPicPr>
          <p:nvPr/>
        </p:nvPicPr>
        <p:blipFill>
          <a:blip r:embed="rId3"/>
          <a:stretch>
            <a:fillRect/>
          </a:stretch>
        </p:blipFill>
        <p:spPr>
          <a:xfrm>
            <a:off x="603257" y="2397333"/>
            <a:ext cx="7937500" cy="2438400"/>
          </a:xfrm>
          <a:prstGeom prst="rect">
            <a:avLst/>
          </a:prstGeom>
        </p:spPr>
      </p:pic>
      <p:sp>
        <p:nvSpPr>
          <p:cNvPr id="5" name="TextBox 4"/>
          <p:cNvSpPr txBox="1"/>
          <p:nvPr/>
        </p:nvSpPr>
        <p:spPr>
          <a:xfrm>
            <a:off x="913349" y="4827587"/>
            <a:ext cx="667259" cy="1292662"/>
          </a:xfrm>
          <a:prstGeom prst="rect">
            <a:avLst/>
          </a:prstGeom>
          <a:noFill/>
        </p:spPr>
        <p:txBody>
          <a:bodyPr wrap="square" rtlCol="0">
            <a:spAutoFit/>
          </a:bodyPr>
          <a:lstStyle/>
          <a:p>
            <a:r>
              <a:rPr lang="en-US" sz="7800" dirty="0">
                <a:solidFill>
                  <a:srgbClr val="FF6600"/>
                </a:solidFill>
                <a:latin typeface="Avenir Black"/>
                <a:cs typeface="Avenir Black"/>
              </a:rPr>
              <a:t>1</a:t>
            </a:r>
            <a:r>
              <a:rPr lang="en-US" sz="7800" dirty="0">
                <a:latin typeface="Avenir Black"/>
                <a:cs typeface="Avenir Black"/>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124" y="2322526"/>
            <a:ext cx="1769943" cy="27051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07" y="2322473"/>
            <a:ext cx="1429760" cy="257180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790" y="2455879"/>
            <a:ext cx="1475239" cy="272186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9153" y="2427027"/>
            <a:ext cx="1735505" cy="24384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0488" y="2455870"/>
            <a:ext cx="1368303" cy="2375115"/>
          </a:xfrm>
          <a:prstGeom prst="rect">
            <a:avLst/>
          </a:prstGeom>
        </p:spPr>
      </p:pic>
      <p:sp>
        <p:nvSpPr>
          <p:cNvPr id="12" name="TextBox 11"/>
          <p:cNvSpPr txBox="1"/>
          <p:nvPr/>
        </p:nvSpPr>
        <p:spPr>
          <a:xfrm>
            <a:off x="2466682" y="4827587"/>
            <a:ext cx="667259" cy="1292662"/>
          </a:xfrm>
          <a:prstGeom prst="rect">
            <a:avLst/>
          </a:prstGeom>
          <a:noFill/>
        </p:spPr>
        <p:txBody>
          <a:bodyPr wrap="square" rtlCol="0">
            <a:spAutoFit/>
          </a:bodyPr>
          <a:lstStyle/>
          <a:p>
            <a:r>
              <a:rPr lang="en-US" sz="7800" dirty="0">
                <a:solidFill>
                  <a:srgbClr val="16AA16"/>
                </a:solidFill>
                <a:latin typeface="Avenir Black"/>
                <a:cs typeface="Avenir Black"/>
              </a:rPr>
              <a:t>2</a:t>
            </a:r>
            <a:r>
              <a:rPr lang="en-US" sz="7800" dirty="0">
                <a:latin typeface="Avenir Black"/>
                <a:cs typeface="Avenir Black"/>
              </a:rPr>
              <a:t>  </a:t>
            </a:r>
          </a:p>
        </p:txBody>
      </p:sp>
      <p:sp>
        <p:nvSpPr>
          <p:cNvPr id="13" name="TextBox 12"/>
          <p:cNvSpPr txBox="1"/>
          <p:nvPr/>
        </p:nvSpPr>
        <p:spPr>
          <a:xfrm>
            <a:off x="4003333" y="4827587"/>
            <a:ext cx="667259" cy="1292662"/>
          </a:xfrm>
          <a:prstGeom prst="rect">
            <a:avLst/>
          </a:prstGeom>
          <a:noFill/>
        </p:spPr>
        <p:txBody>
          <a:bodyPr wrap="square" rtlCol="0">
            <a:spAutoFit/>
          </a:bodyPr>
          <a:lstStyle/>
          <a:p>
            <a:r>
              <a:rPr lang="en-US" sz="7800" dirty="0">
                <a:solidFill>
                  <a:srgbClr val="FF6600"/>
                </a:solidFill>
                <a:latin typeface="Avenir Black"/>
                <a:cs typeface="Avenir Black"/>
              </a:rPr>
              <a:t>3</a:t>
            </a:r>
            <a:r>
              <a:rPr lang="en-US" sz="7800" dirty="0">
                <a:latin typeface="Avenir Black"/>
                <a:cs typeface="Avenir Black"/>
              </a:rPr>
              <a:t>  </a:t>
            </a:r>
          </a:p>
        </p:txBody>
      </p:sp>
      <p:sp>
        <p:nvSpPr>
          <p:cNvPr id="14" name="TextBox 13"/>
          <p:cNvSpPr txBox="1"/>
          <p:nvPr/>
        </p:nvSpPr>
        <p:spPr>
          <a:xfrm>
            <a:off x="5489945" y="4827587"/>
            <a:ext cx="667259" cy="1292662"/>
          </a:xfrm>
          <a:prstGeom prst="rect">
            <a:avLst/>
          </a:prstGeom>
          <a:noFill/>
        </p:spPr>
        <p:txBody>
          <a:bodyPr wrap="square" rtlCol="0">
            <a:spAutoFit/>
          </a:bodyPr>
          <a:lstStyle/>
          <a:p>
            <a:r>
              <a:rPr lang="en-US" sz="7800" dirty="0">
                <a:solidFill>
                  <a:srgbClr val="0000CC"/>
                </a:solidFill>
                <a:latin typeface="Avenir Black"/>
                <a:cs typeface="Avenir Black"/>
              </a:rPr>
              <a:t>4</a:t>
            </a:r>
            <a:r>
              <a:rPr lang="en-US" sz="7800" dirty="0">
                <a:latin typeface="Avenir Black"/>
                <a:cs typeface="Avenir Black"/>
              </a:rPr>
              <a:t>  </a:t>
            </a:r>
          </a:p>
        </p:txBody>
      </p:sp>
      <p:sp>
        <p:nvSpPr>
          <p:cNvPr id="15" name="TextBox 14"/>
          <p:cNvSpPr txBox="1"/>
          <p:nvPr/>
        </p:nvSpPr>
        <p:spPr>
          <a:xfrm>
            <a:off x="7093066" y="4827587"/>
            <a:ext cx="667259" cy="1292662"/>
          </a:xfrm>
          <a:prstGeom prst="rect">
            <a:avLst/>
          </a:prstGeom>
          <a:noFill/>
        </p:spPr>
        <p:txBody>
          <a:bodyPr wrap="square" rtlCol="0">
            <a:spAutoFit/>
          </a:bodyPr>
          <a:lstStyle/>
          <a:p>
            <a:r>
              <a:rPr lang="en-US" sz="7800" dirty="0">
                <a:solidFill>
                  <a:srgbClr val="FF0066"/>
                </a:solidFill>
                <a:latin typeface="Avenir Black"/>
                <a:cs typeface="Avenir Black"/>
              </a:rPr>
              <a:t>5</a:t>
            </a:r>
            <a:r>
              <a:rPr lang="en-US" sz="7800" dirty="0">
                <a:latin typeface="Avenir Black"/>
                <a:cs typeface="Avenir Black"/>
              </a:rPr>
              <a:t>  </a:t>
            </a:r>
          </a:p>
        </p:txBody>
      </p:sp>
    </p:spTree>
    <p:extLst>
      <p:ext uri="{BB962C8B-B14F-4D97-AF65-F5344CB8AC3E}">
        <p14:creationId xmlns:p14="http://schemas.microsoft.com/office/powerpoint/2010/main" val="4916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3"/>
                                        </p:tgtEl>
                                      </p:cBhvr>
                                    </p:animEffect>
                                    <p:anim calcmode="lin" valueType="num">
                                      <p:cBhvr>
                                        <p:cTn id="35" dur="1000"/>
                                        <p:tgtEl>
                                          <p:spTgt spid="3"/>
                                        </p:tgtEl>
                                        <p:attrNameLst>
                                          <p:attrName>ppt_x</p:attrName>
                                        </p:attrNameLst>
                                      </p:cBhvr>
                                      <p:tavLst>
                                        <p:tav tm="0">
                                          <p:val>
                                            <p:strVal val="ppt_x"/>
                                          </p:val>
                                        </p:tav>
                                        <p:tav tm="100000">
                                          <p:val>
                                            <p:strVal val="ppt_x"/>
                                          </p:val>
                                        </p:tav>
                                      </p:tavLst>
                                    </p:anim>
                                    <p:anim calcmode="lin" valueType="num">
                                      <p:cBhvr>
                                        <p:cTn id="36" dur="1000"/>
                                        <p:tgtEl>
                                          <p:spTgt spid="3"/>
                                        </p:tgtEl>
                                        <p:attrNameLst>
                                          <p:attrName>ppt_y</p:attrName>
                                        </p:attrNameLst>
                                      </p:cBhvr>
                                      <p:tavLst>
                                        <p:tav tm="0">
                                          <p:val>
                                            <p:strVal val="ppt_y"/>
                                          </p:val>
                                        </p:tav>
                                        <p:tav tm="100000">
                                          <p:val>
                                            <p:strVal val="ppt_y+.1"/>
                                          </p:val>
                                        </p:tav>
                                      </p:tavLst>
                                    </p:anim>
                                    <p:set>
                                      <p:cBhvr>
                                        <p:cTn id="3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6 FING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9991" y="2469550"/>
            <a:ext cx="4144033" cy="41440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1229040"/>
            <a:ext cx="8229600" cy="1331280"/>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vi-VN" sz="3600" dirty="0">
                <a:solidFill>
                  <a:srgbClr val="FF0000"/>
                </a:solidFill>
              </a:rPr>
              <a:t>Show me your fingers!</a:t>
            </a:r>
            <a:endParaRPr lang="en-US" sz="3600" dirty="0">
              <a:solidFill>
                <a:srgbClr val="FF0000"/>
              </a:solidFill>
            </a:endParaRPr>
          </a:p>
          <a:p>
            <a:r>
              <a:rPr lang="en-US" sz="3600" dirty="0">
                <a:solidFill>
                  <a:srgbClr val="FF0000"/>
                </a:solidFill>
              </a:rPr>
              <a:t>Count with me!</a:t>
            </a:r>
            <a:r>
              <a:rPr lang="vi-VN" sz="3600" dirty="0">
                <a:solidFill>
                  <a:srgbClr val="FF0000"/>
                </a:solidFill>
              </a:rPr>
              <a:t> </a:t>
            </a:r>
            <a:endParaRPr lang="en-US" sz="3600" dirty="0">
              <a:solidFill>
                <a:srgbClr val="FF0000"/>
              </a:solidFill>
            </a:endParaRPr>
          </a:p>
        </p:txBody>
      </p:sp>
      <p:sp>
        <p:nvSpPr>
          <p:cNvPr id="6" name="TextBox 5"/>
          <p:cNvSpPr txBox="1"/>
          <p:nvPr/>
        </p:nvSpPr>
        <p:spPr>
          <a:xfrm>
            <a:off x="4113585" y="1894679"/>
            <a:ext cx="1358537" cy="2646878"/>
          </a:xfrm>
          <a:prstGeom prst="rect">
            <a:avLst/>
          </a:prstGeom>
          <a:noFill/>
        </p:spPr>
        <p:txBody>
          <a:bodyPr wrap="square" rtlCol="0">
            <a:spAutoFit/>
          </a:bodyPr>
          <a:lstStyle/>
          <a:p>
            <a:r>
              <a:rPr lang="en-US" sz="16600" b="1" dirty="0">
                <a:solidFill>
                  <a:srgbClr val="0070C0"/>
                </a:solidFill>
              </a:rPr>
              <a:t>6</a:t>
            </a:r>
          </a:p>
        </p:txBody>
      </p:sp>
    </p:spTree>
    <p:extLst>
      <p:ext uri="{BB962C8B-B14F-4D97-AF65-F5344CB8AC3E}">
        <p14:creationId xmlns:p14="http://schemas.microsoft.com/office/powerpoint/2010/main" val="29245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heel(1)">
                                      <p:cBhvr>
                                        <p:cTn id="3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229040"/>
            <a:ext cx="8229600" cy="1331280"/>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vi-VN" sz="3600" dirty="0">
                <a:solidFill>
                  <a:srgbClr val="FF0000"/>
                </a:solidFill>
              </a:rPr>
              <a:t>Show me your fingers!</a:t>
            </a:r>
            <a:endParaRPr lang="en-US" sz="3600" dirty="0">
              <a:solidFill>
                <a:srgbClr val="FF0000"/>
              </a:solidFill>
            </a:endParaRPr>
          </a:p>
          <a:p>
            <a:r>
              <a:rPr lang="en-US" sz="3600" dirty="0">
                <a:solidFill>
                  <a:srgbClr val="FF0000"/>
                </a:solidFill>
              </a:rPr>
              <a:t>Count with me!</a:t>
            </a:r>
            <a:r>
              <a:rPr lang="vi-VN" sz="3600" dirty="0">
                <a:solidFill>
                  <a:srgbClr val="FF0000"/>
                </a:solidFill>
              </a:rPr>
              <a:t> </a:t>
            </a:r>
            <a:endParaRPr lang="en-US" sz="3600" dirty="0">
              <a:solidFill>
                <a:srgbClr val="FF0000"/>
              </a:solidFill>
            </a:endParaRPr>
          </a:p>
        </p:txBody>
      </p:sp>
      <p:sp>
        <p:nvSpPr>
          <p:cNvPr id="6" name="TextBox 5"/>
          <p:cNvSpPr txBox="1"/>
          <p:nvPr/>
        </p:nvSpPr>
        <p:spPr>
          <a:xfrm>
            <a:off x="3713529" y="1894684"/>
            <a:ext cx="2372949" cy="2646878"/>
          </a:xfrm>
          <a:prstGeom prst="rect">
            <a:avLst/>
          </a:prstGeom>
          <a:noFill/>
        </p:spPr>
        <p:txBody>
          <a:bodyPr wrap="square" rtlCol="0">
            <a:spAutoFit/>
          </a:bodyPr>
          <a:lstStyle/>
          <a:p>
            <a:r>
              <a:rPr lang="en-US" sz="16600" b="1" dirty="0">
                <a:solidFill>
                  <a:srgbClr val="0070C0"/>
                </a:solidFill>
              </a:rPr>
              <a:t>10</a:t>
            </a:r>
          </a:p>
        </p:txBody>
      </p:sp>
      <p:pic>
        <p:nvPicPr>
          <p:cNvPr id="4098" name="Picture 2" descr="Káº¿t quáº£ hÃ¬nh áº£nh cho 10 FINGER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1984" y="4129095"/>
            <a:ext cx="42672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0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229040"/>
            <a:ext cx="8229600" cy="1331280"/>
          </a:xfrm>
          <a:prstGeom prst="rect">
            <a:avLst/>
          </a:prstGeom>
        </p:spPr>
        <p:txBody>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vi-VN" dirty="0"/>
              <a:t> </a:t>
            </a:r>
            <a:r>
              <a:rPr lang="vi-VN" sz="3600" dirty="0">
                <a:solidFill>
                  <a:srgbClr val="FF0000"/>
                </a:solidFill>
              </a:rPr>
              <a:t>Show me your fingers!</a:t>
            </a:r>
            <a:endParaRPr lang="en-US" sz="3600" dirty="0">
              <a:solidFill>
                <a:srgbClr val="FF0000"/>
              </a:solidFill>
            </a:endParaRPr>
          </a:p>
          <a:p>
            <a:r>
              <a:rPr lang="en-US" sz="3600" dirty="0">
                <a:solidFill>
                  <a:srgbClr val="FF0000"/>
                </a:solidFill>
              </a:rPr>
              <a:t>Count with me!</a:t>
            </a:r>
            <a:r>
              <a:rPr lang="vi-VN" sz="3600" dirty="0">
                <a:solidFill>
                  <a:srgbClr val="FF0000"/>
                </a:solidFill>
              </a:rPr>
              <a:t> </a:t>
            </a:r>
            <a:endParaRPr lang="en-US" sz="3600" dirty="0">
              <a:solidFill>
                <a:srgbClr val="FF0000"/>
              </a:solidFill>
            </a:endParaRPr>
          </a:p>
        </p:txBody>
      </p:sp>
      <p:sp>
        <p:nvSpPr>
          <p:cNvPr id="6" name="TextBox 5"/>
          <p:cNvSpPr txBox="1"/>
          <p:nvPr/>
        </p:nvSpPr>
        <p:spPr>
          <a:xfrm>
            <a:off x="4113585" y="1894679"/>
            <a:ext cx="1358537" cy="2646878"/>
          </a:xfrm>
          <a:prstGeom prst="rect">
            <a:avLst/>
          </a:prstGeom>
          <a:noFill/>
        </p:spPr>
        <p:txBody>
          <a:bodyPr wrap="square" rtlCol="0">
            <a:spAutoFit/>
          </a:bodyPr>
          <a:lstStyle/>
          <a:p>
            <a:r>
              <a:rPr lang="en-US" sz="16600" b="1" dirty="0">
                <a:solidFill>
                  <a:srgbClr val="0070C0"/>
                </a:solidFill>
              </a:rPr>
              <a:t>8</a:t>
            </a:r>
          </a:p>
        </p:txBody>
      </p:sp>
      <p:pic>
        <p:nvPicPr>
          <p:cNvPr id="2050" name="Picture 2" descr="Káº¿t quáº£ hÃ¬nh áº£nh cho 8 FIN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47" y="3939172"/>
            <a:ext cx="4016375" cy="266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77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2000"/>
                                        <p:tgtEl>
                                          <p:spTgt spid="2050"/>
                                        </p:tgtEl>
                                      </p:cBhvr>
                                    </p:animEffect>
                                    <p:anim calcmode="lin" valueType="num">
                                      <p:cBhvr>
                                        <p:cTn id="26" dur="2000" fill="hold"/>
                                        <p:tgtEl>
                                          <p:spTgt spid="2050"/>
                                        </p:tgtEl>
                                        <p:attrNameLst>
                                          <p:attrName>ppt_w</p:attrName>
                                        </p:attrNameLst>
                                      </p:cBhvr>
                                      <p:tavLst>
                                        <p:tav tm="0" fmla="#ppt_w*sin(2.5*pi*$)">
                                          <p:val>
                                            <p:fltVal val="0"/>
                                          </p:val>
                                        </p:tav>
                                        <p:tav tm="100000">
                                          <p:val>
                                            <p:fltVal val="1"/>
                                          </p:val>
                                        </p:tav>
                                      </p:tavLst>
                                    </p:anim>
                                    <p:anim calcmode="lin" valueType="num">
                                      <p:cBhvr>
                                        <p:cTn id="27"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6533</TotalTime>
  <Words>761</Words>
  <Application>Microsoft Office PowerPoint</Application>
  <PresentationFormat>On-screen Show (4:3)</PresentationFormat>
  <Paragraphs>114</Paragraphs>
  <Slides>35</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Adobe Song Std L</vt:lpstr>
      <vt:lpstr>Times New Roman</vt:lpstr>
      <vt:lpstr>Arial</vt:lpstr>
      <vt:lpstr>Comic Sans MS</vt:lpstr>
      <vt:lpstr>.VnBahamasB</vt:lpstr>
      <vt:lpstr>Avenir Black</vt:lpstr>
      <vt:lpstr>Calibri</vt:lpstr>
      <vt:lpstr>Times</vt:lpstr>
      <vt:lpstr>Office Theme</vt:lpstr>
      <vt:lpstr>PowerPoint Presentation</vt:lpstr>
      <vt:lpstr>PowerPoint Presentation</vt:lpstr>
      <vt:lpstr>PowerPoint Presentation</vt:lpstr>
      <vt:lpstr>PowerPoint Presentation</vt:lpstr>
      <vt:lpstr>PowerPoint Presentation</vt:lpstr>
      <vt:lpstr> Show me your fingers!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Work in pair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old is he/she?</vt:lpstr>
      <vt:lpstr>Game</vt:lpstr>
      <vt:lpstr>Workbook P8</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ChauLong</dc:creator>
  <cp:lastModifiedBy>Nguyen Hoang</cp:lastModifiedBy>
  <cp:revision>265</cp:revision>
  <dcterms:created xsi:type="dcterms:W3CDTF">2016-09-15T09:08:24Z</dcterms:created>
  <dcterms:modified xsi:type="dcterms:W3CDTF">2020-09-03T07:09:36Z</dcterms:modified>
</cp:coreProperties>
</file>