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Lst>
  <p:notesMasterIdLst>
    <p:notesMasterId r:id="rId24"/>
  </p:notesMasterIdLst>
  <p:sldIdLst>
    <p:sldId id="2973" r:id="rId3"/>
    <p:sldId id="331" r:id="rId4"/>
    <p:sldId id="2958" r:id="rId5"/>
    <p:sldId id="292" r:id="rId6"/>
    <p:sldId id="282" r:id="rId7"/>
    <p:sldId id="3160" r:id="rId8"/>
    <p:sldId id="3163" r:id="rId9"/>
    <p:sldId id="3171" r:id="rId10"/>
    <p:sldId id="3166" r:id="rId11"/>
    <p:sldId id="3167" r:id="rId12"/>
    <p:sldId id="3168" r:id="rId13"/>
    <p:sldId id="278" r:id="rId14"/>
    <p:sldId id="314" r:id="rId15"/>
    <p:sldId id="2985" r:id="rId16"/>
    <p:sldId id="3169" r:id="rId17"/>
    <p:sldId id="3157" r:id="rId18"/>
    <p:sldId id="307" r:id="rId19"/>
    <p:sldId id="308" r:id="rId20"/>
    <p:sldId id="310" r:id="rId21"/>
    <p:sldId id="3170" r:id="rId22"/>
    <p:sldId id="3165" r:id="rId23"/>
  </p:sldIdLst>
  <p:sldSz cx="9144000" cy="5143500" type="screen16x9"/>
  <p:notesSz cx="6858000" cy="9144000"/>
  <p:defaultTextStyle>
    <a:defPPr>
      <a:defRPr lang="zh-CN"/>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guide id="3" pos="385" userDrawn="1">
          <p15:clr>
            <a:srgbClr val="A4A3A4"/>
          </p15:clr>
        </p15:guide>
        <p15:guide id="4" pos="5375" userDrawn="1">
          <p15:clr>
            <a:srgbClr val="A4A3A4"/>
          </p15:clr>
        </p15:guide>
        <p15:guide id="5" orient="horz" pos="259" userDrawn="1">
          <p15:clr>
            <a:srgbClr val="A4A3A4"/>
          </p15:clr>
        </p15:guide>
        <p15:guide id="6" orient="horz" pos="2981" userDrawn="1">
          <p15:clr>
            <a:srgbClr val="A4A3A4"/>
          </p15:clr>
        </p15:guide>
        <p15:guide id="7" orient="horz" pos="316">
          <p15:clr>
            <a:srgbClr val="A4A3A4"/>
          </p15:clr>
        </p15:guide>
        <p15:guide id="8" orient="horz" pos="4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8210"/>
    <a:srgbClr val="048A11"/>
    <a:srgbClr val="FFFF89"/>
    <a:srgbClr val="5DFC24"/>
    <a:srgbClr val="8FF9F9"/>
    <a:srgbClr val="FFFF4B"/>
    <a:srgbClr val="FFFF5B"/>
    <a:srgbClr val="42F303"/>
    <a:srgbClr val="059F14"/>
    <a:srgbClr val="00A4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3" autoAdjust="0"/>
    <p:restoredTop sz="80295" autoAdjust="0"/>
  </p:normalViewPr>
  <p:slideViewPr>
    <p:cSldViewPr snapToGrid="0" showGuides="1">
      <p:cViewPr varScale="1">
        <p:scale>
          <a:sx n="77" d="100"/>
          <a:sy n="77" d="100"/>
        </p:scale>
        <p:origin x="666" y="78"/>
      </p:cViewPr>
      <p:guideLst>
        <p:guide orient="horz" pos="1643"/>
        <p:guide pos="2880"/>
        <p:guide pos="385"/>
        <p:guide pos="5375"/>
        <p:guide orient="horz" pos="259"/>
        <p:guide orient="horz" pos="2981"/>
        <p:guide orient="horz" pos="316"/>
        <p:guide orient="horz" pos="43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5DFAFB-71C1-48B7-8214-8E31A2E46542}" type="datetimeFigureOut">
              <a:rPr lang="en-US" smtClean="0"/>
              <a:t>7/8/2023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24450B-48A1-4EA9-BC69-F5FA574CC80C}" type="slidenum">
              <a:rPr lang="en-US" smtClean="0"/>
              <a:t>‹#›</a:t>
            </a:fld>
            <a:endParaRPr lang="en-US"/>
          </a:p>
        </p:txBody>
      </p:sp>
    </p:spTree>
    <p:extLst>
      <p:ext uri="{BB962C8B-B14F-4D97-AF65-F5344CB8AC3E}">
        <p14:creationId xmlns:p14="http://schemas.microsoft.com/office/powerpoint/2010/main" val="533696143"/>
      </p:ext>
    </p:extLst>
  </p:cSld>
  <p:clrMap bg1="lt1" tx1="dk1" bg2="lt2" tx2="dk2" accent1="accent1" accent2="accent2" accent3="accent3" accent4="accent4" accent5="accent5" accent6="accent6" hlink="hlink" folHlink="folHlink"/>
  <p:notesStyle>
    <a:lvl1pPr marL="0" algn="l" defTabSz="914012" rtl="0" eaLnBrk="1" latinLnBrk="0" hangingPunct="1">
      <a:defRPr sz="1200" kern="1200">
        <a:solidFill>
          <a:schemeClr val="tx1"/>
        </a:solidFill>
        <a:latin typeface="+mn-lt"/>
        <a:ea typeface="+mn-ea"/>
        <a:cs typeface="+mn-cs"/>
      </a:defRPr>
    </a:lvl1pPr>
    <a:lvl2pPr marL="457005" algn="l" defTabSz="914012" rtl="0" eaLnBrk="1" latinLnBrk="0" hangingPunct="1">
      <a:defRPr sz="1200" kern="1200">
        <a:solidFill>
          <a:schemeClr val="tx1"/>
        </a:solidFill>
        <a:latin typeface="+mn-lt"/>
        <a:ea typeface="+mn-ea"/>
        <a:cs typeface="+mn-cs"/>
      </a:defRPr>
    </a:lvl2pPr>
    <a:lvl3pPr marL="914012" algn="l" defTabSz="914012" rtl="0" eaLnBrk="1" latinLnBrk="0" hangingPunct="1">
      <a:defRPr sz="1200" kern="1200">
        <a:solidFill>
          <a:schemeClr val="tx1"/>
        </a:solidFill>
        <a:latin typeface="+mn-lt"/>
        <a:ea typeface="+mn-ea"/>
        <a:cs typeface="+mn-cs"/>
      </a:defRPr>
    </a:lvl3pPr>
    <a:lvl4pPr marL="1371022" algn="l" defTabSz="914012" rtl="0" eaLnBrk="1" latinLnBrk="0" hangingPunct="1">
      <a:defRPr sz="1200" kern="1200">
        <a:solidFill>
          <a:schemeClr val="tx1"/>
        </a:solidFill>
        <a:latin typeface="+mn-lt"/>
        <a:ea typeface="+mn-ea"/>
        <a:cs typeface="+mn-cs"/>
      </a:defRPr>
    </a:lvl4pPr>
    <a:lvl5pPr marL="1828030" algn="l" defTabSz="914012" rtl="0" eaLnBrk="1" latinLnBrk="0" hangingPunct="1">
      <a:defRPr sz="1200" kern="1200">
        <a:solidFill>
          <a:schemeClr val="tx1"/>
        </a:solidFill>
        <a:latin typeface="+mn-lt"/>
        <a:ea typeface="+mn-ea"/>
        <a:cs typeface="+mn-cs"/>
      </a:defRPr>
    </a:lvl5pPr>
    <a:lvl6pPr marL="2285038" algn="l" defTabSz="914012" rtl="0" eaLnBrk="1" latinLnBrk="0" hangingPunct="1">
      <a:defRPr sz="1200" kern="1200">
        <a:solidFill>
          <a:schemeClr val="tx1"/>
        </a:solidFill>
        <a:latin typeface="+mn-lt"/>
        <a:ea typeface="+mn-ea"/>
        <a:cs typeface="+mn-cs"/>
      </a:defRPr>
    </a:lvl6pPr>
    <a:lvl7pPr marL="2742043" algn="l" defTabSz="914012" rtl="0" eaLnBrk="1" latinLnBrk="0" hangingPunct="1">
      <a:defRPr sz="1200" kern="1200">
        <a:solidFill>
          <a:schemeClr val="tx1"/>
        </a:solidFill>
        <a:latin typeface="+mn-lt"/>
        <a:ea typeface="+mn-ea"/>
        <a:cs typeface="+mn-cs"/>
      </a:defRPr>
    </a:lvl7pPr>
    <a:lvl8pPr marL="3199048" algn="l" defTabSz="914012" rtl="0" eaLnBrk="1" latinLnBrk="0" hangingPunct="1">
      <a:defRPr sz="1200" kern="1200">
        <a:solidFill>
          <a:schemeClr val="tx1"/>
        </a:solidFill>
        <a:latin typeface="+mn-lt"/>
        <a:ea typeface="+mn-ea"/>
        <a:cs typeface="+mn-cs"/>
      </a:defRPr>
    </a:lvl8pPr>
    <a:lvl9pPr marL="3656053" algn="l" defTabSz="9140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AF72614A-304C-4EF2-CA45-25504D9F06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2CBF22FD-9E86-F664-38E7-0653111D2A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0" dirty="0">
              <a:solidFill>
                <a:schemeClr val="tx1"/>
              </a:solidFill>
              <a:effectLst/>
              <a:latin typeface="Times New Roman" panose="02020603050405020304" pitchFamily="18" charset="0"/>
              <a:cs typeface="Times New Roman" panose="02020603050405020304" pitchFamily="18" charset="0"/>
            </a:endParaRPr>
          </a:p>
        </p:txBody>
      </p:sp>
      <p:sp>
        <p:nvSpPr>
          <p:cNvPr id="19460" name="Slide Number Placeholder 3">
            <a:extLst>
              <a:ext uri="{FF2B5EF4-FFF2-40B4-BE49-F238E27FC236}">
                <a16:creationId xmlns:a16="http://schemas.microsoft.com/office/drawing/2014/main" id="{C062CA67-F168-7CB4-C63A-E57296D6CC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8C130B-09E2-49AA-8A10-3051C701B00B}"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rial" panose="020B0604020202020204" pitchFamily="34" charset="0"/>
              </a:rPr>
              <a:t>Trâu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mít.chim</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muc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dừa</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thuyền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chuối</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là</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những</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vật</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liệu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dễ</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kiếm</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trong</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tự</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nhiên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Chỉ</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cần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chút</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khéo</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léo</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là</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chúng</a:t>
            </a:r>
            <a:r>
              <a:rPr lang="en-US" sz="1800" kern="0" dirty="0">
                <a:effectLst/>
                <a:latin typeface="Times New Roman" panose="02020603050405020304" pitchFamily="18" charset="0"/>
                <a:ea typeface="Arial" panose="020B0604020202020204" pitchFamily="34" charset="0"/>
              </a:rPr>
              <a:t> ta </a:t>
            </a:r>
            <a:r>
              <a:rPr lang="en-US" sz="1800" kern="0" dirty="0" err="1">
                <a:effectLst/>
                <a:latin typeface="Times New Roman" panose="02020603050405020304" pitchFamily="18" charset="0"/>
                <a:ea typeface="Arial" panose="020B0604020202020204" pitchFamily="34" charset="0"/>
              </a:rPr>
              <a:t>có</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thể</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tết</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thành</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đồ</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chơi</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hình</a:t>
            </a:r>
            <a:r>
              <a:rPr lang="en-US" sz="1800" kern="0" dirty="0">
                <a:effectLst/>
                <a:latin typeface="Times New Roman" panose="02020603050405020304" pitchFamily="18" charset="0"/>
                <a:ea typeface="Arial" panose="020B0604020202020204" pitchFamily="34" charset="0"/>
              </a:rPr>
              <a:t> con </a:t>
            </a:r>
            <a:r>
              <a:rPr lang="en-US" sz="1800" kern="0" dirty="0" err="1">
                <a:effectLst/>
                <a:latin typeface="Times New Roman" panose="02020603050405020304" pitchFamily="18" charset="0"/>
                <a:ea typeface="Arial" panose="020B0604020202020204" pitchFamily="34" charset="0"/>
              </a:rPr>
              <a:t>trâu</a:t>
            </a:r>
            <a:r>
              <a:rPr lang="en-US" sz="1800" kern="0" dirty="0">
                <a:effectLst/>
                <a:latin typeface="Times New Roman" panose="02020603050405020304" pitchFamily="18" charset="0"/>
                <a:ea typeface="Arial" panose="020B0604020202020204" pitchFamily="34" charset="0"/>
              </a:rPr>
              <a:t>, con </a:t>
            </a:r>
            <a:r>
              <a:rPr lang="en-US" sz="1800" kern="0" dirty="0" err="1">
                <a:effectLst/>
                <a:latin typeface="Times New Roman" panose="02020603050405020304" pitchFamily="18" charset="0"/>
                <a:ea typeface="Arial" panose="020B0604020202020204" pitchFamily="34" charset="0"/>
              </a:rPr>
              <a:t>cá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cào</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cào</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châu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chấu</a:t>
            </a:r>
            <a:r>
              <a:rPr lang="en-US" sz="1800" kern="0" dirty="0">
                <a:effectLst/>
                <a:latin typeface="Times New Roman" panose="02020603050405020304" pitchFamily="18" charset="0"/>
                <a:ea typeface="Arial" panose="020B0604020202020204" pitchFamily="34" charset="0"/>
              </a:rPr>
              <a:t>, con </a:t>
            </a:r>
            <a:r>
              <a:rPr lang="en-US" sz="1800" kern="0" dirty="0" err="1">
                <a:effectLst/>
                <a:latin typeface="Times New Roman" panose="02020603050405020304" pitchFamily="18" charset="0"/>
                <a:ea typeface="Arial" panose="020B0604020202020204" pitchFamily="34" charset="0"/>
              </a:rPr>
              <a:t>cua</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rất</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sống</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động</a:t>
            </a:r>
            <a:r>
              <a:rPr lang="en-US" sz="1800" kern="0" dirty="0">
                <a:effectLst/>
                <a:latin typeface="Times New Roman" panose="02020603050405020304" pitchFamily="18" charset="0"/>
                <a:ea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10</a:t>
            </a:fld>
            <a:endParaRPr lang="en-US" dirty="0"/>
          </a:p>
        </p:txBody>
      </p:sp>
    </p:spTree>
    <p:extLst>
      <p:ext uri="{BB962C8B-B14F-4D97-AF65-F5344CB8AC3E}">
        <p14:creationId xmlns:p14="http://schemas.microsoft.com/office/powerpoint/2010/main" val="2032481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chơi</a:t>
            </a:r>
            <a:r>
              <a:rPr lang="en-US" dirty="0"/>
              <a:t> </a:t>
            </a:r>
            <a:r>
              <a:rPr lang="en-US" dirty="0" err="1"/>
              <a:t>trò</a:t>
            </a:r>
            <a:r>
              <a:rPr lang="en-US" dirty="0"/>
              <a:t> </a:t>
            </a:r>
            <a:r>
              <a:rPr lang="en-US" dirty="0" err="1"/>
              <a:t>chơi</a:t>
            </a:r>
            <a:r>
              <a:rPr lang="en-US" dirty="0"/>
              <a:t> ai </a:t>
            </a:r>
            <a:r>
              <a:rPr lang="en-US" dirty="0" err="1"/>
              <a:t>kể</a:t>
            </a:r>
            <a:r>
              <a:rPr lang="en-US" dirty="0"/>
              <a:t> </a:t>
            </a:r>
            <a:r>
              <a:rPr lang="en-US" dirty="0" err="1"/>
              <a:t>nhiêu</a:t>
            </a:r>
            <a:r>
              <a:rPr lang="en-US" dirty="0"/>
              <a:t> </a:t>
            </a:r>
            <a:r>
              <a:rPr lang="en-US" dirty="0" err="1"/>
              <a:t>hơn</a:t>
            </a:r>
            <a:endParaRPr lang="en-US" dirty="0"/>
          </a:p>
          <a:p>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11</a:t>
            </a:fld>
            <a:endParaRPr lang="en-US" dirty="0"/>
          </a:p>
        </p:txBody>
      </p:sp>
    </p:spTree>
    <p:extLst>
      <p:ext uri="{BB962C8B-B14F-4D97-AF65-F5344CB8AC3E}">
        <p14:creationId xmlns:p14="http://schemas.microsoft.com/office/powerpoint/2010/main" val="3435290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giải</a:t>
            </a:r>
            <a:r>
              <a:rPr lang="en-US" dirty="0"/>
              <a:t> </a:t>
            </a:r>
            <a:r>
              <a:rPr lang="en-US" dirty="0" err="1"/>
              <a:t>thích</a:t>
            </a:r>
            <a:r>
              <a:rPr lang="en-US" dirty="0"/>
              <a:t> </a:t>
            </a:r>
            <a:r>
              <a:rPr lang="en-US" dirty="0" err="1"/>
              <a:t>luật</a:t>
            </a:r>
            <a:r>
              <a:rPr lang="en-US" dirty="0"/>
              <a:t> </a:t>
            </a:r>
            <a:r>
              <a:rPr lang="en-US" dirty="0" err="1"/>
              <a:t>chơi</a:t>
            </a:r>
            <a:r>
              <a:rPr lang="en-US" dirty="0"/>
              <a:t>, </a:t>
            </a:r>
            <a:r>
              <a:rPr lang="en-US" dirty="0" err="1"/>
              <a:t>cho</a:t>
            </a:r>
            <a:r>
              <a:rPr lang="en-US" dirty="0"/>
              <a:t> </a:t>
            </a:r>
            <a:r>
              <a:rPr lang="en-US" dirty="0" err="1"/>
              <a:t>cả</a:t>
            </a:r>
            <a:r>
              <a:rPr lang="en-US" dirty="0"/>
              <a:t> </a:t>
            </a:r>
            <a:r>
              <a:rPr lang="en-US" dirty="0" err="1"/>
              <a:t>lớp</a:t>
            </a:r>
            <a:r>
              <a:rPr lang="en-US" dirty="0"/>
              <a:t> </a:t>
            </a:r>
            <a:r>
              <a:rPr lang="en-US" dirty="0" err="1"/>
              <a:t>chơi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12</a:t>
            </a:fld>
            <a:endParaRPr lang="en-US" dirty="0"/>
          </a:p>
        </p:txBody>
      </p:sp>
    </p:spTree>
    <p:extLst>
      <p:ext uri="{BB962C8B-B14F-4D97-AF65-F5344CB8AC3E}">
        <p14:creationId xmlns:p14="http://schemas.microsoft.com/office/powerpoint/2010/main" val="3369945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Gọi</a:t>
            </a:r>
            <a:r>
              <a:rPr lang="en-US" dirty="0"/>
              <a:t> 2 HS </a:t>
            </a:r>
            <a:r>
              <a:rPr lang="en-US" dirty="0" err="1"/>
              <a:t>đọc</a:t>
            </a:r>
            <a:r>
              <a:rPr lang="en-US" dirty="0"/>
              <a:t> </a:t>
            </a:r>
            <a:r>
              <a:rPr lang="en-US" dirty="0" err="1"/>
              <a:t>kết</a:t>
            </a:r>
            <a:r>
              <a:rPr lang="en-US" dirty="0"/>
              <a:t> </a:t>
            </a:r>
            <a:r>
              <a:rPr lang="en-US" dirty="0" err="1"/>
              <a:t>luận</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13</a:t>
            </a:fld>
            <a:endParaRPr lang="en-US" dirty="0"/>
          </a:p>
        </p:txBody>
      </p:sp>
    </p:spTree>
    <p:extLst>
      <p:ext uri="{BB962C8B-B14F-4D97-AF65-F5344CB8AC3E}">
        <p14:creationId xmlns:p14="http://schemas.microsoft.com/office/powerpoint/2010/main" val="2037939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a:t>
            </a:r>
            <a:r>
              <a:rPr lang="en-US" dirty="0" err="1"/>
              <a:t>chơi</a:t>
            </a:r>
            <a:r>
              <a:rPr lang="en-US" dirty="0"/>
              <a:t> </a:t>
            </a:r>
            <a:r>
              <a:rPr lang="en-US" dirty="0" err="1"/>
              <a:t>trò</a:t>
            </a:r>
            <a:r>
              <a:rPr lang="en-US" dirty="0"/>
              <a:t> </a:t>
            </a:r>
            <a:r>
              <a:rPr lang="en-US" dirty="0" err="1"/>
              <a:t>chăm</a:t>
            </a:r>
            <a:r>
              <a:rPr lang="en-US" dirty="0"/>
              <a:t> </a:t>
            </a:r>
            <a:r>
              <a:rPr lang="en-US" dirty="0" err="1"/>
              <a:t>sóc</a:t>
            </a:r>
            <a:r>
              <a:rPr lang="en-US" dirty="0"/>
              <a:t> </a:t>
            </a:r>
            <a:r>
              <a:rPr lang="en-US" dirty="0" err="1"/>
              <a:t>vườn</a:t>
            </a:r>
            <a:r>
              <a:rPr lang="en-US" dirty="0"/>
              <a:t> </a:t>
            </a:r>
            <a:r>
              <a:rPr lang="en-US"/>
              <a:t>hoa</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14</a:t>
            </a:fld>
            <a:endParaRPr lang="en-US" dirty="0"/>
          </a:p>
        </p:txBody>
      </p:sp>
    </p:spTree>
    <p:extLst>
      <p:ext uri="{BB962C8B-B14F-4D97-AF65-F5344CB8AC3E}">
        <p14:creationId xmlns:p14="http://schemas.microsoft.com/office/powerpoint/2010/main" val="109777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Mời</a:t>
            </a:r>
            <a:r>
              <a:rPr lang="en-US" dirty="0"/>
              <a:t> 1 HS </a:t>
            </a:r>
            <a:r>
              <a:rPr lang="en-US" dirty="0" err="1"/>
              <a:t>quan</a:t>
            </a:r>
            <a:r>
              <a:rPr lang="en-US" dirty="0"/>
              <a:t> </a:t>
            </a:r>
            <a:r>
              <a:rPr lang="en-US" dirty="0" err="1"/>
              <a:t>sát</a:t>
            </a:r>
            <a:r>
              <a:rPr lang="en-US" dirty="0"/>
              <a:t> </a:t>
            </a:r>
            <a:r>
              <a:rPr lang="en-US" dirty="0" err="1"/>
              <a:t>máy</a:t>
            </a:r>
            <a:r>
              <a:rPr lang="en-US" dirty="0"/>
              <a:t> </a:t>
            </a:r>
            <a:r>
              <a:rPr lang="en-US" dirty="0" err="1"/>
              <a:t>chiếu</a:t>
            </a:r>
            <a:r>
              <a:rPr lang="en-US" dirty="0"/>
              <a:t> </a:t>
            </a:r>
            <a:r>
              <a:rPr lang="en-US" dirty="0" err="1"/>
              <a:t>đọc</a:t>
            </a:r>
            <a:r>
              <a:rPr lang="en-US" dirty="0"/>
              <a:t> </a:t>
            </a:r>
            <a:r>
              <a:rPr lang="en-US" dirty="0" err="1"/>
              <a:t>yêu</a:t>
            </a:r>
            <a:r>
              <a:rPr lang="en-US" dirty="0"/>
              <a:t> </a:t>
            </a:r>
            <a:r>
              <a:rPr lang="en-US" dirty="0" err="1"/>
              <a:t>cầu</a:t>
            </a:r>
            <a:endParaRPr lang="en-US" dirty="0"/>
          </a:p>
          <a:p>
            <a:r>
              <a:rPr lang="en-US" dirty="0"/>
              <a:t>Cho HS </a:t>
            </a:r>
            <a:r>
              <a:rPr lang="en-US" dirty="0" err="1"/>
              <a:t>thảo</a:t>
            </a:r>
            <a:r>
              <a:rPr lang="en-US" dirty="0"/>
              <a:t> </a:t>
            </a:r>
            <a:r>
              <a:rPr lang="en-US" dirty="0" err="1"/>
              <a:t>luận</a:t>
            </a:r>
            <a:r>
              <a:rPr lang="en-US" dirty="0"/>
              <a:t> </a:t>
            </a:r>
            <a:r>
              <a:rPr lang="en-US" dirty="0" err="1"/>
              <a:t>nhóm</a:t>
            </a:r>
            <a:r>
              <a:rPr lang="en-US" dirty="0"/>
              <a:t> 2 (5p)</a:t>
            </a:r>
          </a:p>
          <a:p>
            <a:r>
              <a:rPr lang="en-US" dirty="0" err="1"/>
              <a:t>Gọi</a:t>
            </a:r>
            <a:r>
              <a:rPr lang="en-US" dirty="0"/>
              <a:t> 2 </a:t>
            </a:r>
            <a:r>
              <a:rPr lang="en-US" dirty="0" err="1"/>
              <a:t>nhóm</a:t>
            </a:r>
            <a:r>
              <a:rPr lang="en-US" dirty="0"/>
              <a:t> </a:t>
            </a:r>
            <a:r>
              <a:rPr lang="en-US" dirty="0" err="1"/>
              <a:t>trình</a:t>
            </a:r>
            <a:r>
              <a:rPr lang="en-US" dirty="0"/>
              <a:t> </a:t>
            </a:r>
            <a:r>
              <a:rPr lang="en-US" dirty="0" err="1"/>
              <a:t>bày</a:t>
            </a:r>
            <a:r>
              <a:rPr lang="en-US" dirty="0"/>
              <a:t> =&gt; </a:t>
            </a:r>
            <a:r>
              <a:rPr lang="en-US" dirty="0" err="1"/>
              <a:t>nhóm</a:t>
            </a:r>
            <a:r>
              <a:rPr lang="en-US" dirty="0"/>
              <a:t> </a:t>
            </a:r>
            <a:r>
              <a:rPr lang="en-US" dirty="0" err="1"/>
              <a:t>khác</a:t>
            </a:r>
            <a:r>
              <a:rPr lang="en-US" dirty="0"/>
              <a:t> NX</a:t>
            </a:r>
          </a:p>
          <a:p>
            <a:pPr marL="171450" indent="-171450">
              <a:buFont typeface="Symbol" panose="05050102010706020507" pitchFamily="18" charset="2"/>
              <a:buChar char="Þ"/>
            </a:pPr>
            <a:r>
              <a:rPr lang="en-US" dirty="0"/>
              <a:t>GV NX, </a:t>
            </a:r>
            <a:r>
              <a:rPr lang="en-US" dirty="0" err="1"/>
              <a:t>tuyên</a:t>
            </a:r>
            <a:r>
              <a:rPr lang="en-US" dirty="0"/>
              <a:t> </a:t>
            </a:r>
            <a:r>
              <a:rPr lang="en-US" dirty="0" err="1"/>
              <a:t>dương</a:t>
            </a:r>
            <a:r>
              <a:rPr lang="en-US" dirty="0"/>
              <a:t> </a:t>
            </a:r>
            <a:r>
              <a:rPr lang="en-US" dirty="0" err="1"/>
              <a:t>chiếu</a:t>
            </a:r>
            <a:r>
              <a:rPr lang="en-US" dirty="0"/>
              <a:t> video </a:t>
            </a:r>
            <a:r>
              <a:rPr lang="en-US" dirty="0" err="1"/>
              <a:t>cách</a:t>
            </a:r>
            <a:r>
              <a:rPr lang="en-US" dirty="0"/>
              <a:t> </a:t>
            </a:r>
            <a:r>
              <a:rPr lang="en-US" dirty="0" err="1"/>
              <a:t>chèn</a:t>
            </a:r>
            <a:r>
              <a:rPr lang="en-US" dirty="0"/>
              <a:t> </a:t>
            </a:r>
            <a:r>
              <a:rPr lang="en-US" dirty="0" err="1"/>
              <a:t>ảnh</a:t>
            </a:r>
            <a:r>
              <a:rPr lang="en-US" dirty="0"/>
              <a:t> </a:t>
            </a:r>
            <a:r>
              <a:rPr lang="en-US" dirty="0" err="1"/>
              <a:t>vào</a:t>
            </a:r>
            <a:r>
              <a:rPr lang="en-US" dirty="0"/>
              <a:t> </a:t>
            </a:r>
            <a:r>
              <a:rPr lang="en-US" dirty="0" err="1"/>
              <a:t>văn</a:t>
            </a:r>
            <a:r>
              <a:rPr lang="en-US" dirty="0"/>
              <a:t> </a:t>
            </a:r>
            <a:r>
              <a:rPr lang="en-US" dirty="0" err="1"/>
              <a:t>bản</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21</a:t>
            </a:fld>
            <a:endParaRPr lang="en-US" dirty="0"/>
          </a:p>
        </p:txBody>
      </p:sp>
    </p:spTree>
    <p:extLst>
      <p:ext uri="{BB962C8B-B14F-4D97-AF65-F5344CB8AC3E}">
        <p14:creationId xmlns:p14="http://schemas.microsoft.com/office/powerpoint/2010/main" val="1959710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Tổ</a:t>
            </a:r>
            <a:r>
              <a:rPr lang="en-US" dirty="0"/>
              <a:t> </a:t>
            </a:r>
            <a:r>
              <a:rPr lang="en-US" dirty="0" err="1"/>
              <a:t>chúc</a:t>
            </a:r>
            <a:r>
              <a:rPr lang="en-US" dirty="0"/>
              <a:t> </a:t>
            </a:r>
            <a:r>
              <a:rPr lang="en-US" dirty="0" err="1"/>
              <a:t>cho</a:t>
            </a:r>
            <a:r>
              <a:rPr lang="en-US" dirty="0"/>
              <a:t> HS </a:t>
            </a:r>
            <a:r>
              <a:rPr lang="en-US" dirty="0" err="1"/>
              <a:t>kể</a:t>
            </a:r>
            <a:r>
              <a:rPr lang="en-US" dirty="0"/>
              <a:t> </a:t>
            </a:r>
            <a:r>
              <a:rPr lang="en-US" dirty="0" err="1"/>
              <a:t>cá</a:t>
            </a:r>
            <a:r>
              <a:rPr lang="en-US" dirty="0"/>
              <a:t> </a:t>
            </a:r>
            <a:r>
              <a:rPr lang="en-US" dirty="0" err="1"/>
              <a:t>nhân</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2</a:t>
            </a:fld>
            <a:endParaRPr lang="en-US" dirty="0"/>
          </a:p>
        </p:txBody>
      </p:sp>
    </p:spTree>
    <p:extLst>
      <p:ext uri="{BB962C8B-B14F-4D97-AF65-F5344CB8AC3E}">
        <p14:creationId xmlns:p14="http://schemas.microsoft.com/office/powerpoint/2010/main" val="3696012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HS </a:t>
            </a:r>
            <a:r>
              <a:rPr lang="en-US" altLang="zh-CN" dirty="0" err="1"/>
              <a:t>đọc</a:t>
            </a:r>
            <a:r>
              <a:rPr lang="en-US" altLang="zh-CN" dirty="0"/>
              <a:t> </a:t>
            </a:r>
            <a:r>
              <a:rPr lang="en-US" altLang="zh-CN" dirty="0" err="1"/>
              <a:t>nối</a:t>
            </a:r>
            <a:r>
              <a:rPr lang="en-US" altLang="zh-CN" dirty="0"/>
              <a:t> </a:t>
            </a:r>
            <a:r>
              <a:rPr lang="en-US" altLang="zh-CN" dirty="0" err="1"/>
              <a:t>tiếp</a:t>
            </a:r>
            <a:r>
              <a:rPr lang="en-US" altLang="zh-CN" dirty="0"/>
              <a:t> </a:t>
            </a:r>
            <a:r>
              <a:rPr lang="en-US" altLang="zh-CN" dirty="0" err="1"/>
              <a:t>tên</a:t>
            </a:r>
            <a:r>
              <a:rPr lang="en-US" altLang="zh-CN" dirty="0"/>
              <a:t> </a:t>
            </a:r>
            <a:r>
              <a:rPr lang="en-US" altLang="zh-CN" dirty="0" err="1"/>
              <a:t>bài</a:t>
            </a:r>
            <a:r>
              <a:rPr lang="en-US" altLang="zh-CN" dirty="0"/>
              <a:t> </a:t>
            </a:r>
            <a:r>
              <a:rPr lang="en-US" altLang="zh-CN" dirty="0" err="1"/>
              <a:t>học</a:t>
            </a:r>
            <a:endParaRPr lang="en-US" altLang="zh-CN" dirty="0"/>
          </a:p>
          <a:p>
            <a:r>
              <a:rPr lang="en-US" altLang="zh-CN" dirty="0" err="1"/>
              <a:t>Mục</a:t>
            </a:r>
            <a:r>
              <a:rPr lang="en-US" altLang="zh-CN" dirty="0"/>
              <a:t> </a:t>
            </a:r>
            <a:r>
              <a:rPr lang="en-US" altLang="zh-CN" dirty="0" err="1"/>
              <a:t>tiêu</a:t>
            </a:r>
            <a:r>
              <a:rPr lang="en-US" altLang="zh-CN" dirty="0"/>
              <a:t> </a:t>
            </a:r>
            <a:r>
              <a:rPr lang="en-US" altLang="zh-CN" dirty="0" err="1"/>
              <a:t>bài</a:t>
            </a:r>
            <a:r>
              <a:rPr lang="en-US" altLang="zh-CN" dirty="0"/>
              <a:t> </a:t>
            </a:r>
            <a:r>
              <a:rPr lang="en-US" altLang="zh-CN" dirty="0" err="1"/>
              <a:t>học</a:t>
            </a:r>
            <a:r>
              <a:rPr lang="en-US" altLang="zh-CN" dirty="0"/>
              <a:t> </a:t>
            </a:r>
            <a:r>
              <a:rPr lang="en-US" altLang="zh-CN" dirty="0" err="1"/>
              <a:t>hôm</a:t>
            </a:r>
            <a:r>
              <a:rPr lang="en-US" altLang="zh-CN" dirty="0"/>
              <a:t> nay </a:t>
            </a:r>
            <a:r>
              <a:rPr lang="en-US" altLang="zh-CN" dirty="0" err="1"/>
              <a:t>các</a:t>
            </a:r>
            <a:r>
              <a:rPr lang="en-US" altLang="zh-CN" dirty="0"/>
              <a:t> </a:t>
            </a:r>
            <a:r>
              <a:rPr lang="en-US" altLang="zh-CN" dirty="0" err="1"/>
              <a:t>em</a:t>
            </a:r>
            <a:r>
              <a:rPr lang="en-US" altLang="zh-CN" dirty="0"/>
              <a:t> </a:t>
            </a:r>
            <a:r>
              <a:rPr lang="en-US" altLang="zh-CN" dirty="0" err="1"/>
              <a:t>cần</a:t>
            </a:r>
            <a:r>
              <a:rPr lang="en-US" altLang="zh-CN" dirty="0"/>
              <a:t> </a:t>
            </a:r>
            <a:r>
              <a:rPr lang="en-US" altLang="zh-CN" dirty="0" err="1"/>
              <a:t>nắm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2630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Bây</a:t>
            </a:r>
            <a:r>
              <a:rPr lang="en-US" dirty="0"/>
              <a:t> </a:t>
            </a:r>
            <a:r>
              <a:rPr lang="en-US" dirty="0" err="1"/>
              <a:t>giờ</a:t>
            </a:r>
            <a:r>
              <a:rPr lang="en-US" dirty="0"/>
              <a:t> </a:t>
            </a:r>
            <a:r>
              <a:rPr lang="en-US" dirty="0" err="1"/>
              <a:t>chúng</a:t>
            </a:r>
            <a:r>
              <a:rPr lang="en-US" dirty="0"/>
              <a:t> ta </a:t>
            </a:r>
            <a:r>
              <a:rPr lang="en-US" dirty="0" err="1"/>
              <a:t>cùng</a:t>
            </a:r>
            <a:r>
              <a:rPr lang="en-US" dirty="0"/>
              <a:t> </a:t>
            </a:r>
            <a:r>
              <a:rPr lang="en-US" dirty="0" err="1"/>
              <a:t>khám</a:t>
            </a:r>
            <a:r>
              <a:rPr lang="en-US" dirty="0"/>
              <a:t> </a:t>
            </a:r>
            <a:r>
              <a:rPr lang="en-US" dirty="0" err="1"/>
              <a:t>phá</a:t>
            </a:r>
            <a:r>
              <a:rPr lang="en-US" dirty="0"/>
              <a:t> </a:t>
            </a:r>
            <a:r>
              <a:rPr lang="en-US" dirty="0" err="1"/>
              <a:t>nội</a:t>
            </a:r>
            <a:r>
              <a:rPr lang="en-US" dirty="0"/>
              <a:t> dung </a:t>
            </a:r>
            <a:r>
              <a:rPr lang="en-US" dirty="0" err="1"/>
              <a:t>bài</a:t>
            </a:r>
            <a:r>
              <a:rPr lang="en-US" dirty="0"/>
              <a:t> </a:t>
            </a:r>
            <a:r>
              <a:rPr lang="en-US" dirty="0" err="1"/>
              <a:t>học</a:t>
            </a:r>
            <a:r>
              <a:rPr lang="en-US" dirty="0"/>
              <a:t> </a:t>
            </a:r>
            <a:r>
              <a:rPr lang="en-US" dirty="0" err="1"/>
              <a:t>hôm</a:t>
            </a:r>
            <a:r>
              <a:rPr lang="en-US" dirty="0"/>
              <a:t> nay </a:t>
            </a:r>
            <a:r>
              <a:rPr lang="en-US" dirty="0" err="1"/>
              <a:t>nhé</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4</a:t>
            </a:fld>
            <a:endParaRPr lang="en-US" dirty="0"/>
          </a:p>
        </p:txBody>
      </p:sp>
    </p:spTree>
    <p:extLst>
      <p:ext uri="{BB962C8B-B14F-4D97-AF65-F5344CB8AC3E}">
        <p14:creationId xmlns:p14="http://schemas.microsoft.com/office/powerpoint/2010/main" val="1061557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Cô</a:t>
            </a:r>
            <a:r>
              <a:rPr lang="en-US" dirty="0"/>
              <a:t> </a:t>
            </a:r>
            <a:r>
              <a:rPr lang="en-US" dirty="0" err="1"/>
              <a:t>mời</a:t>
            </a:r>
            <a:r>
              <a:rPr lang="en-US" dirty="0"/>
              <a:t> </a:t>
            </a:r>
            <a:r>
              <a:rPr lang="en-US" dirty="0" err="1"/>
              <a:t>cả</a:t>
            </a:r>
            <a:r>
              <a:rPr lang="en-US" dirty="0"/>
              <a:t> </a:t>
            </a:r>
            <a:r>
              <a:rPr lang="en-US" dirty="0" err="1"/>
              <a:t>lớp</a:t>
            </a:r>
            <a:r>
              <a:rPr lang="en-US" dirty="0"/>
              <a:t> </a:t>
            </a:r>
            <a:r>
              <a:rPr lang="en-US" dirty="0" err="1"/>
              <a:t>qs</a:t>
            </a:r>
            <a:r>
              <a:rPr lang="en-US" dirty="0"/>
              <a:t> </a:t>
            </a:r>
            <a:r>
              <a:rPr lang="en-US" dirty="0" err="1"/>
              <a:t>máy</a:t>
            </a:r>
            <a:r>
              <a:rPr lang="en-US" dirty="0"/>
              <a:t> </a:t>
            </a:r>
            <a:r>
              <a:rPr lang="en-US" dirty="0" err="1"/>
              <a:t>chiếu</a:t>
            </a:r>
            <a:r>
              <a:rPr lang="en-US" dirty="0"/>
              <a:t> </a:t>
            </a:r>
            <a:r>
              <a:rPr lang="en-US" dirty="0" err="1"/>
              <a:t>và</a:t>
            </a:r>
            <a:r>
              <a:rPr lang="en-US" dirty="0"/>
              <a:t> SGK/55.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nội</a:t>
            </a:r>
            <a:r>
              <a:rPr lang="en-US" dirty="0"/>
              <a:t> dung 1. </a:t>
            </a:r>
            <a:r>
              <a:rPr lang="en-US" dirty="0" err="1"/>
              <a:t>Một</a:t>
            </a:r>
            <a:r>
              <a:rPr lang="en-US" dirty="0"/>
              <a:t> </a:t>
            </a:r>
            <a:r>
              <a:rPr lang="en-US" dirty="0" err="1"/>
              <a:t>số</a:t>
            </a:r>
            <a:r>
              <a:rPr lang="en-US" dirty="0"/>
              <a:t> </a:t>
            </a:r>
            <a:r>
              <a:rPr lang="en-US" dirty="0" err="1"/>
              <a:t>đồ</a:t>
            </a:r>
            <a:r>
              <a:rPr lang="en-US" dirty="0"/>
              <a:t> </a:t>
            </a:r>
            <a:r>
              <a:rPr lang="en-US" dirty="0" err="1"/>
              <a:t>chơi</a:t>
            </a:r>
            <a:r>
              <a:rPr lang="en-US" dirty="0"/>
              <a:t> </a:t>
            </a:r>
            <a:r>
              <a:rPr lang="en-US" dirty="0" err="1"/>
              <a:t>dân</a:t>
            </a:r>
            <a:r>
              <a:rPr lang="en-US" dirty="0"/>
              <a:t> </a:t>
            </a:r>
            <a:r>
              <a:rPr lang="en-US" dirty="0" err="1"/>
              <a:t>gian</a:t>
            </a:r>
            <a:endParaRPr lang="en-US" dirty="0"/>
          </a:p>
          <a:p>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5</a:t>
            </a:fld>
            <a:endParaRPr lang="en-US" dirty="0"/>
          </a:p>
        </p:txBody>
      </p:sp>
    </p:spTree>
    <p:extLst>
      <p:ext uri="{BB962C8B-B14F-4D97-AF65-F5344CB8AC3E}">
        <p14:creationId xmlns:p14="http://schemas.microsoft.com/office/powerpoint/2010/main" val="7289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Mời</a:t>
            </a:r>
            <a:r>
              <a:rPr lang="en-US" dirty="0"/>
              <a:t> 1 HS </a:t>
            </a:r>
            <a:r>
              <a:rPr lang="en-US" dirty="0" err="1"/>
              <a:t>quan</a:t>
            </a:r>
            <a:r>
              <a:rPr lang="en-US" dirty="0"/>
              <a:t> </a:t>
            </a:r>
            <a:r>
              <a:rPr lang="en-US" dirty="0" err="1"/>
              <a:t>sát</a:t>
            </a:r>
            <a:r>
              <a:rPr lang="en-US" dirty="0"/>
              <a:t> </a:t>
            </a:r>
            <a:r>
              <a:rPr lang="en-US" dirty="0" err="1"/>
              <a:t>máy</a:t>
            </a:r>
            <a:r>
              <a:rPr lang="en-US" dirty="0"/>
              <a:t> </a:t>
            </a:r>
            <a:r>
              <a:rPr lang="en-US" dirty="0" err="1"/>
              <a:t>chiếu</a:t>
            </a:r>
            <a:r>
              <a:rPr lang="en-US" dirty="0"/>
              <a:t> </a:t>
            </a:r>
            <a:r>
              <a:rPr lang="en-US" dirty="0" err="1"/>
              <a:t>đọc</a:t>
            </a:r>
            <a:r>
              <a:rPr lang="en-US" dirty="0"/>
              <a:t> </a:t>
            </a:r>
            <a:r>
              <a:rPr lang="en-US" dirty="0" err="1"/>
              <a:t>yêu</a:t>
            </a:r>
            <a:r>
              <a:rPr lang="en-US" dirty="0"/>
              <a:t> </a:t>
            </a:r>
            <a:r>
              <a:rPr lang="en-US" dirty="0" err="1"/>
              <a:t>cầu</a:t>
            </a:r>
            <a:endParaRPr lang="en-US" dirty="0"/>
          </a:p>
          <a:p>
            <a:r>
              <a:rPr lang="en-US" dirty="0"/>
              <a:t>Cho HS </a:t>
            </a:r>
            <a:r>
              <a:rPr lang="en-US" dirty="0" err="1"/>
              <a:t>thảo</a:t>
            </a:r>
            <a:r>
              <a:rPr lang="en-US" dirty="0"/>
              <a:t> </a:t>
            </a:r>
            <a:r>
              <a:rPr lang="en-US" dirty="0" err="1"/>
              <a:t>luận</a:t>
            </a:r>
            <a:r>
              <a:rPr lang="en-US" dirty="0"/>
              <a:t> </a:t>
            </a:r>
            <a:r>
              <a:rPr lang="en-US" dirty="0" err="1"/>
              <a:t>nhóm</a:t>
            </a:r>
            <a:r>
              <a:rPr lang="en-US" dirty="0"/>
              <a:t> 2 (5p)</a:t>
            </a:r>
          </a:p>
          <a:p>
            <a:r>
              <a:rPr lang="en-US" dirty="0" err="1"/>
              <a:t>Gọi</a:t>
            </a:r>
            <a:r>
              <a:rPr lang="en-US" dirty="0"/>
              <a:t> 2 </a:t>
            </a:r>
            <a:r>
              <a:rPr lang="en-US" dirty="0" err="1"/>
              <a:t>nhóm</a:t>
            </a:r>
            <a:r>
              <a:rPr lang="en-US" dirty="0"/>
              <a:t> </a:t>
            </a:r>
            <a:r>
              <a:rPr lang="en-US" dirty="0" err="1"/>
              <a:t>trình</a:t>
            </a:r>
            <a:r>
              <a:rPr lang="en-US" dirty="0"/>
              <a:t> </a:t>
            </a:r>
            <a:r>
              <a:rPr lang="en-US" dirty="0" err="1"/>
              <a:t>bày</a:t>
            </a:r>
            <a:r>
              <a:rPr lang="en-US" dirty="0"/>
              <a:t> =&gt; </a:t>
            </a:r>
            <a:r>
              <a:rPr lang="en-US" dirty="0" err="1"/>
              <a:t>nhóm</a:t>
            </a:r>
            <a:r>
              <a:rPr lang="en-US" dirty="0"/>
              <a:t> </a:t>
            </a:r>
            <a:r>
              <a:rPr lang="en-US" dirty="0" err="1"/>
              <a:t>khác</a:t>
            </a:r>
            <a:r>
              <a:rPr lang="en-US" dirty="0"/>
              <a:t> NX</a:t>
            </a:r>
          </a:p>
          <a:p>
            <a:pPr marL="171450" indent="-171450">
              <a:buFont typeface="Symbol" panose="05050102010706020507" pitchFamily="18" charset="2"/>
              <a:buChar char="Þ"/>
            </a:pPr>
            <a:r>
              <a:rPr lang="en-US" dirty="0"/>
              <a:t>GV NX, </a:t>
            </a:r>
            <a:r>
              <a:rPr lang="en-US" dirty="0" err="1"/>
              <a:t>tuyên</a:t>
            </a:r>
            <a:r>
              <a:rPr lang="en-US" dirty="0"/>
              <a:t> </a:t>
            </a:r>
            <a:r>
              <a:rPr lang="en-US" dirty="0" err="1"/>
              <a:t>dương</a:t>
            </a:r>
            <a:r>
              <a:rPr lang="en-US" dirty="0"/>
              <a:t>. </a:t>
            </a:r>
            <a:r>
              <a:rPr lang="en-US" dirty="0" err="1"/>
              <a:t>Chiếu</a:t>
            </a:r>
            <a:r>
              <a:rPr lang="en-US" dirty="0"/>
              <a:t> </a:t>
            </a:r>
            <a:r>
              <a:rPr lang="en-US" dirty="0" err="1"/>
              <a:t>kết</a:t>
            </a:r>
            <a:r>
              <a:rPr lang="en-US" dirty="0"/>
              <a:t> </a:t>
            </a:r>
            <a:r>
              <a:rPr lang="en-US" dirty="0" err="1"/>
              <a:t>quả</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6</a:t>
            </a:fld>
            <a:endParaRPr lang="en-US" dirty="0"/>
          </a:p>
        </p:txBody>
      </p:sp>
    </p:spTree>
    <p:extLst>
      <p:ext uri="{BB962C8B-B14F-4D97-AF65-F5344CB8AC3E}">
        <p14:creationId xmlns:p14="http://schemas.microsoft.com/office/powerpoint/2010/main" val="298669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Mời</a:t>
            </a:r>
            <a:r>
              <a:rPr lang="en-US" dirty="0"/>
              <a:t> 1 HS </a:t>
            </a:r>
            <a:r>
              <a:rPr lang="en-US" dirty="0" err="1"/>
              <a:t>quan</a:t>
            </a:r>
            <a:r>
              <a:rPr lang="en-US" dirty="0"/>
              <a:t> </a:t>
            </a:r>
            <a:r>
              <a:rPr lang="en-US" dirty="0" err="1"/>
              <a:t>sát</a:t>
            </a:r>
            <a:r>
              <a:rPr lang="en-US" dirty="0"/>
              <a:t> </a:t>
            </a:r>
            <a:r>
              <a:rPr lang="en-US" dirty="0" err="1"/>
              <a:t>máy</a:t>
            </a:r>
            <a:r>
              <a:rPr lang="en-US" dirty="0"/>
              <a:t> </a:t>
            </a:r>
            <a:r>
              <a:rPr lang="en-US" dirty="0" err="1"/>
              <a:t>chiếu</a:t>
            </a:r>
            <a:r>
              <a:rPr lang="en-US" dirty="0"/>
              <a:t> </a:t>
            </a:r>
            <a:r>
              <a:rPr lang="en-US" dirty="0" err="1"/>
              <a:t>đọc</a:t>
            </a:r>
            <a:r>
              <a:rPr lang="en-US" dirty="0"/>
              <a:t> </a:t>
            </a:r>
            <a:r>
              <a:rPr lang="en-US" dirty="0" err="1"/>
              <a:t>yêu</a:t>
            </a:r>
            <a:r>
              <a:rPr lang="en-US" dirty="0"/>
              <a:t> </a:t>
            </a:r>
            <a:r>
              <a:rPr lang="en-US" dirty="0" err="1"/>
              <a:t>cầu</a:t>
            </a:r>
            <a:endParaRPr lang="en-US" dirty="0"/>
          </a:p>
          <a:p>
            <a:r>
              <a:rPr lang="en-US" dirty="0"/>
              <a:t>Cho HS </a:t>
            </a:r>
            <a:r>
              <a:rPr lang="en-US" dirty="0" err="1"/>
              <a:t>thảo</a:t>
            </a:r>
            <a:r>
              <a:rPr lang="en-US" dirty="0"/>
              <a:t> </a:t>
            </a:r>
            <a:r>
              <a:rPr lang="en-US" dirty="0" err="1"/>
              <a:t>luận</a:t>
            </a:r>
            <a:r>
              <a:rPr lang="en-US" dirty="0"/>
              <a:t> </a:t>
            </a:r>
            <a:r>
              <a:rPr lang="en-US" dirty="0" err="1"/>
              <a:t>nhóm</a:t>
            </a:r>
            <a:r>
              <a:rPr lang="en-US" dirty="0"/>
              <a:t> 2 (5p)</a:t>
            </a:r>
          </a:p>
          <a:p>
            <a:r>
              <a:rPr lang="en-US" dirty="0" err="1"/>
              <a:t>Gọi</a:t>
            </a:r>
            <a:r>
              <a:rPr lang="en-US" dirty="0"/>
              <a:t> 2 </a:t>
            </a:r>
            <a:r>
              <a:rPr lang="en-US" dirty="0" err="1"/>
              <a:t>nhóm</a:t>
            </a:r>
            <a:r>
              <a:rPr lang="en-US" dirty="0"/>
              <a:t> </a:t>
            </a:r>
            <a:r>
              <a:rPr lang="en-US" dirty="0" err="1"/>
              <a:t>trình</a:t>
            </a:r>
            <a:r>
              <a:rPr lang="en-US" dirty="0"/>
              <a:t> </a:t>
            </a:r>
            <a:r>
              <a:rPr lang="en-US" dirty="0" err="1"/>
              <a:t>bày</a:t>
            </a:r>
            <a:r>
              <a:rPr lang="en-US" dirty="0"/>
              <a:t> =&gt; </a:t>
            </a:r>
            <a:r>
              <a:rPr lang="en-US" dirty="0" err="1"/>
              <a:t>nhóm</a:t>
            </a:r>
            <a:r>
              <a:rPr lang="en-US" dirty="0"/>
              <a:t> </a:t>
            </a:r>
            <a:r>
              <a:rPr lang="en-US" dirty="0" err="1"/>
              <a:t>khác</a:t>
            </a:r>
            <a:r>
              <a:rPr lang="en-US" dirty="0"/>
              <a:t> NX</a:t>
            </a:r>
          </a:p>
          <a:p>
            <a:pPr marL="171450" indent="-171450">
              <a:buFont typeface="Symbol" panose="05050102010706020507" pitchFamily="18" charset="2"/>
              <a:buChar char="Þ"/>
            </a:pPr>
            <a:r>
              <a:rPr lang="en-US" dirty="0"/>
              <a:t>GV NX, </a:t>
            </a:r>
            <a:r>
              <a:rPr lang="en-US" dirty="0" err="1"/>
              <a:t>tuyên</a:t>
            </a:r>
            <a:r>
              <a:rPr lang="en-US" dirty="0"/>
              <a:t> </a:t>
            </a:r>
            <a:r>
              <a:rPr lang="en-US" dirty="0" err="1"/>
              <a:t>dương</a:t>
            </a:r>
            <a:r>
              <a:rPr lang="en-US" dirty="0"/>
              <a:t> </a:t>
            </a:r>
            <a:r>
              <a:rPr lang="en-US" dirty="0" err="1"/>
              <a:t>chiếu</a:t>
            </a:r>
            <a:r>
              <a:rPr lang="en-US" dirty="0"/>
              <a:t> video </a:t>
            </a:r>
            <a:r>
              <a:rPr lang="en-US" dirty="0" err="1"/>
              <a:t>cách</a:t>
            </a:r>
            <a:r>
              <a:rPr lang="en-US" dirty="0"/>
              <a:t> </a:t>
            </a:r>
            <a:r>
              <a:rPr lang="en-US" dirty="0" err="1"/>
              <a:t>chèn</a:t>
            </a:r>
            <a:r>
              <a:rPr lang="en-US" dirty="0"/>
              <a:t> </a:t>
            </a:r>
            <a:r>
              <a:rPr lang="en-US" dirty="0" err="1"/>
              <a:t>ảnh</a:t>
            </a:r>
            <a:r>
              <a:rPr lang="en-US" dirty="0"/>
              <a:t> </a:t>
            </a:r>
            <a:r>
              <a:rPr lang="en-US" dirty="0" err="1"/>
              <a:t>vào</a:t>
            </a:r>
            <a:r>
              <a:rPr lang="en-US" dirty="0"/>
              <a:t> </a:t>
            </a:r>
            <a:r>
              <a:rPr lang="en-US" dirty="0" err="1"/>
              <a:t>văn</a:t>
            </a:r>
            <a:r>
              <a:rPr lang="en-US" dirty="0"/>
              <a:t> </a:t>
            </a:r>
            <a:r>
              <a:rPr lang="en-US" dirty="0" err="1"/>
              <a:t>bản</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7</a:t>
            </a:fld>
            <a:endParaRPr lang="en-US" dirty="0"/>
          </a:p>
        </p:txBody>
      </p:sp>
    </p:spTree>
    <p:extLst>
      <p:ext uri="{BB962C8B-B14F-4D97-AF65-F5344CB8AC3E}">
        <p14:creationId xmlns:p14="http://schemas.microsoft.com/office/powerpoint/2010/main" val="351483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12"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SGK/56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SGK/68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Đồ</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chơi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gian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liệu</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nào</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Đồ</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chơi</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gian</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đặc</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điểm</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chung</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gì</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dirty="0">
              <a:effectLst/>
              <a:latin typeface=".VnTime" panose="020B7200000000000000" pitchFamily="34" charset="0"/>
              <a:ea typeface="Arial" panose="020B0604020202020204" pitchFamily="34" charset="0"/>
              <a:cs typeface="Times New Roman" panose="02020603050405020304" pitchFamily="18" charset="0"/>
            </a:endParaRPr>
          </a:p>
          <a:p>
            <a:r>
              <a:rPr lang="en-US" dirty="0" err="1"/>
              <a:t>Mời</a:t>
            </a:r>
            <a:r>
              <a:rPr lang="en-US" dirty="0"/>
              <a:t> 1 </a:t>
            </a:r>
            <a:r>
              <a:rPr lang="en-US" dirty="0" err="1"/>
              <a:t>số</a:t>
            </a:r>
            <a:r>
              <a:rPr lang="en-US" dirty="0"/>
              <a:t> HS </a:t>
            </a:r>
            <a:r>
              <a:rPr lang="en-US" dirty="0" err="1"/>
              <a:t>trả</a:t>
            </a:r>
            <a:r>
              <a:rPr lang="en-US" dirty="0"/>
              <a:t> </a:t>
            </a:r>
            <a:r>
              <a:rPr lang="en-US" dirty="0" err="1"/>
              <a:t>lời</a:t>
            </a:r>
            <a:r>
              <a:rPr lang="en-US" dirty="0"/>
              <a:t>, HS </a:t>
            </a:r>
            <a:r>
              <a:rPr lang="en-US" dirty="0" err="1"/>
              <a:t>khác</a:t>
            </a:r>
            <a:r>
              <a:rPr lang="en-US" dirty="0"/>
              <a:t> NX</a:t>
            </a:r>
          </a:p>
          <a:p>
            <a:pPr marL="171450" indent="-171450">
              <a:buFont typeface="Symbol" panose="05050102010706020507" pitchFamily="18" charset="2"/>
              <a:buChar char="Þ"/>
            </a:pPr>
            <a:r>
              <a:rPr lang="en-US" dirty="0"/>
              <a:t>GV NX, </a:t>
            </a:r>
            <a:r>
              <a:rPr lang="en-US" dirty="0" err="1"/>
              <a:t>tuyên</a:t>
            </a:r>
            <a:r>
              <a:rPr lang="en-US" dirty="0"/>
              <a:t> </a:t>
            </a:r>
            <a:r>
              <a:rPr lang="en-US" dirty="0" err="1"/>
              <a:t>dương</a:t>
            </a:r>
            <a:r>
              <a:rPr lang="en-US" dirty="0"/>
              <a:t> </a:t>
            </a:r>
            <a:r>
              <a:rPr lang="en-US" dirty="0" err="1"/>
              <a:t>chiếu</a:t>
            </a:r>
            <a:r>
              <a:rPr lang="en-US" dirty="0"/>
              <a:t> </a:t>
            </a:r>
            <a:r>
              <a:rPr lang="en-US" dirty="0" err="1"/>
              <a:t>câu</a:t>
            </a:r>
            <a:r>
              <a:rPr lang="en-US" dirty="0"/>
              <a:t> </a:t>
            </a:r>
            <a:r>
              <a:rPr lang="en-US" dirty="0" err="1"/>
              <a:t>trả</a:t>
            </a:r>
            <a:r>
              <a:rPr lang="en-US" dirty="0"/>
              <a:t> </a:t>
            </a:r>
            <a:r>
              <a:rPr lang="en-US" dirty="0" err="1"/>
              <a:t>lời</a:t>
            </a:r>
            <a:endParaRPr lang="en-US" dirty="0"/>
          </a:p>
          <a:p>
            <a:pPr marL="171450" indent="-171450">
              <a:buFont typeface="Symbol" panose="05050102010706020507" pitchFamily="18" charset="2"/>
              <a:buChar char="Þ"/>
            </a:pPr>
            <a:r>
              <a:rPr lang="en-US" dirty="0"/>
              <a:t>Cho HS </a:t>
            </a:r>
            <a:r>
              <a:rPr lang="en-US" dirty="0" err="1"/>
              <a:t>xem</a:t>
            </a:r>
            <a:r>
              <a:rPr lang="en-US" dirty="0"/>
              <a:t> video </a:t>
            </a:r>
            <a:r>
              <a:rPr lang="en-US" dirty="0" err="1"/>
              <a:t>về</a:t>
            </a:r>
            <a:r>
              <a:rPr lang="en-US" dirty="0"/>
              <a:t> </a:t>
            </a:r>
            <a:r>
              <a:rPr lang="en-US" dirty="0" err="1"/>
              <a:t>tò</a:t>
            </a:r>
            <a:r>
              <a:rPr lang="en-US" dirty="0"/>
              <a:t> he</a:t>
            </a:r>
          </a:p>
        </p:txBody>
      </p:sp>
      <p:sp>
        <p:nvSpPr>
          <p:cNvPr id="4" name="Slide Number Placeholder 3"/>
          <p:cNvSpPr>
            <a:spLocks noGrp="1"/>
          </p:cNvSpPr>
          <p:nvPr>
            <p:ph type="sldNum" sz="quarter" idx="5"/>
          </p:nvPr>
        </p:nvSpPr>
        <p:spPr/>
        <p:txBody>
          <a:bodyPr/>
          <a:lstStyle/>
          <a:p>
            <a:fld id="{164A2CC9-6214-4A4F-A7F2-C474977A49D9}" type="slidenum">
              <a:rPr lang="en-US" smtClean="0"/>
              <a:t>8</a:t>
            </a:fld>
            <a:endParaRPr lang="en-US" dirty="0"/>
          </a:p>
        </p:txBody>
      </p:sp>
    </p:spTree>
    <p:extLst>
      <p:ext uri="{BB962C8B-B14F-4D97-AF65-F5344CB8AC3E}">
        <p14:creationId xmlns:p14="http://schemas.microsoft.com/office/powerpoint/2010/main" val="1534980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rial" panose="020B0604020202020204" pitchFamily="34" charset="0"/>
              </a:rPr>
              <a:t>Tò</a:t>
            </a:r>
            <a:r>
              <a:rPr lang="en-US" sz="1800" kern="0" dirty="0">
                <a:effectLst/>
                <a:latin typeface="Times New Roman" panose="02020603050405020304" pitchFamily="18" charset="0"/>
                <a:ea typeface="Arial" panose="020B0604020202020204" pitchFamily="34" charset="0"/>
              </a:rPr>
              <a:t> he </a:t>
            </a:r>
            <a:r>
              <a:rPr lang="en-US" sz="1800" kern="0" dirty="0" err="1">
                <a:effectLst/>
                <a:latin typeface="Times New Roman" panose="02020603050405020304" pitchFamily="18" charset="0"/>
                <a:ea typeface="Arial" panose="020B0604020202020204" pitchFamily="34" charset="0"/>
              </a:rPr>
              <a:t>Bột</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gạo</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hấp</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chín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có</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độ</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dẻo</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độ</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dính</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được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nhuộm</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có</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nguồn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tự</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nhiên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như</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vàng</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từ</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củ</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nghệ</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đỏ</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từ</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quả</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gấc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đen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từ</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nhọ</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nồi</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xanh</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từ</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riềng</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Những</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cục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bột</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nhỏ</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với</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nhiều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màu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sắc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được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nặn</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thànhcác</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hình</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thù</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ngộ</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nghĩnh</a:t>
            </a:r>
            <a:r>
              <a:rPr lang="en-US" sz="1800" kern="0" dirty="0">
                <a:effectLst/>
                <a:latin typeface="Times New Roman" panose="02020603050405020304" pitchFamily="18" charset="0"/>
                <a:ea typeface="Arial" panose="020B0604020202020204" pitchFamily="34" charset="0"/>
              </a:rPr>
              <a:t>. </a:t>
            </a:r>
          </a:p>
          <a:p>
            <a:r>
              <a:rPr lang="en-US" sz="1800" kern="0" dirty="0" err="1">
                <a:effectLst/>
                <a:latin typeface="Times New Roman" panose="02020603050405020304" pitchFamily="18" charset="0"/>
                <a:ea typeface="Arial" panose="020B0604020202020204" pitchFamily="34" charset="0"/>
              </a:rPr>
              <a:t>Chiếu</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hình</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ảnh</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đồ</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chơi</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làm</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từ</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lá</a:t>
            </a:r>
            <a:r>
              <a:rPr lang="en-US" sz="1800" kern="0" dirty="0">
                <a:effectLst/>
                <a:latin typeface="Times New Roman" panose="02020603050405020304" pitchFamily="18" charset="0"/>
                <a:ea typeface="Arial" panose="020B0604020202020204" pitchFamily="34" charset="0"/>
              </a:rPr>
              <a:t> </a:t>
            </a:r>
            <a:r>
              <a:rPr lang="en-US" sz="1800" kern="0" dirty="0" err="1">
                <a:effectLst/>
                <a:latin typeface="Times New Roman" panose="02020603050405020304" pitchFamily="18" charset="0"/>
                <a:ea typeface="Arial" panose="020B0604020202020204" pitchFamily="34" charset="0"/>
              </a:rPr>
              <a:t>cây</a:t>
            </a:r>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9</a:t>
            </a:fld>
            <a:endParaRPr lang="en-US" dirty="0"/>
          </a:p>
        </p:txBody>
      </p:sp>
    </p:spTree>
    <p:extLst>
      <p:ext uri="{BB962C8B-B14F-4D97-AF65-F5344CB8AC3E}">
        <p14:creationId xmlns:p14="http://schemas.microsoft.com/office/powerpoint/2010/main" val="637500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57" indent="0" algn="ctr">
              <a:buNone/>
              <a:defRPr sz="1500"/>
            </a:lvl2pPr>
            <a:lvl3pPr marL="685514" indent="0" algn="ctr">
              <a:buNone/>
              <a:defRPr sz="1400"/>
            </a:lvl3pPr>
            <a:lvl4pPr marL="1028265" indent="0" algn="ctr">
              <a:buNone/>
              <a:defRPr sz="1200"/>
            </a:lvl4pPr>
            <a:lvl5pPr marL="1371022" indent="0" algn="ctr">
              <a:buNone/>
              <a:defRPr sz="1200"/>
            </a:lvl5pPr>
            <a:lvl6pPr marL="1713775" indent="0" algn="ctr">
              <a:buNone/>
              <a:defRPr sz="1200"/>
            </a:lvl6pPr>
            <a:lvl7pPr marL="2056529" indent="0" algn="ctr">
              <a:buNone/>
              <a:defRPr sz="1200"/>
            </a:lvl7pPr>
            <a:lvl8pPr marL="2399286" indent="0" algn="ctr">
              <a:buNone/>
              <a:defRPr sz="1200"/>
            </a:lvl8pPr>
            <a:lvl9pPr marL="2742043"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2023/7/8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860754665"/>
      </p:ext>
    </p:extLst>
  </p:cSld>
  <p:clrMapOvr>
    <a:masterClrMapping/>
  </p:clrMapOvr>
  <p:transition spd="med" advClick="0" advTm="0">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2023/7/8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987570419"/>
      </p:ext>
    </p:extLst>
  </p:cSld>
  <p:clrMapOvr>
    <a:masterClrMapping/>
  </p:clrMapOvr>
  <p:transition spd="med" advClick="0" advTm="0">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57"/>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5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2023/7/8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856468879"/>
      </p:ext>
    </p:extLst>
  </p:cSld>
  <p:clrMapOvr>
    <a:masterClrMapping/>
  </p:clrMapOvr>
  <p:transition spd="med" advClick="0" advTm="0">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97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25" indent="0" algn="ctr">
              <a:buNone/>
              <a:defRPr>
                <a:solidFill>
                  <a:schemeClr val="tx1">
                    <a:tint val="75000"/>
                  </a:schemeClr>
                </a:solidFill>
              </a:defRPr>
            </a:lvl2pPr>
            <a:lvl3pPr marL="914251" indent="0" algn="ctr">
              <a:buNone/>
              <a:defRPr>
                <a:solidFill>
                  <a:schemeClr val="tx1">
                    <a:tint val="75000"/>
                  </a:schemeClr>
                </a:solidFill>
              </a:defRPr>
            </a:lvl3pPr>
            <a:lvl4pPr marL="1371377" indent="0" algn="ctr">
              <a:buNone/>
              <a:defRPr>
                <a:solidFill>
                  <a:schemeClr val="tx1">
                    <a:tint val="75000"/>
                  </a:schemeClr>
                </a:solidFill>
              </a:defRPr>
            </a:lvl4pPr>
            <a:lvl5pPr marL="1828504" indent="0" algn="ctr">
              <a:buNone/>
              <a:defRPr>
                <a:solidFill>
                  <a:schemeClr val="tx1">
                    <a:tint val="75000"/>
                  </a:schemeClr>
                </a:solidFill>
              </a:defRPr>
            </a:lvl5pPr>
            <a:lvl6pPr marL="2285630" indent="0" algn="ctr">
              <a:buNone/>
              <a:defRPr>
                <a:solidFill>
                  <a:schemeClr val="tx1">
                    <a:tint val="75000"/>
                  </a:schemeClr>
                </a:solidFill>
              </a:defRPr>
            </a:lvl6pPr>
            <a:lvl7pPr marL="2742755" indent="0" algn="ctr">
              <a:buNone/>
              <a:defRPr>
                <a:solidFill>
                  <a:schemeClr val="tx1">
                    <a:tint val="75000"/>
                  </a:schemeClr>
                </a:solidFill>
              </a:defRPr>
            </a:lvl7pPr>
            <a:lvl8pPr marL="3199880" indent="0" algn="ctr">
              <a:buNone/>
              <a:defRPr>
                <a:solidFill>
                  <a:schemeClr val="tx1">
                    <a:tint val="75000"/>
                  </a:schemeClr>
                </a:solidFill>
              </a:defRPr>
            </a:lvl8pPr>
            <a:lvl9pPr marL="365700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7/8/2023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869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7/8/2023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231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25" indent="0">
              <a:buNone/>
              <a:defRPr sz="1800">
                <a:solidFill>
                  <a:schemeClr val="tx1">
                    <a:tint val="75000"/>
                  </a:schemeClr>
                </a:solidFill>
              </a:defRPr>
            </a:lvl2pPr>
            <a:lvl3pPr marL="914251" indent="0">
              <a:buNone/>
              <a:defRPr sz="1600">
                <a:solidFill>
                  <a:schemeClr val="tx1">
                    <a:tint val="75000"/>
                  </a:schemeClr>
                </a:solidFill>
              </a:defRPr>
            </a:lvl3pPr>
            <a:lvl4pPr marL="1371377" indent="0">
              <a:buNone/>
              <a:defRPr sz="1400">
                <a:solidFill>
                  <a:schemeClr val="tx1">
                    <a:tint val="75000"/>
                  </a:schemeClr>
                </a:solidFill>
              </a:defRPr>
            </a:lvl4pPr>
            <a:lvl5pPr marL="1828504" indent="0">
              <a:buNone/>
              <a:defRPr sz="1400">
                <a:solidFill>
                  <a:schemeClr val="tx1">
                    <a:tint val="75000"/>
                  </a:schemeClr>
                </a:solidFill>
              </a:defRPr>
            </a:lvl5pPr>
            <a:lvl6pPr marL="2285630" indent="0">
              <a:buNone/>
              <a:defRPr sz="1400">
                <a:solidFill>
                  <a:schemeClr val="tx1">
                    <a:tint val="75000"/>
                  </a:schemeClr>
                </a:solidFill>
              </a:defRPr>
            </a:lvl6pPr>
            <a:lvl7pPr marL="2742755" indent="0">
              <a:buNone/>
              <a:defRPr sz="1400">
                <a:solidFill>
                  <a:schemeClr val="tx1">
                    <a:tint val="75000"/>
                  </a:schemeClr>
                </a:solidFill>
              </a:defRPr>
            </a:lvl7pPr>
            <a:lvl8pPr marL="3199880" indent="0">
              <a:buNone/>
              <a:defRPr sz="1400">
                <a:solidFill>
                  <a:schemeClr val="tx1">
                    <a:tint val="75000"/>
                  </a:schemeClr>
                </a:solidFill>
              </a:defRPr>
            </a:lvl8pPr>
            <a:lvl9pPr marL="365700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7/8/2023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776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7/8/2023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450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25" indent="0">
              <a:buNone/>
              <a:defRPr sz="2000" b="1"/>
            </a:lvl2pPr>
            <a:lvl3pPr marL="914251" indent="0">
              <a:buNone/>
              <a:defRPr sz="1800" b="1"/>
            </a:lvl3pPr>
            <a:lvl4pPr marL="1371377" indent="0">
              <a:buNone/>
              <a:defRPr sz="1600" b="1"/>
            </a:lvl4pPr>
            <a:lvl5pPr marL="1828504" indent="0">
              <a:buNone/>
              <a:defRPr sz="1600" b="1"/>
            </a:lvl5pPr>
            <a:lvl6pPr marL="2285630" indent="0">
              <a:buNone/>
              <a:defRPr sz="1600" b="1"/>
            </a:lvl6pPr>
            <a:lvl7pPr marL="2742755" indent="0">
              <a:buNone/>
              <a:defRPr sz="1600" b="1"/>
            </a:lvl7pPr>
            <a:lvl8pPr marL="3199880" indent="0">
              <a:buNone/>
              <a:defRPr sz="1600" b="1"/>
            </a:lvl8pPr>
            <a:lvl9pPr marL="365700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25" indent="0">
              <a:buNone/>
              <a:defRPr sz="2000" b="1"/>
            </a:lvl2pPr>
            <a:lvl3pPr marL="914251" indent="0">
              <a:buNone/>
              <a:defRPr sz="1800" b="1"/>
            </a:lvl3pPr>
            <a:lvl4pPr marL="1371377" indent="0">
              <a:buNone/>
              <a:defRPr sz="1600" b="1"/>
            </a:lvl4pPr>
            <a:lvl5pPr marL="1828504" indent="0">
              <a:buNone/>
              <a:defRPr sz="1600" b="1"/>
            </a:lvl5pPr>
            <a:lvl6pPr marL="2285630" indent="0">
              <a:buNone/>
              <a:defRPr sz="1600" b="1"/>
            </a:lvl6pPr>
            <a:lvl7pPr marL="2742755" indent="0">
              <a:buNone/>
              <a:defRPr sz="1600" b="1"/>
            </a:lvl7pPr>
            <a:lvl8pPr marL="3199880" indent="0">
              <a:buNone/>
              <a:defRPr sz="1600" b="1"/>
            </a:lvl8pPr>
            <a:lvl9pPr marL="365700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A2873C-46E8-4DCC-B6E2-B0A96979C2F2}" type="datetimeFigureOut">
              <a:rPr lang="en-US" smtClean="0">
                <a:solidFill>
                  <a:prstClr val="black">
                    <a:tint val="75000"/>
                  </a:prstClr>
                </a:solidFill>
              </a:rPr>
              <a:pPr/>
              <a:t>7/8/2023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250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A2873C-46E8-4DCC-B6E2-B0A96979C2F2}" type="datetimeFigureOut">
              <a:rPr lang="en-US" smtClean="0">
                <a:solidFill>
                  <a:prstClr val="black">
                    <a:tint val="75000"/>
                  </a:prstClr>
                </a:solidFill>
              </a:rPr>
              <a:pPr/>
              <a:t>7/8/2023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907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2873C-46E8-4DCC-B6E2-B0A96979C2F2}" type="datetimeFigureOut">
              <a:rPr lang="en-US" smtClean="0">
                <a:solidFill>
                  <a:prstClr val="black">
                    <a:tint val="75000"/>
                  </a:prstClr>
                </a:solidFill>
              </a:rPr>
              <a:pPr/>
              <a:t>7/8/2023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288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2023/7/8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157582493"/>
      </p:ext>
    </p:extLst>
  </p:cSld>
  <p:clrMapOvr>
    <a:masterClrMapping/>
  </p:clrMapOvr>
  <p:transition spd="med" advClick="0" advTm="0">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6"/>
            <a:ext cx="3008313" cy="3518297"/>
          </a:xfrm>
        </p:spPr>
        <p:txBody>
          <a:bodyPr/>
          <a:lstStyle>
            <a:lvl1pPr marL="0" indent="0">
              <a:buNone/>
              <a:defRPr sz="1400"/>
            </a:lvl1pPr>
            <a:lvl2pPr marL="457125" indent="0">
              <a:buNone/>
              <a:defRPr sz="1200"/>
            </a:lvl2pPr>
            <a:lvl3pPr marL="914251" indent="0">
              <a:buNone/>
              <a:defRPr sz="1000"/>
            </a:lvl3pPr>
            <a:lvl4pPr marL="1371377" indent="0">
              <a:buNone/>
              <a:defRPr sz="900"/>
            </a:lvl4pPr>
            <a:lvl5pPr marL="1828504" indent="0">
              <a:buNone/>
              <a:defRPr sz="900"/>
            </a:lvl5pPr>
            <a:lvl6pPr marL="2285630" indent="0">
              <a:buNone/>
              <a:defRPr sz="900"/>
            </a:lvl6pPr>
            <a:lvl7pPr marL="2742755" indent="0">
              <a:buNone/>
              <a:defRPr sz="900"/>
            </a:lvl7pPr>
            <a:lvl8pPr marL="3199880" indent="0">
              <a:buNone/>
              <a:defRPr sz="900"/>
            </a:lvl8pPr>
            <a:lvl9pPr marL="365700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7/8/2023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555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25" indent="0">
              <a:buNone/>
              <a:defRPr sz="2800"/>
            </a:lvl2pPr>
            <a:lvl3pPr marL="914251" indent="0">
              <a:buNone/>
              <a:defRPr sz="2400"/>
            </a:lvl3pPr>
            <a:lvl4pPr marL="1371377" indent="0">
              <a:buNone/>
              <a:defRPr sz="2000"/>
            </a:lvl4pPr>
            <a:lvl5pPr marL="1828504" indent="0">
              <a:buNone/>
              <a:defRPr sz="2000"/>
            </a:lvl5pPr>
            <a:lvl6pPr marL="2285630" indent="0">
              <a:buNone/>
              <a:defRPr sz="2000"/>
            </a:lvl6pPr>
            <a:lvl7pPr marL="2742755" indent="0">
              <a:buNone/>
              <a:defRPr sz="2000"/>
            </a:lvl7pPr>
            <a:lvl8pPr marL="3199880" indent="0">
              <a:buNone/>
              <a:defRPr sz="2000"/>
            </a:lvl8pPr>
            <a:lvl9pPr marL="3657005"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25" indent="0">
              <a:buNone/>
              <a:defRPr sz="1200"/>
            </a:lvl2pPr>
            <a:lvl3pPr marL="914251" indent="0">
              <a:buNone/>
              <a:defRPr sz="1000"/>
            </a:lvl3pPr>
            <a:lvl4pPr marL="1371377" indent="0">
              <a:buNone/>
              <a:defRPr sz="900"/>
            </a:lvl4pPr>
            <a:lvl5pPr marL="1828504" indent="0">
              <a:buNone/>
              <a:defRPr sz="900"/>
            </a:lvl5pPr>
            <a:lvl6pPr marL="2285630" indent="0">
              <a:buNone/>
              <a:defRPr sz="900"/>
            </a:lvl6pPr>
            <a:lvl7pPr marL="2742755" indent="0">
              <a:buNone/>
              <a:defRPr sz="900"/>
            </a:lvl7pPr>
            <a:lvl8pPr marL="3199880" indent="0">
              <a:buNone/>
              <a:defRPr sz="900"/>
            </a:lvl8pPr>
            <a:lvl9pPr marL="365700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7/8/2023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39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7/8/2023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949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7/8/2023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781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661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757" indent="0">
              <a:buNone/>
              <a:defRPr sz="1500">
                <a:solidFill>
                  <a:schemeClr val="tx1">
                    <a:tint val="75000"/>
                  </a:schemeClr>
                </a:solidFill>
              </a:defRPr>
            </a:lvl2pPr>
            <a:lvl3pPr marL="685514" indent="0">
              <a:buNone/>
              <a:defRPr sz="1400">
                <a:solidFill>
                  <a:schemeClr val="tx1">
                    <a:tint val="75000"/>
                  </a:schemeClr>
                </a:solidFill>
              </a:defRPr>
            </a:lvl3pPr>
            <a:lvl4pPr marL="1028265" indent="0">
              <a:buNone/>
              <a:defRPr sz="1200">
                <a:solidFill>
                  <a:schemeClr val="tx1">
                    <a:tint val="75000"/>
                  </a:schemeClr>
                </a:solidFill>
              </a:defRPr>
            </a:lvl4pPr>
            <a:lvl5pPr marL="1371022" indent="0">
              <a:buNone/>
              <a:defRPr sz="1200">
                <a:solidFill>
                  <a:schemeClr val="tx1">
                    <a:tint val="75000"/>
                  </a:schemeClr>
                </a:solidFill>
              </a:defRPr>
            </a:lvl5pPr>
            <a:lvl6pPr marL="1713775" indent="0">
              <a:buNone/>
              <a:defRPr sz="1200">
                <a:solidFill>
                  <a:schemeClr val="tx1">
                    <a:tint val="75000"/>
                  </a:schemeClr>
                </a:solidFill>
              </a:defRPr>
            </a:lvl6pPr>
            <a:lvl7pPr marL="2056529" indent="0">
              <a:buNone/>
              <a:defRPr sz="1200">
                <a:solidFill>
                  <a:schemeClr val="tx1">
                    <a:tint val="75000"/>
                  </a:schemeClr>
                </a:solidFill>
              </a:defRPr>
            </a:lvl7pPr>
            <a:lvl8pPr marL="2399286" indent="0">
              <a:buNone/>
              <a:defRPr sz="1200">
                <a:solidFill>
                  <a:schemeClr val="tx1">
                    <a:tint val="75000"/>
                  </a:schemeClr>
                </a:solidFill>
              </a:defRPr>
            </a:lvl8pPr>
            <a:lvl9pPr marL="2742043"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2023/7/8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1487170526"/>
      </p:ext>
    </p:extLst>
  </p:cSld>
  <p:clrMapOvr>
    <a:masterClrMapping/>
  </p:clrMapOvr>
  <p:transition spd="med" advClick="0" advTm="0">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2023/7/8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952462351"/>
      </p:ext>
    </p:extLst>
  </p:cSld>
  <p:clrMapOvr>
    <a:masterClrMapping/>
  </p:clrMapOvr>
  <p:transition spd="med" advClick="0" advTm="0">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3" y="1260872"/>
            <a:ext cx="3868340"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3" y="1878819"/>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1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7A8D091-6DC5-409E-B12C-CE976C70648B}" type="datetimeFigureOut">
              <a:rPr lang="zh-CN" altLang="en-US" smtClean="0"/>
              <a:pPr/>
              <a:t>2023/7/8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3867431860"/>
      </p:ext>
    </p:extLst>
  </p:cSld>
  <p:clrMapOvr>
    <a:masterClrMapping/>
  </p:clrMapOvr>
  <p:transition spd="med" advClick="0" advTm="0">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7A8D091-6DC5-409E-B12C-CE976C70648B}" type="datetimeFigureOut">
              <a:rPr lang="zh-CN" altLang="en-US" smtClean="0"/>
              <a:pPr/>
              <a:t>2023/7/8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4058431904"/>
      </p:ext>
    </p:extLst>
  </p:cSld>
  <p:clrMapOvr>
    <a:masterClrMapping/>
  </p:clrMapOvr>
  <p:transition spd="med" advClick="0" advTm="0">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8D091-6DC5-409E-B12C-CE976C70648B}" type="datetimeFigureOut">
              <a:rPr lang="zh-CN" altLang="en-US" smtClean="0"/>
              <a:pPr/>
              <a:t>2023/7/8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501517798"/>
      </p:ext>
    </p:extLst>
  </p:cSld>
  <p:clrMapOvr>
    <a:masterClrMapping/>
  </p:clrMapOvr>
  <p:transition spd="med" advClick="0" advTm="0">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2023/7/8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3983490346"/>
      </p:ext>
    </p:extLst>
  </p:cSld>
  <p:clrMapOvr>
    <a:masterClrMapping/>
  </p:clrMapOvr>
  <p:transition spd="med" advClick="0" advTm="0">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757" indent="0">
              <a:buNone/>
              <a:defRPr sz="2100"/>
            </a:lvl2pPr>
            <a:lvl3pPr marL="685514" indent="0">
              <a:buNone/>
              <a:defRPr sz="1800"/>
            </a:lvl3pPr>
            <a:lvl4pPr marL="1028265" indent="0">
              <a:buNone/>
              <a:defRPr sz="1500"/>
            </a:lvl4pPr>
            <a:lvl5pPr marL="1371022" indent="0">
              <a:buNone/>
              <a:defRPr sz="1500"/>
            </a:lvl5pPr>
            <a:lvl6pPr marL="1713775" indent="0">
              <a:buNone/>
              <a:defRPr sz="1500"/>
            </a:lvl6pPr>
            <a:lvl7pPr marL="2056529" indent="0">
              <a:buNone/>
              <a:defRPr sz="1500"/>
            </a:lvl7pPr>
            <a:lvl8pPr marL="2399286" indent="0">
              <a:buNone/>
              <a:defRPr sz="1500"/>
            </a:lvl8pPr>
            <a:lvl9pPr marL="2742043"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2023/7/8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371072730"/>
      </p:ext>
    </p:extLst>
  </p:cSld>
  <p:clrMapOvr>
    <a:masterClrMapping/>
  </p:clrMapOvr>
  <p:transition spd="med" advClick="0" advTm="0">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01" tIns="45702" rIns="91401" bIns="45702"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1" y="1369220"/>
            <a:ext cx="7886700" cy="3263504"/>
          </a:xfrm>
          <a:prstGeom prst="rect">
            <a:avLst/>
          </a:prstGeom>
        </p:spPr>
        <p:txBody>
          <a:bodyPr vert="horz" lIns="91401" tIns="45702" rIns="91401" bIns="45702"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01" tIns="45702" rIns="91401" bIns="45702" rtlCol="0" anchor="ctr"/>
          <a:lstStyle>
            <a:lvl1pPr algn="l">
              <a:defRPr sz="900">
                <a:solidFill>
                  <a:schemeClr val="tx1">
                    <a:tint val="75000"/>
                  </a:schemeClr>
                </a:solidFill>
              </a:defRPr>
            </a:lvl1pPr>
          </a:lstStyle>
          <a:p>
            <a:fld id="{E7A8D091-6DC5-409E-B12C-CE976C70648B}" type="datetimeFigureOut">
              <a:rPr lang="zh-CN" altLang="en-US" smtClean="0"/>
              <a:pPr/>
              <a:t>2023/7/8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01" tIns="45702" rIns="91401" bIns="4570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01" tIns="45702" rIns="91401" bIns="45702" rtlCol="0" anchor="ctr"/>
          <a:lstStyle>
            <a:lvl1pPr algn="r">
              <a:defRPr sz="900">
                <a:solidFill>
                  <a:schemeClr val="tx1">
                    <a:tint val="75000"/>
                  </a:schemeClr>
                </a:solidFill>
              </a:defRPr>
            </a:lvl1p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3198875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65" r:id="rId12"/>
  </p:sldLayoutIdLst>
  <p:transition spd="med" advClick="0" advTm="0">
    <p:push dir="r"/>
  </p:transition>
  <p:txStyles>
    <p:titleStyle>
      <a:lvl1pPr algn="l" defTabSz="68551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2" indent="-171372" algn="l" defTabSz="68551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30" indent="-171372" algn="l" defTabSz="68551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886" indent="-171372" algn="l" defTabSz="68551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43"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00"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56"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09"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664"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17"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425" tIns="45714" rIns="91425" bIns="45714" rtlCol="0" anchor="ctr">
            <a:normAutofit/>
          </a:bodyPr>
          <a:lstStyle/>
          <a:p>
            <a:r>
              <a:rPr lang="en-US"/>
              <a:t>Click to edit Master title style</a:t>
            </a:r>
          </a:p>
        </p:txBody>
      </p:sp>
      <p:sp>
        <p:nvSpPr>
          <p:cNvPr id="3" name="Text Placeholder 2"/>
          <p:cNvSpPr>
            <a:spLocks noGrp="1"/>
          </p:cNvSpPr>
          <p:nvPr>
            <p:ph type="body" idx="1"/>
          </p:nvPr>
        </p:nvSpPr>
        <p:spPr>
          <a:xfrm>
            <a:off x="457201" y="1200151"/>
            <a:ext cx="8229600" cy="3394472"/>
          </a:xfrm>
          <a:prstGeom prst="rect">
            <a:avLst/>
          </a:prstGeom>
        </p:spPr>
        <p:txBody>
          <a:bodyPr vert="horz" lIns="91425" tIns="45714" rIns="91425"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5" tIns="45714" rIns="91425" bIns="45714" rtlCol="0" anchor="ctr"/>
          <a:lstStyle>
            <a:lvl1pPr algn="l">
              <a:defRPr sz="1200">
                <a:solidFill>
                  <a:schemeClr val="tx1">
                    <a:tint val="75000"/>
                  </a:schemeClr>
                </a:solidFill>
              </a:defRPr>
            </a:lvl1pPr>
          </a:lstStyle>
          <a:p>
            <a:pPr defTabSz="914251"/>
            <a:fld id="{C9A2873C-46E8-4DCC-B6E2-B0A96979C2F2}" type="datetimeFigureOut">
              <a:rPr lang="en-US" smtClean="0">
                <a:solidFill>
                  <a:prstClr val="black">
                    <a:tint val="75000"/>
                  </a:prstClr>
                </a:solidFill>
              </a:rPr>
              <a:pPr defTabSz="914251"/>
              <a:t>7/8/2023</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63"/>
            <a:ext cx="2895600" cy="273844"/>
          </a:xfrm>
          <a:prstGeom prst="rect">
            <a:avLst/>
          </a:prstGeom>
        </p:spPr>
        <p:txBody>
          <a:bodyPr vert="horz" lIns="91425" tIns="45714" rIns="91425" bIns="45714" rtlCol="0" anchor="ctr"/>
          <a:lstStyle>
            <a:lvl1pPr algn="ctr">
              <a:defRPr sz="1200">
                <a:solidFill>
                  <a:schemeClr val="tx1">
                    <a:tint val="75000"/>
                  </a:schemeClr>
                </a:solidFill>
              </a:defRPr>
            </a:lvl1pPr>
          </a:lstStyle>
          <a:p>
            <a:pPr defTabSz="914251"/>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5" tIns="45714" rIns="91425" bIns="45714" rtlCol="0" anchor="ctr"/>
          <a:lstStyle>
            <a:lvl1pPr algn="r">
              <a:defRPr sz="1200">
                <a:solidFill>
                  <a:schemeClr val="tx1">
                    <a:tint val="75000"/>
                  </a:schemeClr>
                </a:solidFill>
              </a:defRPr>
            </a:lvl1pPr>
          </a:lstStyle>
          <a:p>
            <a:pPr defTabSz="914251"/>
            <a:fld id="{381A4052-B1E3-436C-8532-BC4D80CD3DF6}" type="slidenum">
              <a:rPr lang="en-US" smtClean="0">
                <a:solidFill>
                  <a:prstClr val="black">
                    <a:tint val="75000"/>
                  </a:prstClr>
                </a:solidFill>
              </a:rPr>
              <a:pPr defTabSz="914251"/>
              <a:t>‹#›</a:t>
            </a:fld>
            <a:endParaRPr lang="en-US">
              <a:solidFill>
                <a:prstClr val="black">
                  <a:tint val="75000"/>
                </a:prstClr>
              </a:solidFill>
            </a:endParaRPr>
          </a:p>
        </p:txBody>
      </p:sp>
    </p:spTree>
    <p:extLst>
      <p:ext uri="{BB962C8B-B14F-4D97-AF65-F5344CB8AC3E}">
        <p14:creationId xmlns:p14="http://schemas.microsoft.com/office/powerpoint/2010/main" val="166855061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7" r:id="rId12"/>
  </p:sldLayoutIdLst>
  <p:txStyles>
    <p:titleStyle>
      <a:lvl1pPr algn="ctr" defTabSz="914251" rtl="0" eaLnBrk="1" latinLnBrk="0" hangingPunct="1">
        <a:spcBef>
          <a:spcPct val="0"/>
        </a:spcBef>
        <a:buNone/>
        <a:defRPr sz="4400" kern="1200">
          <a:solidFill>
            <a:schemeClr val="tx1"/>
          </a:solidFill>
          <a:latin typeface="+mj-lt"/>
          <a:ea typeface="+mj-ea"/>
          <a:cs typeface="+mj-cs"/>
        </a:defRPr>
      </a:lvl1pPr>
    </p:titleStyle>
    <p:bodyStyle>
      <a:lvl1pPr marL="342845" indent="-342845" algn="l" defTabSz="91425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30" indent="-285704" algn="l" defTabSz="91425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15" indent="-228565" algn="l" defTabSz="91425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40"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65"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91"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17"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45"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9"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51" rtl="0" eaLnBrk="1" latinLnBrk="0" hangingPunct="1">
        <a:defRPr sz="1800" kern="1200">
          <a:solidFill>
            <a:schemeClr val="tx1"/>
          </a:solidFill>
          <a:latin typeface="+mn-lt"/>
          <a:ea typeface="+mn-ea"/>
          <a:cs typeface="+mn-cs"/>
        </a:defRPr>
      </a:lvl1pPr>
      <a:lvl2pPr marL="457125" algn="l" defTabSz="914251" rtl="0" eaLnBrk="1" latinLnBrk="0" hangingPunct="1">
        <a:defRPr sz="1800" kern="1200">
          <a:solidFill>
            <a:schemeClr val="tx1"/>
          </a:solidFill>
          <a:latin typeface="+mn-lt"/>
          <a:ea typeface="+mn-ea"/>
          <a:cs typeface="+mn-cs"/>
        </a:defRPr>
      </a:lvl2pPr>
      <a:lvl3pPr marL="914251" algn="l" defTabSz="914251" rtl="0" eaLnBrk="1" latinLnBrk="0" hangingPunct="1">
        <a:defRPr sz="1800" kern="1200">
          <a:solidFill>
            <a:schemeClr val="tx1"/>
          </a:solidFill>
          <a:latin typeface="+mn-lt"/>
          <a:ea typeface="+mn-ea"/>
          <a:cs typeface="+mn-cs"/>
        </a:defRPr>
      </a:lvl3pPr>
      <a:lvl4pPr marL="1371377" algn="l" defTabSz="914251" rtl="0" eaLnBrk="1" latinLnBrk="0" hangingPunct="1">
        <a:defRPr sz="1800" kern="1200">
          <a:solidFill>
            <a:schemeClr val="tx1"/>
          </a:solidFill>
          <a:latin typeface="+mn-lt"/>
          <a:ea typeface="+mn-ea"/>
          <a:cs typeface="+mn-cs"/>
        </a:defRPr>
      </a:lvl4pPr>
      <a:lvl5pPr marL="1828504" algn="l" defTabSz="914251" rtl="0" eaLnBrk="1" latinLnBrk="0" hangingPunct="1">
        <a:defRPr sz="1800" kern="1200">
          <a:solidFill>
            <a:schemeClr val="tx1"/>
          </a:solidFill>
          <a:latin typeface="+mn-lt"/>
          <a:ea typeface="+mn-ea"/>
          <a:cs typeface="+mn-cs"/>
        </a:defRPr>
      </a:lvl5pPr>
      <a:lvl6pPr marL="2285630" algn="l" defTabSz="914251" rtl="0" eaLnBrk="1" latinLnBrk="0" hangingPunct="1">
        <a:defRPr sz="1800" kern="1200">
          <a:solidFill>
            <a:schemeClr val="tx1"/>
          </a:solidFill>
          <a:latin typeface="+mn-lt"/>
          <a:ea typeface="+mn-ea"/>
          <a:cs typeface="+mn-cs"/>
        </a:defRPr>
      </a:lvl6pPr>
      <a:lvl7pPr marL="2742755" algn="l" defTabSz="914251" rtl="0" eaLnBrk="1" latinLnBrk="0" hangingPunct="1">
        <a:defRPr sz="1800" kern="1200">
          <a:solidFill>
            <a:schemeClr val="tx1"/>
          </a:solidFill>
          <a:latin typeface="+mn-lt"/>
          <a:ea typeface="+mn-ea"/>
          <a:cs typeface="+mn-cs"/>
        </a:defRPr>
      </a:lvl7pPr>
      <a:lvl8pPr marL="3199880" algn="l" defTabSz="914251" rtl="0" eaLnBrk="1" latinLnBrk="0" hangingPunct="1">
        <a:defRPr sz="1800" kern="1200">
          <a:solidFill>
            <a:schemeClr val="tx1"/>
          </a:solidFill>
          <a:latin typeface="+mn-lt"/>
          <a:ea typeface="+mn-ea"/>
          <a:cs typeface="+mn-cs"/>
        </a:defRPr>
      </a:lvl8pPr>
      <a:lvl9pPr marL="3657005" algn="l" defTabSz="91425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0.pn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1.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0.jpeg"/><Relationship Id="rId3" Type="http://schemas.openxmlformats.org/officeDocument/2006/relationships/image" Target="../media/image10.png"/><Relationship Id="rId7" Type="http://schemas.openxmlformats.org/officeDocument/2006/relationships/slide" Target="slide18.xml"/><Relationship Id="rId12" Type="http://schemas.openxmlformats.org/officeDocument/2006/relationships/image" Target="../media/image39.jpeg"/><Relationship Id="rId17" Type="http://schemas.openxmlformats.org/officeDocument/2006/relationships/image" Target="../media/image44.jpeg"/><Relationship Id="rId2" Type="http://schemas.openxmlformats.org/officeDocument/2006/relationships/audio" Target="../media/audio1.wav"/><Relationship Id="rId16"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slide" Target="slide19.xml"/><Relationship Id="rId5" Type="http://schemas.openxmlformats.org/officeDocument/2006/relationships/image" Target="../media/image35.jpeg"/><Relationship Id="rId15" Type="http://schemas.openxmlformats.org/officeDocument/2006/relationships/image" Target="../media/image42.jpeg"/><Relationship Id="rId10" Type="http://schemas.openxmlformats.org/officeDocument/2006/relationships/image" Target="../media/image38.jpeg"/><Relationship Id="rId4" Type="http://schemas.openxmlformats.org/officeDocument/2006/relationships/slide" Target="slide17.xml"/><Relationship Id="rId9" Type="http://schemas.openxmlformats.org/officeDocument/2006/relationships/slide" Target="slide20.xml"/><Relationship Id="rId14" Type="http://schemas.openxmlformats.org/officeDocument/2006/relationships/image" Target="../media/image41.gif"/></Relationships>
</file>

<file path=ppt/slides/_rels/slide1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gif"/><Relationship Id="rId4" Type="http://schemas.openxmlformats.org/officeDocument/2006/relationships/image" Target="../media/image47.gif"/></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audio" Target="../media/audio3.wav"/><Relationship Id="rId7" Type="http://schemas.microsoft.com/office/2007/relationships/hdphoto" Target="../media/hdphoto8.wdp"/><Relationship Id="rId12" Type="http://schemas.openxmlformats.org/officeDocument/2006/relationships/image" Target="../media/image52.png"/><Relationship Id="rId17" Type="http://schemas.openxmlformats.org/officeDocument/2006/relationships/slide" Target="slide15.xml"/><Relationship Id="rId2" Type="http://schemas.openxmlformats.org/officeDocument/2006/relationships/audio" Target="../media/audio2.wav"/><Relationship Id="rId16"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49.png"/><Relationship Id="rId11" Type="http://schemas.microsoft.com/office/2007/relationships/hdphoto" Target="../media/hdphoto10.wdp"/><Relationship Id="rId5" Type="http://schemas.openxmlformats.org/officeDocument/2006/relationships/image" Target="../media/image10.png"/><Relationship Id="rId1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audio" Target="../media/audio4.wav"/><Relationship Id="rId9" Type="http://schemas.microsoft.com/office/2007/relationships/hdphoto" Target="../media/hdphoto9.wdp"/><Relationship Id="rId14"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6.png"/><Relationship Id="rId3" Type="http://schemas.openxmlformats.org/officeDocument/2006/relationships/audio" Target="../media/audio4.wav"/><Relationship Id="rId7" Type="http://schemas.microsoft.com/office/2007/relationships/hdphoto" Target="../media/hdphoto8.wdp"/><Relationship Id="rId12" Type="http://schemas.openxmlformats.org/officeDocument/2006/relationships/image" Target="../media/image54.png"/><Relationship Id="rId2" Type="http://schemas.openxmlformats.org/officeDocument/2006/relationships/audio" Target="../media/audio2.wav"/><Relationship Id="rId16"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49.png"/><Relationship Id="rId11" Type="http://schemas.microsoft.com/office/2007/relationships/hdphoto" Target="../media/hdphoto10.wdp"/><Relationship Id="rId5" Type="http://schemas.openxmlformats.org/officeDocument/2006/relationships/image" Target="../media/image10.png"/><Relationship Id="rId15" Type="http://schemas.openxmlformats.org/officeDocument/2006/relationships/slide" Target="slide15.xml"/><Relationship Id="rId10" Type="http://schemas.openxmlformats.org/officeDocument/2006/relationships/image" Target="../media/image51.png"/><Relationship Id="rId4" Type="http://schemas.openxmlformats.org/officeDocument/2006/relationships/audio" Target="../media/audio3.wav"/><Relationship Id="rId9" Type="http://schemas.microsoft.com/office/2007/relationships/hdphoto" Target="../media/hdphoto9.wdp"/><Relationship Id="rId1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7.png"/><Relationship Id="rId3" Type="http://schemas.openxmlformats.org/officeDocument/2006/relationships/audio" Target="../media/audio4.wav"/><Relationship Id="rId7" Type="http://schemas.microsoft.com/office/2007/relationships/hdphoto" Target="../media/hdphoto8.wdp"/><Relationship Id="rId12" Type="http://schemas.openxmlformats.org/officeDocument/2006/relationships/image" Target="../media/image54.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9.png"/><Relationship Id="rId11" Type="http://schemas.microsoft.com/office/2007/relationships/hdphoto" Target="../media/hdphoto10.wdp"/><Relationship Id="rId5" Type="http://schemas.openxmlformats.org/officeDocument/2006/relationships/image" Target="../media/image10.pn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audio" Target="../media/audio3.wav"/><Relationship Id="rId9" Type="http://schemas.microsoft.com/office/2007/relationships/hdphoto" Target="../media/hdphoto9.wdp"/><Relationship Id="rId14" Type="http://schemas.openxmlformats.org/officeDocument/2006/relationships/slide" Target="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7.png"/><Relationship Id="rId3" Type="http://schemas.openxmlformats.org/officeDocument/2006/relationships/audio" Target="../media/audio4.wav"/><Relationship Id="rId7" Type="http://schemas.microsoft.com/office/2007/relationships/hdphoto" Target="../media/hdphoto8.wdp"/><Relationship Id="rId12" Type="http://schemas.openxmlformats.org/officeDocument/2006/relationships/image" Target="../media/image54.png"/><Relationship Id="rId17" Type="http://schemas.microsoft.com/office/2007/relationships/hdphoto" Target="../media/hdphoto5.wdp"/><Relationship Id="rId2" Type="http://schemas.openxmlformats.org/officeDocument/2006/relationships/audio" Target="../media/audio2.wav"/><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9.png"/><Relationship Id="rId11" Type="http://schemas.microsoft.com/office/2007/relationships/hdphoto" Target="../media/hdphoto10.wdp"/><Relationship Id="rId5" Type="http://schemas.openxmlformats.org/officeDocument/2006/relationships/image" Target="../media/image10.pn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audio" Target="../media/audio3.wav"/><Relationship Id="rId9" Type="http://schemas.microsoft.com/office/2007/relationships/hdphoto" Target="../media/hdphoto9.wdp"/><Relationship Id="rId14" Type="http://schemas.openxmlformats.org/officeDocument/2006/relationships/slide" Target="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L&#224;ng%20ngh&#7873;%20t&#242;%20he%20Xu&#226;n%20La%20(HPA).mp4"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hyperlink" Target="L&#224;ng%20ngh&#7873;%20t&#242;%20he%20Xu&#226;n%20La%20(HPA).mp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5AC30A-D54A-255C-511B-2AD6F14F6A13}"/>
              </a:ext>
            </a:extLst>
          </p:cNvPr>
          <p:cNvPicPr>
            <a:picLocks noChangeAspect="1"/>
          </p:cNvPicPr>
          <p:nvPr/>
        </p:nvPicPr>
        <p:blipFill>
          <a:blip r:embed="rId3"/>
          <a:stretch>
            <a:fillRect/>
          </a:stretch>
        </p:blipFill>
        <p:spPr>
          <a:xfrm>
            <a:off x="0" y="10836"/>
            <a:ext cx="9144000" cy="5143500"/>
          </a:xfrm>
          <a:prstGeom prst="rect">
            <a:avLst/>
          </a:prstGeom>
        </p:spPr>
      </p:pic>
      <p:sp>
        <p:nvSpPr>
          <p:cNvPr id="4" name="Rectangle 1">
            <a:extLst>
              <a:ext uri="{FF2B5EF4-FFF2-40B4-BE49-F238E27FC236}">
                <a16:creationId xmlns:a16="http://schemas.microsoft.com/office/drawing/2014/main" id="{6C1DA68C-732F-B278-6322-763DBDD3A519}"/>
              </a:ext>
            </a:extLst>
          </p:cNvPr>
          <p:cNvSpPr>
            <a:spLocks noGrp="1" noChangeArrowheads="1"/>
          </p:cNvSpPr>
          <p:nvPr>
            <p:ph type="ctrTitle"/>
          </p:nvPr>
        </p:nvSpPr>
        <p:spPr>
          <a:xfrm>
            <a:off x="1613297" y="542707"/>
            <a:ext cx="5918597" cy="539572"/>
          </a:xfrm>
        </p:spPr>
        <p:txBody>
          <a:bodyPr vert="horz" lIns="51435" tIns="25718" rIns="51435" bIns="25718" rtlCol="0" anchor="b">
            <a:spAutoFit/>
          </a:bodyPr>
          <a:lstStyle/>
          <a:p>
            <a:pPr indent="257175">
              <a:lnSpc>
                <a:spcPct val="150000"/>
              </a:lnSpc>
              <a:spcBef>
                <a:spcPts val="1013"/>
              </a:spcBef>
              <a:defRPr/>
            </a:pPr>
            <a:r>
              <a:rPr lang="en-US" sz="2400" dirty="0">
                <a:solidFill>
                  <a:srgbClr val="0066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 TIỂU HỌC BÌNH AN</a:t>
            </a:r>
            <a:endParaRPr lang="en-US" sz="2100" dirty="0">
              <a:solidFill>
                <a:srgbClr val="0066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129" name="Rectangle 5">
            <a:extLst>
              <a:ext uri="{FF2B5EF4-FFF2-40B4-BE49-F238E27FC236}">
                <a16:creationId xmlns:a16="http://schemas.microsoft.com/office/drawing/2014/main" id="{C48F044E-3934-5DAD-C3C1-7CBC043E23DF}"/>
              </a:ext>
            </a:extLst>
          </p:cNvPr>
          <p:cNvSpPr>
            <a:spLocks noChangeArrowheads="1"/>
          </p:cNvSpPr>
          <p:nvPr/>
        </p:nvSpPr>
        <p:spPr bwMode="auto">
          <a:xfrm>
            <a:off x="863203" y="3859624"/>
            <a:ext cx="7594997" cy="2908358"/>
          </a:xfrm>
          <a:prstGeom prst="rect">
            <a:avLst/>
          </a:prstGeom>
          <a:noFill/>
          <a:ln>
            <a:noFill/>
          </a:ln>
        </p:spPr>
        <p:txBody>
          <a:bodyPr spcFirstLastPara="1" lIns="51435" tIns="25718" rIns="51435" bIns="25718" numCol="1">
            <a:prstTxWarp prst="textArchUp">
              <a:avLst>
                <a:gd name="adj" fmla="val 10825441"/>
              </a:avLst>
            </a:prstTxWarp>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spcBef>
                <a:spcPts val="450"/>
              </a:spcBef>
              <a:spcAft>
                <a:spcPts val="450"/>
              </a:spcAft>
              <a:defRPr/>
            </a:pPr>
            <a:r>
              <a:rPr lang="en-US" sz="4000" b="1" dirty="0" err="1">
                <a:solidFill>
                  <a:srgbClr val="FF0000"/>
                </a:solidFill>
                <a:latin typeface="Times New Roman" panose="02020603050405020304" pitchFamily="18" charset="0"/>
                <a:cs typeface="Times New Roman" panose="02020603050405020304" pitchFamily="18" charset="0"/>
              </a:rPr>
              <a:t>Chào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mừng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em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đến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học</a:t>
            </a:r>
            <a:endParaRPr lang="en-US" sz="4000" b="1" dirty="0">
              <a:solidFill>
                <a:srgbClr val="0000FF"/>
              </a:solidFill>
              <a:latin typeface="Times New Roman" panose="02020603050405020304" pitchFamily="18" charset="0"/>
              <a:cs typeface="Times New Roman" panose="02020603050405020304" pitchFamily="18" charset="0"/>
            </a:endParaRPr>
          </a:p>
          <a:p>
            <a:pPr algn="ctr">
              <a:lnSpc>
                <a:spcPct val="150000"/>
              </a:lnSpc>
              <a:spcBef>
                <a:spcPts val="450"/>
              </a:spcBef>
              <a:spcAft>
                <a:spcPts val="450"/>
              </a:spcAft>
              <a:defRPr/>
            </a:pPr>
            <a:r>
              <a:rPr lang="en-US" sz="4400" b="1" dirty="0" err="1">
                <a:solidFill>
                  <a:srgbClr val="0000FF"/>
                </a:solidFill>
                <a:latin typeface="Times New Roman" panose="02020603050405020304" pitchFamily="18" charset="0"/>
                <a:cs typeface="Times New Roman" panose="02020603050405020304" pitchFamily="18" charset="0"/>
              </a:rPr>
              <a:t>Môn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Công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nghệ</a:t>
            </a:r>
            <a:endParaRPr lang="en-US" sz="4400" b="1" dirty="0">
              <a:solidFill>
                <a:srgbClr val="0000FF"/>
              </a:solidFill>
              <a:latin typeface="Times New Roman" panose="02020603050405020304" pitchFamily="18" charset="0"/>
              <a:cs typeface="Times New Roman" panose="02020603050405020304" pitchFamily="18" charset="0"/>
            </a:endParaRPr>
          </a:p>
          <a:p>
            <a:pPr algn="ctr">
              <a:lnSpc>
                <a:spcPct val="150000"/>
              </a:lnSpc>
              <a:spcBef>
                <a:spcPts val="450"/>
              </a:spcBef>
              <a:spcAft>
                <a:spcPts val="450"/>
              </a:spcAft>
              <a:defRPr/>
            </a:pPr>
            <a:r>
              <a:rPr lang="en-US" sz="4400" b="1" dirty="0" err="1">
                <a:solidFill>
                  <a:schemeClr val="accent2">
                    <a:lumMod val="75000"/>
                  </a:schemeClr>
                </a:solidFill>
                <a:latin typeface="Times New Roman" panose="02020603050405020304" pitchFamily="18" charset="0"/>
                <a:cs typeface="Times New Roman" panose="02020603050405020304" pitchFamily="18" charset="0"/>
              </a:rPr>
              <a:t>Lớp</a:t>
            </a:r>
            <a:r>
              <a:rPr lang="en-US" sz="4400" b="1" dirty="0">
                <a:solidFill>
                  <a:schemeClr val="accent2">
                    <a:lumMod val="75000"/>
                  </a:schemeClr>
                </a:solidFill>
                <a:latin typeface="Times New Roman" panose="02020603050405020304" pitchFamily="18" charset="0"/>
                <a:cs typeface="Times New Roman" panose="02020603050405020304" pitchFamily="18" charset="0"/>
              </a:rPr>
              <a:t> 4</a:t>
            </a:r>
          </a:p>
        </p:txBody>
      </p:sp>
      <p:sp>
        <p:nvSpPr>
          <p:cNvPr id="11" name="Rectangle 10">
            <a:extLst>
              <a:ext uri="{FF2B5EF4-FFF2-40B4-BE49-F238E27FC236}">
                <a16:creationId xmlns:a16="http://schemas.microsoft.com/office/drawing/2014/main" id="{1DB7EE51-EB83-D695-53D8-09283F0DAF1C}"/>
              </a:ext>
            </a:extLst>
          </p:cNvPr>
          <p:cNvSpPr/>
          <p:nvPr/>
        </p:nvSpPr>
        <p:spPr>
          <a:xfrm>
            <a:off x="2245138" y="4441135"/>
            <a:ext cx="4997715" cy="553998"/>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eaLnBrk="1" hangingPunct="1">
              <a:defRPr/>
            </a:pPr>
            <a:r>
              <a:rPr lang="en-US" sz="3000" b="1" dirty="0">
                <a:ln/>
                <a:solidFill>
                  <a:srgbClr val="00CC00"/>
                </a:solidFill>
                <a:latin typeface="Arial" charset="0"/>
              </a:rPr>
              <a:t>GV: Trương </a:t>
            </a:r>
            <a:r>
              <a:rPr lang="en-US" sz="3000" b="1" dirty="0" err="1">
                <a:ln/>
                <a:solidFill>
                  <a:srgbClr val="00CC00"/>
                </a:solidFill>
                <a:latin typeface="Arial" charset="0"/>
              </a:rPr>
              <a:t>Thị</a:t>
            </a:r>
            <a:r>
              <a:rPr lang="en-US" sz="3000" b="1" dirty="0">
                <a:ln/>
                <a:solidFill>
                  <a:srgbClr val="00CC00"/>
                </a:solidFill>
                <a:latin typeface="Arial" charset="0"/>
              </a:rPr>
              <a:t> </a:t>
            </a:r>
            <a:r>
              <a:rPr lang="en-US" sz="3000" b="1" dirty="0" err="1">
                <a:ln/>
                <a:solidFill>
                  <a:srgbClr val="00CC00"/>
                </a:solidFill>
                <a:latin typeface="Arial" charset="0"/>
              </a:rPr>
              <a:t>Bích</a:t>
            </a:r>
            <a:r>
              <a:rPr lang="en-US" sz="3000" b="1" dirty="0">
                <a:ln/>
                <a:solidFill>
                  <a:srgbClr val="00CC00"/>
                </a:solidFill>
                <a:latin typeface="Arial" charset="0"/>
              </a:rPr>
              <a:t> Thủy</a:t>
            </a:r>
          </a:p>
        </p:txBody>
      </p:sp>
    </p:spTree>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6960AE-AAA6-263D-4D80-69AD37BF6420}"/>
              </a:ext>
            </a:extLst>
          </p:cNvPr>
          <p:cNvPicPr>
            <a:picLocks noChangeAspect="1"/>
          </p:cNvPicPr>
          <p:nvPr/>
        </p:nvPicPr>
        <p:blipFill>
          <a:blip r:embed="rId3"/>
          <a:stretch>
            <a:fillRect/>
          </a:stretch>
        </p:blipFill>
        <p:spPr>
          <a:xfrm>
            <a:off x="-23260" y="0"/>
            <a:ext cx="9182437" cy="5138978"/>
          </a:xfrm>
          <a:prstGeom prst="rect">
            <a:avLst/>
          </a:prstGeom>
        </p:spPr>
      </p:pic>
      <p:pic>
        <p:nvPicPr>
          <p:cNvPr id="1026" name="Picture 2" descr="7 ý tưởng sáng tạo làm đồ chơi từ lá cây xinh xắn ,dễ thương">
            <a:extLst>
              <a:ext uri="{FF2B5EF4-FFF2-40B4-BE49-F238E27FC236}">
                <a16:creationId xmlns:a16="http://schemas.microsoft.com/office/drawing/2014/main" id="{8C8ED4A5-3EB6-01C9-7DE1-EA34CF28CC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3116" r="506"/>
          <a:stretch/>
        </p:blipFill>
        <p:spPr bwMode="auto">
          <a:xfrm>
            <a:off x="4407736" y="2037221"/>
            <a:ext cx="4736264" cy="31062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 cách làm đồ chơi bằng lá dừa thú vị, siêu đơn giản">
            <a:extLst>
              <a:ext uri="{FF2B5EF4-FFF2-40B4-BE49-F238E27FC236}">
                <a16:creationId xmlns:a16="http://schemas.microsoft.com/office/drawing/2014/main" id="{D0B75EB2-C17F-0681-7B8D-597874F527A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4038" b="-443"/>
          <a:stretch/>
        </p:blipFill>
        <p:spPr bwMode="auto">
          <a:xfrm>
            <a:off x="7219265" y="4522"/>
            <a:ext cx="1924735" cy="20507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ướng dẫn cách làm đồ chơi từ lá cây đơn giản tại nhà - TRẦN HƯNG ĐẠO">
            <a:extLst>
              <a:ext uri="{FF2B5EF4-FFF2-40B4-BE49-F238E27FC236}">
                <a16:creationId xmlns:a16="http://schemas.microsoft.com/office/drawing/2014/main" id="{38947C2C-E040-E6E0-34AF-F49FA75501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79" y="2055308"/>
            <a:ext cx="4422915" cy="30881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àm con Trâu từ lá cây - Trò chơi tuổi thơ - YouTube">
            <a:extLst>
              <a:ext uri="{FF2B5EF4-FFF2-40B4-BE49-F238E27FC236}">
                <a16:creationId xmlns:a16="http://schemas.microsoft.com/office/drawing/2014/main" id="{208EDE1C-BF91-B6BA-A071-27A2BBD7B13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930" t="13350" r="3333" b="9661"/>
          <a:stretch/>
        </p:blipFill>
        <p:spPr bwMode="auto">
          <a:xfrm>
            <a:off x="-23260" y="-4522"/>
            <a:ext cx="4183693" cy="20417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op 8 ý tưởng làm đồ chơi từ lá chuối cực dễ cho bé yêu">
            <a:extLst>
              <a:ext uri="{FF2B5EF4-FFF2-40B4-BE49-F238E27FC236}">
                <a16:creationId xmlns:a16="http://schemas.microsoft.com/office/drawing/2014/main" id="{6F97EB5D-0838-A7B3-E0AB-54DEFD1AF7A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60433" y="0"/>
            <a:ext cx="3058832" cy="2041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36219"/>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A281CD-F32D-CCD2-24AA-EF08E5A445A3}"/>
              </a:ext>
            </a:extLst>
          </p:cNvPr>
          <p:cNvPicPr>
            <a:picLocks noChangeAspect="1"/>
          </p:cNvPicPr>
          <p:nvPr/>
        </p:nvPicPr>
        <p:blipFill>
          <a:blip r:embed="rId3"/>
          <a:stretch>
            <a:fillRect/>
          </a:stretch>
        </p:blipFill>
        <p:spPr>
          <a:xfrm>
            <a:off x="-23259" y="0"/>
            <a:ext cx="9167259" cy="5143500"/>
          </a:xfrm>
          <a:prstGeom prst="rect">
            <a:avLst/>
          </a:prstGeom>
        </p:spPr>
      </p:pic>
      <p:sp>
        <p:nvSpPr>
          <p:cNvPr id="15" name="Rectangle: Rounded Corners 43"/>
          <p:cNvSpPr/>
          <p:nvPr/>
        </p:nvSpPr>
        <p:spPr>
          <a:xfrm>
            <a:off x="2338378" y="1449636"/>
            <a:ext cx="5794058" cy="1182053"/>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ln>
          <a:effectLst/>
        </p:spPr>
        <p:txBody>
          <a:bodyPr rtlCol="0" anchor="ctr"/>
          <a:lstStyle/>
          <a:p>
            <a:pPr algn="ctr" defTabSz="685800">
              <a:buClr>
                <a:srgbClr val="000000"/>
              </a:buClr>
              <a:defRPr/>
            </a:pPr>
            <a:endParaRPr lang="en-US" sz="1050" kern="0">
              <a:solidFill>
                <a:prstClr val="white"/>
              </a:solidFill>
              <a:latin typeface="Calibri" panose="020F0502020204030204" pitchFamily="34" charset="0"/>
              <a:cs typeface="Calibri" panose="020F0502020204030204" pitchFamily="34" charset="0"/>
              <a:sym typeface="Arial" panose="020B0604020202020204"/>
            </a:endParaRPr>
          </a:p>
        </p:txBody>
      </p:sp>
      <p:grpSp>
        <p:nvGrpSpPr>
          <p:cNvPr id="20" name="Group 19"/>
          <p:cNvGrpSpPr/>
          <p:nvPr/>
        </p:nvGrpSpPr>
        <p:grpSpPr>
          <a:xfrm rot="260226">
            <a:off x="2652383" y="4141679"/>
            <a:ext cx="3962492" cy="1253836"/>
            <a:chOff x="561349" y="4544613"/>
            <a:chExt cx="4171068" cy="1648917"/>
          </a:xfrm>
        </p:grpSpPr>
        <p:pic>
          <p:nvPicPr>
            <p:cNvPr id="21" name="Picture 20"/>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rot="20862508">
              <a:off x="561349" y="4820325"/>
              <a:ext cx="1168923" cy="1373205"/>
            </a:xfrm>
            <a:prstGeom prst="rect">
              <a:avLst/>
            </a:prstGeom>
          </p:spPr>
        </p:pic>
        <p:pic>
          <p:nvPicPr>
            <p:cNvPr id="22" name="Picture 2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a:fillRect/>
            </a:stretch>
          </p:blipFill>
          <p:spPr>
            <a:xfrm rot="21392206">
              <a:off x="3563494" y="4544613"/>
              <a:ext cx="1168923" cy="1373205"/>
            </a:xfrm>
            <a:prstGeom prst="rect">
              <a:avLst/>
            </a:prstGeom>
          </p:spPr>
        </p:pic>
        <p:pic>
          <p:nvPicPr>
            <p:cNvPr id="23" name="Picture 2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372641">
              <a:off x="2652857" y="4605800"/>
              <a:ext cx="1094593" cy="1373205"/>
            </a:xfrm>
            <a:prstGeom prst="rect">
              <a:avLst/>
            </a:prstGeom>
          </p:spPr>
        </p:pic>
        <p:pic>
          <p:nvPicPr>
            <p:cNvPr id="24" name="Picture 2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a:fillRect/>
            </a:stretch>
          </p:blipFill>
          <p:spPr>
            <a:xfrm>
              <a:off x="1739819" y="4657649"/>
              <a:ext cx="1094593" cy="1373205"/>
            </a:xfrm>
            <a:prstGeom prst="rect">
              <a:avLst/>
            </a:prstGeom>
          </p:spPr>
        </p:pic>
      </p:grpSp>
      <p:pic>
        <p:nvPicPr>
          <p:cNvPr id="4" name="Picture 3">
            <a:extLst>
              <a:ext uri="{FF2B5EF4-FFF2-40B4-BE49-F238E27FC236}">
                <a16:creationId xmlns:a16="http://schemas.microsoft.com/office/drawing/2014/main" id="{E9E35BFB-9160-475A-9A3C-F4BFA55FD3C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p:blipFill>
        <p:spPr>
          <a:xfrm>
            <a:off x="686344" y="1379426"/>
            <a:ext cx="1613134" cy="1278805"/>
          </a:xfrm>
          <a:prstGeom prst="rect">
            <a:avLst/>
          </a:prstGeom>
        </p:spPr>
      </p:pic>
      <p:sp>
        <p:nvSpPr>
          <p:cNvPr id="7" name="Rectangle 6">
            <a:extLst>
              <a:ext uri="{FF2B5EF4-FFF2-40B4-BE49-F238E27FC236}">
                <a16:creationId xmlns:a16="http://schemas.microsoft.com/office/drawing/2014/main" id="{BABFD4FB-738C-46F5-5440-58D6F0245D68}"/>
              </a:ext>
            </a:extLst>
          </p:cNvPr>
          <p:cNvSpPr/>
          <p:nvPr/>
        </p:nvSpPr>
        <p:spPr>
          <a:xfrm>
            <a:off x="2639778" y="1626413"/>
            <a:ext cx="4349115" cy="784830"/>
          </a:xfrm>
          <a:prstGeom prst="rect">
            <a:avLst/>
          </a:prstGeom>
        </p:spPr>
        <p:txBody>
          <a:bodyPr wrap="square">
            <a:spAutoFit/>
          </a:bodyPr>
          <a:lstStyle/>
          <a:p>
            <a:pPr algn="ctr" defTabSz="685800">
              <a:buClr>
                <a:srgbClr val="000000"/>
              </a:buClr>
              <a:defRPr/>
            </a:pPr>
            <a:r>
              <a:rPr lang="en-US" altLang="zh-CN" sz="4500" b="1" dirty="0">
                <a:solidFill>
                  <a:srgbClr val="FF1531"/>
                </a:solidFill>
                <a:latin typeface="Josefin Sans SemiBold" charset="0"/>
                <a:ea typeface="SimSun" panose="02010600030101010101" pitchFamily="2" charset="-122"/>
                <a:cs typeface="Josefin Sans SemiBold" charset="0"/>
                <a:sym typeface="Arial" panose="020B0604020202020204"/>
              </a:rPr>
              <a:t> </a:t>
            </a:r>
            <a:r>
              <a:rPr lang="en-US" altLang="zh-CN" sz="4500" b="1" dirty="0" err="1">
                <a:solidFill>
                  <a:srgbClr val="FF1531"/>
                </a:solidFill>
                <a:latin typeface="Josefin Sans SemiBold" charset="0"/>
                <a:ea typeface="SimSun" panose="02010600030101010101" pitchFamily="2" charset="-122"/>
                <a:cs typeface="Josefin Sans SemiBold" charset="0"/>
                <a:sym typeface="Arial" panose="020B0604020202020204"/>
              </a:rPr>
              <a:t>Luyện</a:t>
            </a:r>
            <a:r>
              <a:rPr lang="en-US" altLang="zh-CN" sz="4500" b="1" dirty="0">
                <a:solidFill>
                  <a:srgbClr val="FF1531"/>
                </a:solidFill>
                <a:latin typeface="Josefin Sans SemiBold" charset="0"/>
                <a:ea typeface="SimSun" panose="02010600030101010101" pitchFamily="2" charset="-122"/>
                <a:cs typeface="Josefin Sans SemiBold" charset="0"/>
                <a:sym typeface="Arial" panose="020B0604020202020204"/>
              </a:rPr>
              <a:t> </a:t>
            </a:r>
            <a:r>
              <a:rPr lang="en-US" altLang="zh-CN" sz="4500" b="1" dirty="0" err="1">
                <a:solidFill>
                  <a:srgbClr val="FF1531"/>
                </a:solidFill>
                <a:latin typeface="Josefin Sans SemiBold" charset="0"/>
                <a:ea typeface="SimSun" panose="02010600030101010101" pitchFamily="2" charset="-122"/>
                <a:cs typeface="Josefin Sans SemiBold" charset="0"/>
                <a:sym typeface="Arial" panose="020B0604020202020204"/>
              </a:rPr>
              <a:t>tập</a:t>
            </a:r>
            <a:endParaRPr lang="en-US" altLang="zh-CN" sz="4500" b="1" dirty="0">
              <a:solidFill>
                <a:srgbClr val="FF1531"/>
              </a:solidFill>
              <a:latin typeface="Josefin Sans SemiBold" charset="0"/>
              <a:ea typeface="SimSun" panose="02010600030101010101" pitchFamily="2" charset="-122"/>
              <a:cs typeface="Josefin Sans SemiBold" charset="0"/>
              <a:sym typeface="Arial" panose="020B0604020202020204"/>
            </a:endParaRPr>
          </a:p>
        </p:txBody>
      </p:sp>
    </p:spTree>
    <p:extLst>
      <p:ext uri="{BB962C8B-B14F-4D97-AF65-F5344CB8AC3E}">
        <p14:creationId xmlns:p14="http://schemas.microsoft.com/office/powerpoint/2010/main" val="298071005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HANHLIEM\Pictures\natureblogtopxa2.jpg">
            <a:extLst>
              <a:ext uri="{FF2B5EF4-FFF2-40B4-BE49-F238E27FC236}">
                <a16:creationId xmlns:a16="http://schemas.microsoft.com/office/drawing/2014/main" id="{3E72AD63-3EA5-9C4C-5ACB-B3764E868D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45"/>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0579EE1-8FD3-B374-ED0E-4FA324069469}"/>
              </a:ext>
            </a:extLst>
          </p:cNvPr>
          <p:cNvSpPr/>
          <p:nvPr/>
        </p:nvSpPr>
        <p:spPr>
          <a:xfrm>
            <a:off x="-55198" y="519753"/>
            <a:ext cx="2131835" cy="623248"/>
          </a:xfrm>
          <a:prstGeom prst="rect">
            <a:avLst/>
          </a:prstGeom>
          <a:noFill/>
        </p:spPr>
        <p:txBody>
          <a:bodyPr wrap="none">
            <a:prstTxWarp prst="textWave4">
              <a:avLst/>
            </a:prstTxWarp>
            <a:spAutoFit/>
            <a:scene3d>
              <a:camera prst="isometricOffAxis1Right"/>
              <a:lightRig rig="threePt" dir="t"/>
            </a:scene3d>
          </a:bodyPr>
          <a:lstStyle/>
          <a:p>
            <a:pPr algn="ctr">
              <a:defRPr/>
            </a:pPr>
            <a:r>
              <a:rPr lang="en-US" sz="3600" b="1" spc="38" dirty="0" err="1">
                <a:ln w="9525" cmpd="sng">
                  <a:solidFill>
                    <a:schemeClr val="accent1"/>
                  </a:solidFill>
                  <a:prstDash val="solid"/>
                </a:ln>
                <a:solidFill>
                  <a:srgbClr val="70AD47">
                    <a:tint val="1000"/>
                  </a:srgbClr>
                </a:solidFill>
                <a:effectLst>
                  <a:glow rad="228600">
                    <a:schemeClr val="accent6">
                      <a:satMod val="175000"/>
                      <a:alpha val="40000"/>
                    </a:schemeClr>
                  </a:glow>
                </a:effectLst>
              </a:rPr>
              <a:t>Trò</a:t>
            </a:r>
            <a:r>
              <a:rPr lang="en-US" sz="3600" b="1" spc="38" dirty="0">
                <a:ln w="9525" cmpd="sng">
                  <a:solidFill>
                    <a:schemeClr val="accent1"/>
                  </a:solidFill>
                  <a:prstDash val="solid"/>
                </a:ln>
                <a:solidFill>
                  <a:srgbClr val="70AD47">
                    <a:tint val="1000"/>
                  </a:srgbClr>
                </a:solidFill>
                <a:effectLst>
                  <a:glow rad="228600">
                    <a:schemeClr val="accent6">
                      <a:satMod val="175000"/>
                      <a:alpha val="40000"/>
                    </a:schemeClr>
                  </a:glow>
                </a:effectLst>
              </a:rPr>
              <a:t> </a:t>
            </a:r>
            <a:r>
              <a:rPr lang="en-US" sz="3600" b="1" spc="38" dirty="0" err="1">
                <a:ln w="9525" cmpd="sng">
                  <a:solidFill>
                    <a:schemeClr val="accent1"/>
                  </a:solidFill>
                  <a:prstDash val="solid"/>
                </a:ln>
                <a:solidFill>
                  <a:srgbClr val="70AD47">
                    <a:tint val="1000"/>
                  </a:srgbClr>
                </a:solidFill>
                <a:effectLst>
                  <a:glow rad="228600">
                    <a:schemeClr val="accent6">
                      <a:satMod val="175000"/>
                      <a:alpha val="40000"/>
                    </a:schemeClr>
                  </a:glow>
                </a:effectLst>
              </a:rPr>
              <a:t>chơi</a:t>
            </a:r>
            <a:endParaRPr lang="en-US" sz="3600" b="1" spc="38" dirty="0">
              <a:ln w="9525" cmpd="sng">
                <a:solidFill>
                  <a:schemeClr val="accent1"/>
                </a:solidFill>
                <a:prstDash val="solid"/>
              </a:ln>
              <a:solidFill>
                <a:srgbClr val="70AD47">
                  <a:tint val="1000"/>
                </a:srgbClr>
              </a:solidFill>
              <a:effectLst>
                <a:glow rad="228600">
                  <a:schemeClr val="accent6">
                    <a:satMod val="175000"/>
                    <a:alpha val="40000"/>
                  </a:schemeClr>
                </a:glow>
              </a:effectLst>
            </a:endParaRPr>
          </a:p>
        </p:txBody>
      </p:sp>
      <p:sp>
        <p:nvSpPr>
          <p:cNvPr id="5" name="Rectangle 4">
            <a:extLst>
              <a:ext uri="{FF2B5EF4-FFF2-40B4-BE49-F238E27FC236}">
                <a16:creationId xmlns:a16="http://schemas.microsoft.com/office/drawing/2014/main" id="{62C422C7-5A34-C36F-4517-C37960B4115A}"/>
              </a:ext>
            </a:extLst>
          </p:cNvPr>
          <p:cNvSpPr/>
          <p:nvPr/>
        </p:nvSpPr>
        <p:spPr>
          <a:xfrm>
            <a:off x="-62630" y="1709020"/>
            <a:ext cx="2367419" cy="3139321"/>
          </a:xfrm>
          <a:prstGeom prst="rect">
            <a:avLst/>
          </a:prstGeom>
          <a:noFill/>
        </p:spPr>
        <p:txBody>
          <a:bodyPr wrap="square">
            <a:spAutoFit/>
            <a:scene3d>
              <a:camera prst="perspectiveRight"/>
              <a:lightRig rig="threePt" dir="t"/>
            </a:scene3d>
          </a:bodyPr>
          <a:lstStyle/>
          <a:p>
            <a:pPr>
              <a:defRPr/>
            </a:pPr>
            <a:r>
              <a:rPr lang="en-US" sz="6400" b="1" spc="38" dirty="0">
                <a:ln w="9525" cmpd="sng">
                  <a:solidFill>
                    <a:schemeClr val="accent1"/>
                  </a:solidFill>
                  <a:prstDash val="solid"/>
                </a:ln>
                <a:solidFill>
                  <a:srgbClr val="FF0000"/>
                </a:solidFill>
                <a:effectLst>
                  <a:glow rad="139700">
                    <a:schemeClr val="accent3">
                      <a:satMod val="175000"/>
                      <a:alpha val="40000"/>
                    </a:schemeClr>
                  </a:glow>
                </a:effectLst>
              </a:rPr>
              <a:t>Ai </a:t>
            </a:r>
            <a:r>
              <a:rPr lang="en-US" sz="6400" b="1" spc="38" dirty="0" err="1">
                <a:ln w="9525" cmpd="sng">
                  <a:solidFill>
                    <a:schemeClr val="accent1"/>
                  </a:solidFill>
                  <a:prstDash val="solid"/>
                </a:ln>
                <a:solidFill>
                  <a:srgbClr val="FF0000"/>
                </a:solidFill>
                <a:effectLst>
                  <a:glow rad="139700">
                    <a:schemeClr val="accent3">
                      <a:satMod val="175000"/>
                      <a:alpha val="40000"/>
                    </a:schemeClr>
                  </a:glow>
                </a:effectLst>
              </a:rPr>
              <a:t>kể</a:t>
            </a:r>
            <a:endParaRPr lang="en-US" sz="6400" b="1" spc="38" dirty="0">
              <a:ln w="9525" cmpd="sng">
                <a:solidFill>
                  <a:schemeClr val="accent1"/>
                </a:solidFill>
                <a:prstDash val="solid"/>
              </a:ln>
              <a:solidFill>
                <a:srgbClr val="FF0000"/>
              </a:solidFill>
              <a:effectLst>
                <a:glow rad="139700">
                  <a:schemeClr val="accent3">
                    <a:satMod val="175000"/>
                    <a:alpha val="40000"/>
                  </a:schemeClr>
                </a:glow>
              </a:effectLst>
            </a:endParaRPr>
          </a:p>
          <a:p>
            <a:pPr>
              <a:defRPr/>
            </a:pPr>
            <a:r>
              <a:rPr lang="en-US" sz="6400" b="1" spc="38" dirty="0" err="1">
                <a:ln w="9525" cmpd="sng">
                  <a:solidFill>
                    <a:schemeClr val="accent1"/>
                  </a:solidFill>
                  <a:prstDash val="solid"/>
                </a:ln>
                <a:solidFill>
                  <a:srgbClr val="FF0000"/>
                </a:solidFill>
                <a:effectLst>
                  <a:glow rad="139700">
                    <a:schemeClr val="accent3">
                      <a:satMod val="175000"/>
                      <a:alpha val="40000"/>
                    </a:schemeClr>
                  </a:glow>
                </a:effectLst>
              </a:rPr>
              <a:t>Nhiều</a:t>
            </a:r>
            <a:endParaRPr lang="en-US" sz="6400" b="1" spc="38" dirty="0">
              <a:ln w="9525" cmpd="sng">
                <a:solidFill>
                  <a:schemeClr val="accent1"/>
                </a:solidFill>
                <a:prstDash val="solid"/>
              </a:ln>
              <a:solidFill>
                <a:srgbClr val="FF0000"/>
              </a:solidFill>
              <a:effectLst>
                <a:glow rad="139700">
                  <a:schemeClr val="accent3">
                    <a:satMod val="175000"/>
                    <a:alpha val="40000"/>
                  </a:schemeClr>
                </a:glow>
              </a:effectLst>
            </a:endParaRPr>
          </a:p>
          <a:p>
            <a:pPr>
              <a:defRPr/>
            </a:pPr>
            <a:r>
              <a:rPr lang="en-US" sz="6400" b="1" spc="38" dirty="0" err="1">
                <a:ln w="9525" cmpd="sng">
                  <a:solidFill>
                    <a:schemeClr val="accent1"/>
                  </a:solidFill>
                  <a:prstDash val="solid"/>
                </a:ln>
                <a:solidFill>
                  <a:srgbClr val="FF0000"/>
                </a:solidFill>
                <a:effectLst>
                  <a:glow rad="139700">
                    <a:schemeClr val="accent3">
                      <a:satMod val="175000"/>
                      <a:alpha val="40000"/>
                    </a:schemeClr>
                  </a:glow>
                </a:effectLst>
              </a:rPr>
              <a:t>hơn</a:t>
            </a:r>
            <a:endParaRPr lang="en-US" sz="6400" b="1" spc="38" dirty="0">
              <a:ln w="9525" cmpd="sng">
                <a:solidFill>
                  <a:schemeClr val="accent1"/>
                </a:solidFill>
                <a:prstDash val="solid"/>
              </a:ln>
              <a:solidFill>
                <a:srgbClr val="FF0000"/>
              </a:solidFill>
              <a:effectLst>
                <a:glow rad="139700">
                  <a:schemeClr val="accent3">
                    <a:satMod val="175000"/>
                    <a:alpha val="40000"/>
                  </a:schemeClr>
                </a:glow>
              </a:effectLst>
            </a:endParaRPr>
          </a:p>
        </p:txBody>
      </p:sp>
      <p:sp>
        <p:nvSpPr>
          <p:cNvPr id="3" name="Rectangle 2">
            <a:extLst>
              <a:ext uri="{FF2B5EF4-FFF2-40B4-BE49-F238E27FC236}">
                <a16:creationId xmlns:a16="http://schemas.microsoft.com/office/drawing/2014/main" id="{41DA7858-7E8C-ECBD-18E2-821053D379CD}"/>
              </a:ext>
            </a:extLst>
          </p:cNvPr>
          <p:cNvSpPr/>
          <p:nvPr/>
        </p:nvSpPr>
        <p:spPr>
          <a:xfrm>
            <a:off x="2076637" y="198370"/>
            <a:ext cx="6840716" cy="715581"/>
          </a:xfrm>
          <a:prstGeom prst="rect">
            <a:avLst/>
          </a:prstGeom>
          <a:solidFill>
            <a:schemeClr val="accent2">
              <a:lumMod val="20000"/>
              <a:lumOff val="80000"/>
            </a:schemeClr>
          </a:solidFill>
        </p:spPr>
        <p:txBody>
          <a:bodyPr wrap="square">
            <a:spAutoFit/>
          </a:bodyPr>
          <a:lstStyle/>
          <a:p>
            <a:pPr algn="ctr" defTabSz="685800">
              <a:buClr>
                <a:srgbClr val="000000"/>
              </a:buClr>
              <a:defRPr/>
            </a:pPr>
            <a:r>
              <a:rPr lang="en-US" sz="4050" b="1" kern="0" dirty="0" err="1">
                <a:solidFill>
                  <a:prstClr val="black"/>
                </a:solidFill>
                <a:latin typeface="Josefin Sans SemiBold" charset="0"/>
                <a:cs typeface="Josefin Sans SemiBold" charset="0"/>
                <a:sym typeface="Arial" panose="020B0604020202020204"/>
              </a:rPr>
              <a:t>Luật</a:t>
            </a:r>
            <a:r>
              <a:rPr lang="en-US" sz="4050" b="1" kern="0" dirty="0">
                <a:solidFill>
                  <a:prstClr val="black"/>
                </a:solidFill>
                <a:latin typeface="Josefin Sans SemiBold" charset="0"/>
                <a:cs typeface="Josefin Sans SemiBold" charset="0"/>
                <a:sym typeface="Arial" panose="020B0604020202020204"/>
              </a:rPr>
              <a:t> </a:t>
            </a:r>
            <a:r>
              <a:rPr lang="en-US" sz="4050" b="1" kern="0" dirty="0" err="1">
                <a:solidFill>
                  <a:prstClr val="black"/>
                </a:solidFill>
                <a:latin typeface="Josefin Sans SemiBold" charset="0"/>
                <a:cs typeface="Josefin Sans SemiBold" charset="0"/>
                <a:sym typeface="Arial" panose="020B0604020202020204"/>
              </a:rPr>
              <a:t>chơi</a:t>
            </a:r>
            <a:endParaRPr lang="en-US" sz="4050" b="1" kern="0" dirty="0">
              <a:solidFill>
                <a:prstClr val="black"/>
              </a:solidFill>
              <a:latin typeface="Josefin Sans SemiBold" charset="0"/>
              <a:cs typeface="Josefin Sans SemiBold" charset="0"/>
              <a:sym typeface="Arial" panose="020B0604020202020204"/>
            </a:endParaRPr>
          </a:p>
        </p:txBody>
      </p:sp>
      <p:sp>
        <p:nvSpPr>
          <p:cNvPr id="6" name="Rectangle 5">
            <a:extLst>
              <a:ext uri="{FF2B5EF4-FFF2-40B4-BE49-F238E27FC236}">
                <a16:creationId xmlns:a16="http://schemas.microsoft.com/office/drawing/2014/main" id="{50EC19C8-8B27-2F67-A3BA-116964C1172A}"/>
              </a:ext>
            </a:extLst>
          </p:cNvPr>
          <p:cNvSpPr/>
          <p:nvPr/>
        </p:nvSpPr>
        <p:spPr>
          <a:xfrm>
            <a:off x="2094256" y="1834604"/>
            <a:ext cx="6840716" cy="1815882"/>
          </a:xfrm>
          <a:prstGeom prst="rect">
            <a:avLst/>
          </a:prstGeom>
          <a:solidFill>
            <a:schemeClr val="accent4">
              <a:lumMod val="40000"/>
              <a:lumOff val="60000"/>
            </a:schemeClr>
          </a:solidFill>
        </p:spPr>
        <p:txBody>
          <a:bodyPr wrap="square">
            <a:spAutoFit/>
          </a:bodyPr>
          <a:lstStyle/>
          <a:p>
            <a:pPr defTabSz="685800">
              <a:buClr>
                <a:srgbClr val="000000"/>
              </a:buClr>
              <a:defRPr/>
            </a:pPr>
            <a:r>
              <a:rPr lang="pt-BR" sz="2800" dirty="0">
                <a:latin typeface="Times New Roman" panose="02020603050405020304" pitchFamily="18" charset="0"/>
                <a:ea typeface="Arial" panose="020B0604020202020204" pitchFamily="34" charset="0"/>
                <a:cs typeface="Times New Roman" panose="02020603050405020304" pitchFamily="18" charset="0"/>
              </a:rPr>
              <a:t>Mỗi lần chơi các nhóm tổ chức vòng tròn kể tên các đồ chơi dân gian phù hợp với lứa tuổi. Người kể sau không trùng tên đồ chơi đã được kể trước đó, ai kể cuối sẽ giành chiến thắng.</a:t>
            </a:r>
            <a:endParaRPr lang="en-US" sz="2700" kern="0" dirty="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sym typeface="Arial" panose="020B0604020202020204"/>
            </a:endParaRPr>
          </a:p>
        </p:txBody>
      </p:sp>
      <p:sp>
        <p:nvSpPr>
          <p:cNvPr id="7" name="TextBox 6">
            <a:extLst>
              <a:ext uri="{FF2B5EF4-FFF2-40B4-BE49-F238E27FC236}">
                <a16:creationId xmlns:a16="http://schemas.microsoft.com/office/drawing/2014/main" id="{1CF509B6-BB74-B48D-A90C-4CF985C998AB}"/>
              </a:ext>
            </a:extLst>
          </p:cNvPr>
          <p:cNvSpPr txBox="1"/>
          <p:nvPr/>
        </p:nvSpPr>
        <p:spPr>
          <a:xfrm>
            <a:off x="7494713" y="80460"/>
            <a:ext cx="1535963" cy="522259"/>
          </a:xfrm>
          <a:prstGeom prst="rect">
            <a:avLst/>
          </a:prstGeom>
          <a:solidFill>
            <a:srgbClr val="5DFC24"/>
          </a:solidFill>
        </p:spPr>
        <p:txBody>
          <a:bodyPr wrap="square">
            <a:spAutoFit/>
          </a:bodyPr>
          <a:lstStyle/>
          <a:p>
            <a:pPr algn="just">
              <a:lnSpc>
                <a:spcPct val="107000"/>
              </a:lnSpc>
              <a:spcAft>
                <a:spcPts val="800"/>
              </a:spcAft>
            </a:pPr>
            <a:r>
              <a:rPr lang="en-US" sz="2800" b="1" dirty="0" err="1">
                <a:solidFill>
                  <a:srgbClr val="002060"/>
                </a:solidFill>
                <a:latin typeface="Times New Roman" panose="02020603050405020304" pitchFamily="18" charset="0"/>
                <a:ea typeface="Times New Roman" panose="02020603050405020304" pitchFamily="18" charset="0"/>
              </a:rPr>
              <a:t>Nhóm</a:t>
            </a:r>
            <a:r>
              <a:rPr lang="en-US" sz="2800" b="1" dirty="0">
                <a:solidFill>
                  <a:srgbClr val="002060"/>
                </a:solidFill>
                <a:latin typeface="Times New Roman" panose="02020603050405020304" pitchFamily="18" charset="0"/>
                <a:ea typeface="Times New Roman" panose="02020603050405020304" pitchFamily="18" charset="0"/>
              </a:rPr>
              <a:t> 4</a:t>
            </a: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9" descr="Pictur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87" t="20541" r="6249" b="14493"/>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
          <p:cNvSpPr txBox="1">
            <a:spLocks noChangeArrowheads="1"/>
          </p:cNvSpPr>
          <p:nvPr/>
        </p:nvSpPr>
        <p:spPr>
          <a:xfrm>
            <a:off x="2189027" y="1040456"/>
            <a:ext cx="4000500" cy="89011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1435" tIns="25718" rIns="51435" bIns="25718">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indent="257175" algn="ctr">
              <a:lnSpc>
                <a:spcPct val="150000"/>
              </a:lnSpc>
              <a:spcBef>
                <a:spcPts val="1013"/>
              </a:spcBef>
            </a:pPr>
            <a:r>
              <a:rPr lang="en-US" sz="4125"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KẾT LUẬN</a:t>
            </a:r>
          </a:p>
        </p:txBody>
      </p:sp>
      <p:sp>
        <p:nvSpPr>
          <p:cNvPr id="2" name="TextBox 1">
            <a:extLst>
              <a:ext uri="{FF2B5EF4-FFF2-40B4-BE49-F238E27FC236}">
                <a16:creationId xmlns:a16="http://schemas.microsoft.com/office/drawing/2014/main" id="{A47BE715-A3FB-9896-E8BF-12D6E96A6F13}"/>
              </a:ext>
            </a:extLst>
          </p:cNvPr>
          <p:cNvSpPr txBox="1"/>
          <p:nvPr/>
        </p:nvSpPr>
        <p:spPr>
          <a:xfrm>
            <a:off x="353787" y="2307148"/>
            <a:ext cx="8463643" cy="1569660"/>
          </a:xfrm>
          <a:prstGeom prst="rect">
            <a:avLst/>
          </a:prstGeom>
          <a:solidFill>
            <a:srgbClr val="FFFF89"/>
          </a:solidFill>
          <a:ln w="19050">
            <a:solidFill>
              <a:srgbClr val="00297A"/>
            </a:solidFill>
          </a:ln>
        </p:spPr>
        <p:txBody>
          <a:bodyPr wrap="square" rtlCol="0" anchor="t">
            <a:spAutoFit/>
          </a:bodyPr>
          <a:lstStyle/>
          <a:p>
            <a:r>
              <a:rPr lang="en-US" sz="3200" b="1" dirty="0">
                <a:solidFill>
                  <a:srgbClr val="00297A"/>
                </a:solidFill>
                <a:ea typeface="Cambria" panose="020405030504060302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dễ</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kiếm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hấp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020004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A94AF23-1FB5-C9AA-FEDB-D48066AABA15}"/>
              </a:ext>
            </a:extLst>
          </p:cNvPr>
          <p:cNvPicPr>
            <a:picLocks noChangeAspect="1"/>
          </p:cNvPicPr>
          <p:nvPr/>
        </p:nvPicPr>
        <p:blipFill>
          <a:blip r:embed="rId3"/>
          <a:stretch>
            <a:fillRect/>
          </a:stretch>
        </p:blipFill>
        <p:spPr>
          <a:xfrm>
            <a:off x="-23260" y="0"/>
            <a:ext cx="9182437" cy="5138978"/>
          </a:xfrm>
          <a:prstGeom prst="rect">
            <a:avLst/>
          </a:prstGeom>
        </p:spPr>
      </p:pic>
      <p:pic>
        <p:nvPicPr>
          <p:cNvPr id="2" name="Picture 2" descr="F:\1-原创素材\1_mm1102\PPT\PPT_014\materaials\pageimg_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389" y="390540"/>
            <a:ext cx="5805011" cy="371284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Picture 2" descr="E:\丫头\png\小人\卡通类素材\yunf.png"/>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69503" y="390541"/>
            <a:ext cx="1010894" cy="42437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7586" y="219298"/>
            <a:ext cx="827024" cy="766865"/>
          </a:xfrm>
          <a:prstGeom prst="rect">
            <a:avLst/>
          </a:prstGeom>
        </p:spPr>
      </p:pic>
      <p:sp>
        <p:nvSpPr>
          <p:cNvPr id="49" name="文本框 18"/>
          <p:cNvSpPr txBox="1"/>
          <p:nvPr/>
        </p:nvSpPr>
        <p:spPr>
          <a:xfrm rot="20956820">
            <a:off x="608800" y="2373129"/>
            <a:ext cx="1787945" cy="854080"/>
          </a:xfrm>
          <a:prstGeom prst="rect">
            <a:avLst/>
          </a:prstGeom>
          <a:noFill/>
        </p:spPr>
        <p:txBody>
          <a:bodyPr wrap="square" rtlCol="0">
            <a:spAutoFit/>
          </a:bodyPr>
          <a:lstStyle/>
          <a:p>
            <a:pPr algn="ctr" defTabSz="685800">
              <a:defRPr/>
            </a:pPr>
            <a:r>
              <a:rPr lang="en-US" altLang="zh-CN" sz="4950" b="1" dirty="0">
                <a:ln w="285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panose="020B0604020202020204"/>
                <a:sym typeface="Arial" panose="020B0604020202020204"/>
              </a:rPr>
              <a:t>01</a:t>
            </a:r>
            <a:endParaRPr lang="zh-CN" altLang="en-US" sz="2400" b="1" dirty="0">
              <a:ln w="31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panose="020B0604020202020204"/>
              <a:sym typeface="Arial" panose="020B0604020202020204"/>
            </a:endParaRPr>
          </a:p>
        </p:txBody>
      </p:sp>
      <p:sp>
        <p:nvSpPr>
          <p:cNvPr id="28" name="Rectangle 27"/>
          <p:cNvSpPr/>
          <p:nvPr/>
        </p:nvSpPr>
        <p:spPr>
          <a:xfrm>
            <a:off x="2851785" y="2153602"/>
            <a:ext cx="4349115" cy="784830"/>
          </a:xfrm>
          <a:prstGeom prst="rect">
            <a:avLst/>
          </a:prstGeom>
        </p:spPr>
        <p:txBody>
          <a:bodyPr wrap="square">
            <a:spAutoFit/>
          </a:bodyPr>
          <a:lstStyle/>
          <a:p>
            <a:pPr algn="ctr" defTabSz="685800">
              <a:buClr>
                <a:srgbClr val="000000"/>
              </a:buClr>
              <a:defRPr/>
            </a:pPr>
            <a:r>
              <a:rPr lang="en-US" altLang="zh-CN" sz="4500" b="1" dirty="0" err="1">
                <a:solidFill>
                  <a:srgbClr val="FF1531"/>
                </a:solidFill>
                <a:latin typeface="Josefin Sans SemiBold" charset="0"/>
                <a:ea typeface="SimSun" panose="02010600030101010101" pitchFamily="2" charset="-122"/>
                <a:cs typeface="Josefin Sans SemiBold" charset="0"/>
                <a:sym typeface="Arial" panose="020B0604020202020204"/>
              </a:rPr>
              <a:t>Vận</a:t>
            </a:r>
            <a:r>
              <a:rPr lang="en-US" altLang="zh-CN" sz="4500" b="1" dirty="0">
                <a:solidFill>
                  <a:srgbClr val="FF1531"/>
                </a:solidFill>
                <a:latin typeface="Josefin Sans SemiBold" charset="0"/>
                <a:ea typeface="SimSun" panose="02010600030101010101" pitchFamily="2" charset="-122"/>
                <a:cs typeface="Josefin Sans SemiBold" charset="0"/>
                <a:sym typeface="Arial" panose="020B0604020202020204"/>
              </a:rPr>
              <a:t> </a:t>
            </a:r>
            <a:r>
              <a:rPr lang="en-US" altLang="zh-CN" sz="4500" b="1" dirty="0" err="1">
                <a:solidFill>
                  <a:srgbClr val="FF1531"/>
                </a:solidFill>
                <a:latin typeface="Josefin Sans SemiBold" charset="0"/>
                <a:ea typeface="SimSun" panose="02010600030101010101" pitchFamily="2" charset="-122"/>
                <a:cs typeface="Josefin Sans SemiBold" charset="0"/>
                <a:sym typeface="Arial" panose="020B0604020202020204"/>
              </a:rPr>
              <a:t>dụng</a:t>
            </a:r>
            <a:endParaRPr lang="en-US" altLang="zh-CN" sz="4500" b="1" dirty="0">
              <a:solidFill>
                <a:srgbClr val="FF1531"/>
              </a:solidFill>
              <a:latin typeface="Josefin Sans SemiBold" charset="0"/>
              <a:ea typeface="SimSun" panose="02010600030101010101" pitchFamily="2" charset="-122"/>
              <a:cs typeface="Josefin Sans SemiBold" charset="0"/>
              <a:sym typeface="Arial" panose="020B0604020202020204"/>
            </a:endParaRPr>
          </a:p>
        </p:txBody>
      </p:sp>
      <p:pic>
        <p:nvPicPr>
          <p:cNvPr id="3" name="Picture 2">
            <a:extLst>
              <a:ext uri="{FF2B5EF4-FFF2-40B4-BE49-F238E27FC236}">
                <a16:creationId xmlns:a16="http://schemas.microsoft.com/office/drawing/2014/main" id="{38EEC8F7-A5BD-88C2-F1FD-0F2A4991910F}"/>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1058186" y="2350779"/>
            <a:ext cx="960203" cy="885902"/>
          </a:xfrm>
          <a:prstGeom prst="rect">
            <a:avLst/>
          </a:prstGeom>
        </p:spPr>
      </p:pic>
    </p:spTree>
    <p:extLst>
      <p:ext uri="{BB962C8B-B14F-4D97-AF65-F5344CB8AC3E}">
        <p14:creationId xmlns:p14="http://schemas.microsoft.com/office/powerpoint/2010/main" val="175483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2" dur="1500" fill="hold"/>
                                        <p:tgtEl>
                                          <p:spTgt spid="8"/>
                                        </p:tgtEl>
                                        <p:attrNameLst>
                                          <p:attrName>ppt_x</p:attrName>
                                          <p:attrName>ppt_y</p:attrName>
                                        </p:attrNameLst>
                                      </p:cBhvr>
                                    </p:animMotion>
                                  </p:childTnLst>
                                </p:cTn>
                              </p:par>
                              <p:par>
                                <p:cTn id="13" presetID="3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F0B6F1-D1B0-EB83-274A-63E0ADCD240B}"/>
              </a:ext>
            </a:extLst>
          </p:cNvPr>
          <p:cNvPicPr>
            <a:picLocks noChangeAspect="1"/>
          </p:cNvPicPr>
          <p:nvPr/>
        </p:nvPicPr>
        <p:blipFill>
          <a:blip r:embed="rId3"/>
          <a:stretch>
            <a:fillRect/>
          </a:stretch>
        </p:blipFill>
        <p:spPr>
          <a:xfrm>
            <a:off x="-23260" y="0"/>
            <a:ext cx="9182437" cy="5138978"/>
          </a:xfrm>
          <a:prstGeom prst="rect">
            <a:avLst/>
          </a:prstGeom>
        </p:spPr>
      </p:pic>
      <p:pic>
        <p:nvPicPr>
          <p:cNvPr id="61443" name="Picture 3" descr="hoasen3454512-829663">
            <a:hlinkClick r:id="rId4" action="ppaction://hlinksldjump"/>
            <a:extLst>
              <a:ext uri="{FF2B5EF4-FFF2-40B4-BE49-F238E27FC236}">
                <a16:creationId xmlns:a16="http://schemas.microsoft.com/office/drawing/2014/main" id="{9D4E4B76-4F6F-8163-6442-BD6483E39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1650" y="6858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dot_clear">
            <a:extLst>
              <a:ext uri="{FF2B5EF4-FFF2-40B4-BE49-F238E27FC236}">
                <a16:creationId xmlns:a16="http://schemas.microsoft.com/office/drawing/2014/main" id="{F8B68E58-C60C-18C4-CE20-62273F5916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6979" y="2568179"/>
            <a:ext cx="7144" cy="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descr="dot_clear">
            <a:extLst>
              <a:ext uri="{FF2B5EF4-FFF2-40B4-BE49-F238E27FC236}">
                <a16:creationId xmlns:a16="http://schemas.microsoft.com/office/drawing/2014/main" id="{67C7A5E9-F2FD-2E1A-9B6B-C65EF7D5E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6979" y="2568179"/>
            <a:ext cx="7144" cy="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DSCN1630">
            <a:hlinkClick r:id="rId7" action="ppaction://hlinksldjump"/>
            <a:extLst>
              <a:ext uri="{FF2B5EF4-FFF2-40B4-BE49-F238E27FC236}">
                <a16:creationId xmlns:a16="http://schemas.microsoft.com/office/drawing/2014/main" id="{F2871B9E-6316-6E4A-409D-6B297F69876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57750" y="6858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descr="ANd9GcSz7B3SH9iAK9zgPloNJXdCp6hcKMn39Szi2kmfVPFNYaE5vvkUe8Ne6VUB">
            <a:hlinkClick r:id="rId9" action="ppaction://hlinksldjump"/>
            <a:extLst>
              <a:ext uri="{FF2B5EF4-FFF2-40B4-BE49-F238E27FC236}">
                <a16:creationId xmlns:a16="http://schemas.microsoft.com/office/drawing/2014/main" id="{A782C68B-42C7-33C7-73E3-7FE93E60C1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57750" y="291465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8" descr="ANd9GcT-cI9deJ1D1e9d5xhUenTOpixde9Vyh5kjvukKXvzyEjqBtfU3ZBsonvVHtw">
            <a:hlinkClick r:id="rId11" action="ppaction://hlinksldjump"/>
            <a:extLst>
              <a:ext uri="{FF2B5EF4-FFF2-40B4-BE49-F238E27FC236}">
                <a16:creationId xmlns:a16="http://schemas.microsoft.com/office/drawing/2014/main" id="{9D822B26-4006-F428-CBB7-736258EECCF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14500" y="291465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6">
            <a:extLst>
              <a:ext uri="{FF2B5EF4-FFF2-40B4-BE49-F238E27FC236}">
                <a16:creationId xmlns:a16="http://schemas.microsoft.com/office/drawing/2014/main" id="{B32BCC42-BD39-9F28-EA85-EDFFB7DE3C28}"/>
              </a:ext>
            </a:extLst>
          </p:cNvPr>
          <p:cNvGrpSpPr>
            <a:grpSpLocks/>
          </p:cNvGrpSpPr>
          <p:nvPr/>
        </p:nvGrpSpPr>
        <p:grpSpPr bwMode="auto">
          <a:xfrm>
            <a:off x="4851470" y="2901967"/>
            <a:ext cx="2286000" cy="1828800"/>
            <a:chOff x="2928" y="1776"/>
            <a:chExt cx="1776" cy="1440"/>
          </a:xfrm>
        </p:grpSpPr>
        <p:pic>
          <p:nvPicPr>
            <p:cNvPr id="26653" name="Picture 17" descr="hoa-hong-2-798148">
              <a:extLst>
                <a:ext uri="{FF2B5EF4-FFF2-40B4-BE49-F238E27FC236}">
                  <a16:creationId xmlns:a16="http://schemas.microsoft.com/office/drawing/2014/main" id="{F591785C-0E4C-337B-CB26-505DE6929B5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28" y="1776"/>
              <a:ext cx="1776"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4" name="Picture 18" descr="761208civf7vumcn">
              <a:extLst>
                <a:ext uri="{FF2B5EF4-FFF2-40B4-BE49-F238E27FC236}">
                  <a16:creationId xmlns:a16="http://schemas.microsoft.com/office/drawing/2014/main" id="{EBA6E4E1-E3A7-E3BE-FA46-1521DAD024A2}"/>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456" y="2304"/>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5" name="Picture 19" descr="761208civf7vumcn">
              <a:extLst>
                <a:ext uri="{FF2B5EF4-FFF2-40B4-BE49-F238E27FC236}">
                  <a16:creationId xmlns:a16="http://schemas.microsoft.com/office/drawing/2014/main" id="{42D19C46-62A9-2763-801C-C1AA1E4C2814}"/>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168" y="1920"/>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6" name="Picture 20" descr="761208civf7vumcn">
              <a:extLst>
                <a:ext uri="{FF2B5EF4-FFF2-40B4-BE49-F238E27FC236}">
                  <a16:creationId xmlns:a16="http://schemas.microsoft.com/office/drawing/2014/main" id="{4B2B8E8A-E515-D120-042B-6467A26A3E3D}"/>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032" y="2016"/>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33" name="Group 13">
            <a:extLst>
              <a:ext uri="{FF2B5EF4-FFF2-40B4-BE49-F238E27FC236}">
                <a16:creationId xmlns:a16="http://schemas.microsoft.com/office/drawing/2014/main" id="{61E54228-37F8-A255-29EF-4737228F20B2}"/>
              </a:ext>
            </a:extLst>
          </p:cNvPr>
          <p:cNvGrpSpPr>
            <a:grpSpLocks/>
          </p:cNvGrpSpPr>
          <p:nvPr/>
        </p:nvGrpSpPr>
        <p:grpSpPr bwMode="auto">
          <a:xfrm>
            <a:off x="4857750" y="692783"/>
            <a:ext cx="2286000" cy="1828800"/>
            <a:chOff x="3504" y="624"/>
            <a:chExt cx="1920" cy="1536"/>
          </a:xfrm>
        </p:grpSpPr>
        <p:pic>
          <p:nvPicPr>
            <p:cNvPr id="26649" name="Picture 27" descr="DSCN1629">
              <a:extLst>
                <a:ext uri="{FF2B5EF4-FFF2-40B4-BE49-F238E27FC236}">
                  <a16:creationId xmlns:a16="http://schemas.microsoft.com/office/drawing/2014/main" id="{6B543F12-A3ED-0F83-7416-196614F40D7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04" y="624"/>
              <a:ext cx="192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0" name="Picture 28" descr="761208civf7vumcn">
              <a:extLst>
                <a:ext uri="{FF2B5EF4-FFF2-40B4-BE49-F238E27FC236}">
                  <a16:creationId xmlns:a16="http://schemas.microsoft.com/office/drawing/2014/main" id="{2C06D008-6D02-5089-F4D6-8E712EC8C268}"/>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224" y="1344"/>
              <a:ext cx="379"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1" name="Picture 29" descr="761208civf7vumcn">
              <a:extLst>
                <a:ext uri="{FF2B5EF4-FFF2-40B4-BE49-F238E27FC236}">
                  <a16:creationId xmlns:a16="http://schemas.microsoft.com/office/drawing/2014/main" id="{174D7A88-E9BD-DBC4-DAA3-7FF58209B6D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971" y="832"/>
              <a:ext cx="379"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2" name="Picture 30" descr="761208civf7vumcn">
              <a:extLst>
                <a:ext uri="{FF2B5EF4-FFF2-40B4-BE49-F238E27FC236}">
                  <a16:creationId xmlns:a16="http://schemas.microsoft.com/office/drawing/2014/main" id="{ED634B00-BA5C-8FBD-CF63-2662C682AF1E}"/>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679" y="1088"/>
              <a:ext cx="379"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1">
            <a:extLst>
              <a:ext uri="{FF2B5EF4-FFF2-40B4-BE49-F238E27FC236}">
                <a16:creationId xmlns:a16="http://schemas.microsoft.com/office/drawing/2014/main" id="{86B63E20-925E-CC59-A4D1-44F227715007}"/>
              </a:ext>
            </a:extLst>
          </p:cNvPr>
          <p:cNvGrpSpPr>
            <a:grpSpLocks/>
          </p:cNvGrpSpPr>
          <p:nvPr/>
        </p:nvGrpSpPr>
        <p:grpSpPr bwMode="auto">
          <a:xfrm>
            <a:off x="1714500" y="2914650"/>
            <a:ext cx="2286000" cy="1828800"/>
            <a:chOff x="3888" y="624"/>
            <a:chExt cx="1776" cy="1440"/>
          </a:xfrm>
        </p:grpSpPr>
        <p:pic>
          <p:nvPicPr>
            <p:cNvPr id="26645" name="Picture 32" descr="DSC_9273">
              <a:extLst>
                <a:ext uri="{FF2B5EF4-FFF2-40B4-BE49-F238E27FC236}">
                  <a16:creationId xmlns:a16="http://schemas.microsoft.com/office/drawing/2014/main" id="{2916D430-678C-336D-8598-3DE1C98C982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88" y="624"/>
              <a:ext cx="1776"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6" name="Picture 33" descr="761208civf7vumcn">
              <a:extLst>
                <a:ext uri="{FF2B5EF4-FFF2-40B4-BE49-F238E27FC236}">
                  <a16:creationId xmlns:a16="http://schemas.microsoft.com/office/drawing/2014/main" id="{23EECBC3-D9BA-1DCA-6E11-C08BAF07B225}"/>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088" y="1296"/>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7" name="Picture 34" descr="761208civf7vumcn">
              <a:extLst>
                <a:ext uri="{FF2B5EF4-FFF2-40B4-BE49-F238E27FC236}">
                  <a16:creationId xmlns:a16="http://schemas.microsoft.com/office/drawing/2014/main" id="{444F511C-99DE-3580-64BF-8BB850604D21}"/>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368" y="1200"/>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8" name="Picture 35" descr="761208civf7vumcn">
              <a:extLst>
                <a:ext uri="{FF2B5EF4-FFF2-40B4-BE49-F238E27FC236}">
                  <a16:creationId xmlns:a16="http://schemas.microsoft.com/office/drawing/2014/main" id="{A5A2A39F-B869-990E-0CBA-6317A28C8121}"/>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944" y="816"/>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36">
            <a:extLst>
              <a:ext uri="{FF2B5EF4-FFF2-40B4-BE49-F238E27FC236}">
                <a16:creationId xmlns:a16="http://schemas.microsoft.com/office/drawing/2014/main" id="{056326AE-5131-BB5A-C548-22787C5B6609}"/>
              </a:ext>
            </a:extLst>
          </p:cNvPr>
          <p:cNvGrpSpPr>
            <a:grpSpLocks/>
          </p:cNvGrpSpPr>
          <p:nvPr/>
        </p:nvGrpSpPr>
        <p:grpSpPr bwMode="auto">
          <a:xfrm>
            <a:off x="1749826" y="666065"/>
            <a:ext cx="2286000" cy="1828800"/>
            <a:chOff x="96" y="624"/>
            <a:chExt cx="1872" cy="1440"/>
          </a:xfrm>
        </p:grpSpPr>
        <p:pic>
          <p:nvPicPr>
            <p:cNvPr id="26641" name="Picture 37" descr="11111HoaSen">
              <a:extLst>
                <a:ext uri="{FF2B5EF4-FFF2-40B4-BE49-F238E27FC236}">
                  <a16:creationId xmlns:a16="http://schemas.microsoft.com/office/drawing/2014/main" id="{A9C9F15C-073D-9122-9BF2-0595008EF6E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 y="624"/>
              <a:ext cx="187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Picture 38" descr="761208civf7vumcn">
              <a:extLst>
                <a:ext uri="{FF2B5EF4-FFF2-40B4-BE49-F238E27FC236}">
                  <a16:creationId xmlns:a16="http://schemas.microsoft.com/office/drawing/2014/main" id="{E7995D6D-05F2-086A-13E0-A3C8240750F7}"/>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64" y="1248"/>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39" descr="761208civf7vumcn">
              <a:extLst>
                <a:ext uri="{FF2B5EF4-FFF2-40B4-BE49-F238E27FC236}">
                  <a16:creationId xmlns:a16="http://schemas.microsoft.com/office/drawing/2014/main" id="{5C903C8A-5E22-5B17-3579-1107E1A625D9}"/>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296" y="960"/>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4" name="Picture 40" descr="761208civf7vumcn">
              <a:extLst>
                <a:ext uri="{FF2B5EF4-FFF2-40B4-BE49-F238E27FC236}">
                  <a16:creationId xmlns:a16="http://schemas.microsoft.com/office/drawing/2014/main" id="{BDC9E154-23E5-FA5E-E4DF-B7F4F46D5474}"/>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80" y="912"/>
              <a:ext cx="3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36" name="Text Box 41">
            <a:extLst>
              <a:ext uri="{FF2B5EF4-FFF2-40B4-BE49-F238E27FC236}">
                <a16:creationId xmlns:a16="http://schemas.microsoft.com/office/drawing/2014/main" id="{C591DDBC-99E5-CEB3-F963-B4AB8B301ABA}"/>
              </a:ext>
            </a:extLst>
          </p:cNvPr>
          <p:cNvSpPr txBox="1">
            <a:spLocks noChangeArrowheads="1"/>
          </p:cNvSpPr>
          <p:nvPr/>
        </p:nvSpPr>
        <p:spPr bwMode="auto">
          <a:xfrm>
            <a:off x="2057400" y="2571750"/>
            <a:ext cx="17145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a:solidFill>
                  <a:srgbClr val="0000FF"/>
                </a:solidFill>
              </a:rPr>
              <a:t>HOA SEN</a:t>
            </a:r>
          </a:p>
        </p:txBody>
      </p:sp>
      <p:sp>
        <p:nvSpPr>
          <p:cNvPr id="26637" name="Text Box 42">
            <a:extLst>
              <a:ext uri="{FF2B5EF4-FFF2-40B4-BE49-F238E27FC236}">
                <a16:creationId xmlns:a16="http://schemas.microsoft.com/office/drawing/2014/main" id="{E4419A0D-AEDC-5646-8A3D-F26693A859EC}"/>
              </a:ext>
            </a:extLst>
          </p:cNvPr>
          <p:cNvSpPr txBox="1">
            <a:spLocks noChangeArrowheads="1"/>
          </p:cNvSpPr>
          <p:nvPr/>
        </p:nvSpPr>
        <p:spPr bwMode="auto">
          <a:xfrm>
            <a:off x="5143500" y="2571750"/>
            <a:ext cx="17145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a:solidFill>
                  <a:srgbClr val="0000FF"/>
                </a:solidFill>
              </a:rPr>
              <a:t>HOA CÚC</a:t>
            </a:r>
          </a:p>
        </p:txBody>
      </p:sp>
      <p:sp>
        <p:nvSpPr>
          <p:cNvPr id="26638" name="Text Box 47">
            <a:extLst>
              <a:ext uri="{FF2B5EF4-FFF2-40B4-BE49-F238E27FC236}">
                <a16:creationId xmlns:a16="http://schemas.microsoft.com/office/drawing/2014/main" id="{2BE003A8-9CBA-621C-0D1F-510E4E9CA748}"/>
              </a:ext>
            </a:extLst>
          </p:cNvPr>
          <p:cNvSpPr txBox="1">
            <a:spLocks noChangeArrowheads="1"/>
          </p:cNvSpPr>
          <p:nvPr/>
        </p:nvSpPr>
        <p:spPr bwMode="auto">
          <a:xfrm>
            <a:off x="2057400" y="57151"/>
            <a:ext cx="5143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3600" b="1">
                <a:solidFill>
                  <a:srgbClr val="FF0000"/>
                </a:solidFill>
              </a:rPr>
              <a:t>Chăm sóc vườn hoa</a:t>
            </a:r>
          </a:p>
        </p:txBody>
      </p:sp>
      <p:sp>
        <p:nvSpPr>
          <p:cNvPr id="26639" name="Text Box 43">
            <a:extLst>
              <a:ext uri="{FF2B5EF4-FFF2-40B4-BE49-F238E27FC236}">
                <a16:creationId xmlns:a16="http://schemas.microsoft.com/office/drawing/2014/main" id="{05C8875E-AA15-F0B8-E3A6-42B95B4209DC}"/>
              </a:ext>
            </a:extLst>
          </p:cNvPr>
          <p:cNvSpPr txBox="1">
            <a:spLocks noChangeArrowheads="1"/>
          </p:cNvSpPr>
          <p:nvPr/>
        </p:nvSpPr>
        <p:spPr bwMode="auto">
          <a:xfrm>
            <a:off x="1943100" y="4845844"/>
            <a:ext cx="17145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a:solidFill>
                  <a:srgbClr val="0000FF"/>
                </a:solidFill>
              </a:rPr>
              <a:t>HOA SÚNG</a:t>
            </a:r>
          </a:p>
        </p:txBody>
      </p:sp>
      <p:sp>
        <p:nvSpPr>
          <p:cNvPr id="26640" name="Text Box 44">
            <a:extLst>
              <a:ext uri="{FF2B5EF4-FFF2-40B4-BE49-F238E27FC236}">
                <a16:creationId xmlns:a16="http://schemas.microsoft.com/office/drawing/2014/main" id="{AD62E209-3999-D3A2-8648-4A98CC8850A1}"/>
              </a:ext>
            </a:extLst>
          </p:cNvPr>
          <p:cNvSpPr txBox="1">
            <a:spLocks noChangeArrowheads="1"/>
          </p:cNvSpPr>
          <p:nvPr/>
        </p:nvSpPr>
        <p:spPr bwMode="auto">
          <a:xfrm>
            <a:off x="5372100" y="4845844"/>
            <a:ext cx="17145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a:solidFill>
                  <a:srgbClr val="0000FF"/>
                </a:solidFill>
              </a:rPr>
              <a:t>HOA HỒNG</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44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1443"/>
                  </p:tgtEl>
                </p:cond>
              </p:nextCondLst>
            </p:seq>
            <p:seq concurrent="1" nextAc="seek">
              <p:cTn id="8" restart="whenNotActive" fill="hold" evtFilter="cancelBubble" nodeType="interactiveSeq">
                <p:stCondLst>
                  <p:cond evt="onClick" delay="0">
                    <p:tgtEl>
                      <p:spTgt spid="6144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1448"/>
                  </p:tgtEl>
                </p:cond>
              </p:nextCondLst>
            </p:seq>
            <p:seq concurrent="1" nextAc="seek">
              <p:cTn id="14" restart="whenNotActive" fill="hold" evtFilter="cancelBubble" nodeType="interactiveSeq">
                <p:stCondLst>
                  <p:cond evt="onClick" delay="0">
                    <p:tgtEl>
                      <p:spTgt spid="61447"/>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1447"/>
                  </p:tgtEl>
                </p:cond>
              </p:nextCondLst>
            </p:seq>
            <p:seq concurrent="1" nextAc="seek">
              <p:cTn id="20" restart="whenNotActive" fill="hold" evtFilter="cancelBubble" nodeType="interactiveSeq">
                <p:stCondLst>
                  <p:cond evt="onClick" delay="0">
                    <p:tgtEl>
                      <p:spTgt spid="61446"/>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5133"/>
                                        </p:tgtEl>
                                        <p:attrNameLst>
                                          <p:attrName>style.visibility</p:attrName>
                                        </p:attrNameLst>
                                      </p:cBhvr>
                                      <p:to>
                                        <p:strVal val="visible"/>
                                      </p:to>
                                    </p:set>
                                    <p:animEffect transition="in" filter="fade">
                                      <p:cBhvr>
                                        <p:cTn id="25" dur="500"/>
                                        <p:tgtEl>
                                          <p:spTgt spid="5133"/>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144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07" r="5000"/>
          <a:stretch/>
        </p:blipFill>
        <p:spPr bwMode="auto">
          <a:xfrm>
            <a:off x="0" y="0"/>
            <a:ext cx="9144000" cy="563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0" descr="Kết quả hình ảnh cho hình kết thúc slid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25164" y="3435290"/>
            <a:ext cx="2107406" cy="20073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Kết quả hình ảnh cho hình kết thúc slid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3635" y="932055"/>
            <a:ext cx="750094" cy="21788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Kết quả hình ảnh cho hình kết thúc slid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265"/>
            <a:ext cx="1371600" cy="10144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Kết quả hình ảnh cho hình kết thúc slid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00350" y="285750"/>
            <a:ext cx="1371600" cy="10144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Kết quả hình ảnh cho hình kết thúc slid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86300" y="4265"/>
            <a:ext cx="1371600" cy="10144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Kết quả hình ảnh cho hình kết thúc slid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15100" y="0"/>
            <a:ext cx="1371600" cy="10144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324100" y="2497377"/>
            <a:ext cx="5613399" cy="746358"/>
          </a:xfrm>
          <a:prstGeom prst="rect">
            <a:avLst/>
          </a:prstGeom>
          <a:noFill/>
        </p:spPr>
        <p:txBody>
          <a:bodyPr wrap="square" lIns="68580" tIns="34290" rIns="68580" bIns="34290">
            <a:spAutoFit/>
          </a:bodyPr>
          <a:lstStyle/>
          <a:p>
            <a:pPr algn="ct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CHÚC CÁC EM HỌC TỐT</a:t>
            </a:r>
          </a:p>
        </p:txBody>
      </p:sp>
      <p:sp>
        <p:nvSpPr>
          <p:cNvPr id="11" name="Rectangle 10">
            <a:extLst>
              <a:ext uri="{FF2B5EF4-FFF2-40B4-BE49-F238E27FC236}">
                <a16:creationId xmlns:a16="http://schemas.microsoft.com/office/drawing/2014/main" id="{CC6BDFED-49D9-4501-08DF-9496F0363812}"/>
              </a:ext>
            </a:extLst>
          </p:cNvPr>
          <p:cNvSpPr/>
          <p:nvPr/>
        </p:nvSpPr>
        <p:spPr>
          <a:xfrm>
            <a:off x="1857830" y="1582977"/>
            <a:ext cx="6316024" cy="623248"/>
          </a:xfrm>
          <a:prstGeom prst="rect">
            <a:avLst/>
          </a:prstGeom>
          <a:noFill/>
        </p:spPr>
        <p:txBody>
          <a:bodyPr wrap="none" lIns="68580" tIns="34290" rIns="68580" bIns="34290">
            <a:spAutoFit/>
          </a:bodyPr>
          <a:lstStyle/>
          <a:p>
            <a:pPr algn="ctr"/>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TẠM BIỆT VÀ HẸN GẶP LẠI</a:t>
            </a:r>
          </a:p>
        </p:txBody>
      </p:sp>
    </p:spTree>
    <p:extLst>
      <p:ext uri="{BB962C8B-B14F-4D97-AF65-F5344CB8AC3E}">
        <p14:creationId xmlns:p14="http://schemas.microsoft.com/office/powerpoint/2010/main" val="108353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4DE9FD-E255-C44E-ADB0-D8FBAB2E1E41}"/>
              </a:ext>
            </a:extLst>
          </p:cNvPr>
          <p:cNvPicPr>
            <a:picLocks noChangeAspect="1"/>
          </p:cNvPicPr>
          <p:nvPr/>
        </p:nvPicPr>
        <p:blipFill>
          <a:blip r:embed="rId5"/>
          <a:stretch>
            <a:fillRect/>
          </a:stretch>
        </p:blipFill>
        <p:spPr>
          <a:xfrm>
            <a:off x="-23260" y="0"/>
            <a:ext cx="9182437" cy="5138978"/>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108616" y="2839387"/>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570710" y="3399417"/>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009491" y="3860331"/>
            <a:ext cx="390293" cy="424931"/>
          </a:xfrm>
          <a:prstGeom prst="rect">
            <a:avLst/>
          </a:prstGeom>
        </p:spPr>
      </p:pic>
      <p:sp>
        <p:nvSpPr>
          <p:cNvPr id="4" name="Snip Diagonal Corner Rectangle 3"/>
          <p:cNvSpPr/>
          <p:nvPr/>
        </p:nvSpPr>
        <p:spPr>
          <a:xfrm>
            <a:off x="260615" y="137916"/>
            <a:ext cx="7336523"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r>
              <a:rPr lang="en-US" sz="3200" b="1" dirty="0" err="1">
                <a:solidFill>
                  <a:srgbClr val="0070C0"/>
                </a:solidFill>
                <a:latin typeface="Times New Roman" pitchFamily="18" charset="0"/>
                <a:cs typeface="Times New Roman" pitchFamily="18" charset="0"/>
              </a:rPr>
              <a:t>Chọn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đáp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án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đúng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nhất</a:t>
            </a:r>
            <a:endParaRPr lang="en-US" sz="3200" b="1" dirty="0">
              <a:solidFill>
                <a:srgbClr val="0070C0"/>
              </a:solidFill>
              <a:latin typeface="Times New Roman" pitchFamily="18" charset="0"/>
              <a:cs typeface="Times New Roman" pitchFamily="18" charset="0"/>
            </a:endParaRPr>
          </a:p>
          <a:p>
            <a:pPr algn="ctr" defTabSz="685579">
              <a:defRPr/>
            </a:pPr>
            <a:r>
              <a:rPr lang="en-US" sz="3200" b="1" dirty="0" err="1">
                <a:solidFill>
                  <a:srgbClr val="0070C0"/>
                </a:solidFill>
                <a:latin typeface="Times New Roman" pitchFamily="18" charset="0"/>
                <a:cs typeface="Times New Roman" pitchFamily="18" charset="0"/>
              </a:rPr>
              <a:t>Đồ</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dân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gian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gì</a:t>
            </a:r>
            <a:r>
              <a:rPr lang="en-US" sz="3200" b="1" dirty="0">
                <a:solidFill>
                  <a:srgbClr val="0070C0"/>
                </a:solidFill>
                <a:latin typeface="Times New Roman" pitchFamily="18" charset="0"/>
                <a:cs typeface="Times New Roman" pitchFamily="18" charset="0"/>
              </a:rPr>
              <a:t>?</a:t>
            </a:r>
            <a:endParaRPr lang="vi-VN" sz="3200" b="1" dirty="0">
              <a:solidFill>
                <a:srgbClr val="0070C0"/>
              </a:solidFill>
              <a:latin typeface="Times New Roman" pitchFamily="18" charset="0"/>
              <a:cs typeface="Times New Roman" pitchFamily="18" charset="0"/>
            </a:endParaRPr>
          </a:p>
        </p:txBody>
      </p:sp>
      <p:sp>
        <p:nvSpPr>
          <p:cNvPr id="26" name="Rectangle 25"/>
          <p:cNvSpPr/>
          <p:nvPr/>
        </p:nvSpPr>
        <p:spPr>
          <a:xfrm>
            <a:off x="814087" y="4064205"/>
            <a:ext cx="4160699" cy="5773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en-US" sz="2800" b="1" dirty="0">
                <a:solidFill>
                  <a:prstClr val="black"/>
                </a:solidFill>
                <a:latin typeface="Times New Roman" pitchFamily="18" charset="0"/>
                <a:cs typeface="Times New Roman" pitchFamily="18" charset="0"/>
              </a:rPr>
              <a:t>D</a:t>
            </a:r>
            <a:r>
              <a:rPr lang="vi-VN"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Đáp</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án</a:t>
            </a:r>
            <a:r>
              <a:rPr lang="en-US" sz="2800" b="1" dirty="0">
                <a:solidFill>
                  <a:prstClr val="black"/>
                </a:solidFill>
                <a:latin typeface="Times New Roman" pitchFamily="18" charset="0"/>
                <a:cs typeface="Times New Roman" pitchFamily="18" charset="0"/>
              </a:rPr>
              <a:t> A B </a:t>
            </a:r>
            <a:r>
              <a:rPr lang="en-US" sz="2800" b="1" dirty="0" err="1">
                <a:solidFill>
                  <a:prstClr val="black"/>
                </a:solidFill>
                <a:latin typeface="Times New Roman" pitchFamily="18" charset="0"/>
                <a:cs typeface="Times New Roman" pitchFamily="18" charset="0"/>
              </a:rPr>
              <a:t>đúng</a:t>
            </a:r>
            <a:endParaRPr lang="vi-VN" sz="2800" b="1" dirty="0">
              <a:solidFill>
                <a:prstClr val="black"/>
              </a:solidFill>
              <a:latin typeface="Times New Roman" pitchFamily="18" charset="0"/>
              <a:cs typeface="Times New Roman" pitchFamily="18" charset="0"/>
            </a:endParaRPr>
          </a:p>
        </p:txBody>
      </p:sp>
      <p:sp>
        <p:nvSpPr>
          <p:cNvPr id="40" name="Cloud 39"/>
          <p:cNvSpPr/>
          <p:nvPr/>
        </p:nvSpPr>
        <p:spPr>
          <a:xfrm>
            <a:off x="-274515" y="3689174"/>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2" name="Rectangle 41"/>
          <p:cNvSpPr/>
          <p:nvPr/>
        </p:nvSpPr>
        <p:spPr>
          <a:xfrm>
            <a:off x="814087" y="2342503"/>
            <a:ext cx="8016762" cy="86936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itchFamily="18" charset="0"/>
                <a:cs typeface="Times New Roman" pitchFamily="18" charset="0"/>
              </a:rPr>
              <a:t>B.</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Chất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liệu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có</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sẵn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trong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thiên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nhiên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và</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đời</a:t>
            </a:r>
            <a:r>
              <a:rPr lang="en-US" sz="2800" b="1" dirty="0">
                <a:solidFill>
                  <a:prstClr val="black"/>
                </a:solidFill>
                <a:latin typeface="Times New Roman" pitchFamily="18" charset="0"/>
                <a:cs typeface="Times New Roman" pitchFamily="18" charset="0"/>
              </a:rPr>
              <a:t> </a:t>
            </a:r>
          </a:p>
          <a:p>
            <a:pPr defTabSz="685579">
              <a:defRPr/>
            </a:pPr>
            <a:r>
              <a:rPr lang="en-US" sz="2800" b="1" dirty="0" err="1">
                <a:solidFill>
                  <a:prstClr val="black"/>
                </a:solidFill>
                <a:latin typeface="Times New Roman" pitchFamily="18" charset="0"/>
                <a:cs typeface="Times New Roman" pitchFamily="18" charset="0"/>
              </a:rPr>
              <a:t>sống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của</a:t>
            </a:r>
            <a:r>
              <a:rPr lang="en-US" sz="2800" b="1" dirty="0">
                <a:solidFill>
                  <a:prstClr val="black"/>
                </a:solidFill>
                <a:latin typeface="Times New Roman" pitchFamily="18" charset="0"/>
                <a:cs typeface="Times New Roman" pitchFamily="18" charset="0"/>
              </a:rPr>
              <a:t> con </a:t>
            </a:r>
            <a:r>
              <a:rPr lang="en-US" sz="2800" b="1" dirty="0" err="1">
                <a:solidFill>
                  <a:prstClr val="black"/>
                </a:solidFill>
                <a:latin typeface="Times New Roman" pitchFamily="18" charset="0"/>
                <a:cs typeface="Times New Roman" pitchFamily="18" charset="0"/>
              </a:rPr>
              <a:t>người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như</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tre</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nứa</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giấy</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bột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gạo</a:t>
            </a:r>
            <a:r>
              <a:rPr lang="en-US" sz="2800" b="1" dirty="0">
                <a:solidFill>
                  <a:prstClr val="black"/>
                </a:solidFill>
                <a:latin typeface="Times New Roman" pitchFamily="18" charset="0"/>
                <a:cs typeface="Times New Roman" pitchFamily="18" charset="0"/>
              </a:rPr>
              <a:t>…</a:t>
            </a:r>
            <a:r>
              <a:rPr lang="vi-VN" sz="2800" b="1" dirty="0">
                <a:solidFill>
                  <a:prstClr val="black"/>
                </a:solidFill>
                <a:latin typeface="+mj-lt"/>
              </a:rPr>
              <a:t> </a:t>
            </a:r>
          </a:p>
        </p:txBody>
      </p:sp>
      <p:sp>
        <p:nvSpPr>
          <p:cNvPr id="43" name="Rectangle 42"/>
          <p:cNvSpPr/>
          <p:nvPr/>
        </p:nvSpPr>
        <p:spPr>
          <a:xfrm>
            <a:off x="833977" y="1543174"/>
            <a:ext cx="6319517" cy="6473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en-US" sz="2800" b="1" dirty="0">
                <a:solidFill>
                  <a:prstClr val="black"/>
                </a:solidFill>
                <a:latin typeface="Times New Roman" pitchFamily="18" charset="0"/>
                <a:cs typeface="Times New Roman" pitchFamily="18" charset="0"/>
              </a:rPr>
              <a:t>A</a:t>
            </a:r>
            <a:r>
              <a:rPr lang="vi-VN" sz="2800" b="1" dirty="0">
                <a:solidFill>
                  <a:prstClr val="black"/>
                </a:solidFill>
                <a:latin typeface="Times New Roman" pitchFamily="18" charset="0"/>
                <a:cs typeface="Times New Roman" pitchFamily="18" charset="0"/>
              </a:rPr>
              <a: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Đồ</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chơi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được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làm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thủ</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công</a:t>
            </a:r>
            <a:r>
              <a:rPr lang="vi-VN" sz="2800" b="1" dirty="0">
                <a:solidFill>
                  <a:prstClr val="black"/>
                </a:solidFill>
                <a:latin typeface="Times New Roman" pitchFamily="18" charset="0"/>
                <a:cs typeface="Times New Roman" pitchFamily="18" charset="0"/>
              </a:rPr>
              <a:t> </a:t>
            </a:r>
          </a:p>
        </p:txBody>
      </p:sp>
      <p:sp>
        <p:nvSpPr>
          <p:cNvPr id="44" name="Rectangle 43"/>
          <p:cNvSpPr/>
          <p:nvPr/>
        </p:nvSpPr>
        <p:spPr>
          <a:xfrm>
            <a:off x="814087" y="3345614"/>
            <a:ext cx="3680099" cy="5773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en-US" sz="2800" b="1" dirty="0">
                <a:solidFill>
                  <a:prstClr val="black"/>
                </a:solidFill>
                <a:latin typeface="Times New Roman" pitchFamily="18" charset="0"/>
                <a:cs typeface="Times New Roman" pitchFamily="18" charset="0"/>
              </a:rPr>
              <a:t>C</a:t>
            </a:r>
            <a:r>
              <a:rPr lang="vi-VN" sz="2800" b="1" dirty="0">
                <a:solidFill>
                  <a:prstClr val="black"/>
                </a:solidFill>
                <a:latin typeface="Times New Roman" pitchFamily="18" charset="0"/>
                <a:cs typeface="Times New Roman" pitchFamily="18" charset="0"/>
              </a:rPr>
              <a: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Đồ</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chơi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điện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tử</a:t>
            </a:r>
            <a:endParaRPr lang="vi-VN" sz="2800" b="1"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310933" y="4087356"/>
            <a:ext cx="663853" cy="531044"/>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rcRect r="3472"/>
          <a:stretch/>
        </p:blipFill>
        <p:spPr>
          <a:xfrm>
            <a:off x="6320128" y="1621539"/>
            <a:ext cx="603402" cy="528066"/>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60772" y="3362127"/>
            <a:ext cx="603557" cy="530398"/>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43357" y="2449794"/>
            <a:ext cx="603557" cy="530398"/>
          </a:xfrm>
          <a:prstGeom prst="rect">
            <a:avLst/>
          </a:prstGeom>
        </p:spPr>
      </p:pic>
      <p:pic>
        <p:nvPicPr>
          <p:cNvPr id="6" name="Picture 2" descr="DauChamHoi">
            <a:extLst>
              <a:ext uri="{FF2B5EF4-FFF2-40B4-BE49-F238E27FC236}">
                <a16:creationId xmlns:a16="http://schemas.microsoft.com/office/drawing/2014/main" id="{07373E03-A167-8F89-6155-37EEA736255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84081"/>
            <a:ext cx="928565" cy="93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6">
            <a:hlinkClick r:id="rId17" action="ppaction://hlinksldjump" highlightClick="1"/>
            <a:extLst>
              <a:ext uri="{FF2B5EF4-FFF2-40B4-BE49-F238E27FC236}">
                <a16:creationId xmlns:a16="http://schemas.microsoft.com/office/drawing/2014/main" id="{7F208570-1A3E-CE71-08FF-747B42EE4150}"/>
              </a:ext>
            </a:extLst>
          </p:cNvPr>
          <p:cNvSpPr>
            <a:spLocks noChangeArrowheads="1"/>
          </p:cNvSpPr>
          <p:nvPr/>
        </p:nvSpPr>
        <p:spPr bwMode="auto">
          <a:xfrm>
            <a:off x="8303394" y="4384110"/>
            <a:ext cx="855783" cy="767394"/>
          </a:xfrm>
          <a:prstGeom prst="actionButtonHome">
            <a:avLst/>
          </a:prstGeom>
          <a:gradFill rotWithShape="1">
            <a:gsLst>
              <a:gs pos="0">
                <a:srgbClr val="FF0000"/>
              </a:gs>
              <a:gs pos="100000">
                <a:srgbClr val="FF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en-US" sz="1500" b="1">
              <a:solidFill>
                <a:srgbClr val="008000"/>
              </a:solidFill>
            </a:endParaRPr>
          </a:p>
        </p:txBody>
      </p:sp>
    </p:spTree>
    <p:extLst>
      <p:ext uri="{BB962C8B-B14F-4D97-AF65-F5344CB8AC3E}">
        <p14:creationId xmlns:p14="http://schemas.microsoft.com/office/powerpoint/2010/main" val="15404159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anim calcmode="lin" valueType="num">
                                      <p:cBhvr>
                                        <p:cTn id="14" dur="500" fill="hold"/>
                                        <p:tgtEl>
                                          <p:spTgt spid="43"/>
                                        </p:tgtEl>
                                        <p:attrNameLst>
                                          <p:attrName>ppt_x</p:attrName>
                                        </p:attrNameLst>
                                      </p:cBhvr>
                                      <p:tavLst>
                                        <p:tav tm="0">
                                          <p:val>
                                            <p:strVal val="#ppt_x"/>
                                          </p:val>
                                        </p:tav>
                                        <p:tav tm="100000">
                                          <p:val>
                                            <p:strVal val="#ppt_x"/>
                                          </p:val>
                                        </p:tav>
                                      </p:tavLst>
                                    </p:anim>
                                    <p:anim calcmode="lin" valueType="num">
                                      <p:cBhvr>
                                        <p:cTn id="15" dur="500" fill="hold"/>
                                        <p:tgtEl>
                                          <p:spTgt spid="4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anim calcmode="lin" valueType="num">
                                      <p:cBhvr>
                                        <p:cTn id="26" dur="500" fill="hold"/>
                                        <p:tgtEl>
                                          <p:spTgt spid="44"/>
                                        </p:tgtEl>
                                        <p:attrNameLst>
                                          <p:attrName>ppt_x</p:attrName>
                                        </p:attrNameLst>
                                      </p:cBhvr>
                                      <p:tavLst>
                                        <p:tav tm="0">
                                          <p:val>
                                            <p:strVal val="#ppt_x"/>
                                          </p:val>
                                        </p:tav>
                                        <p:tav tm="100000">
                                          <p:val>
                                            <p:strVal val="#ppt_x"/>
                                          </p:val>
                                        </p:tav>
                                      </p:tavLst>
                                    </p:anim>
                                    <p:anim calcmode="lin" valueType="num">
                                      <p:cBhvr>
                                        <p:cTn id="27" dur="500" fill="hold"/>
                                        <p:tgtEl>
                                          <p:spTgt spid="4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anim calcmode="lin" valueType="num">
                                      <p:cBhvr>
                                        <p:cTn id="32" dur="500" fill="hold"/>
                                        <p:tgtEl>
                                          <p:spTgt spid="26"/>
                                        </p:tgtEl>
                                        <p:attrNameLst>
                                          <p:attrName>ppt_x</p:attrName>
                                        </p:attrNameLst>
                                      </p:cBhvr>
                                      <p:tavLst>
                                        <p:tav tm="0">
                                          <p:val>
                                            <p:strVal val="#ppt_x"/>
                                          </p:val>
                                        </p:tav>
                                        <p:tav tm="100000">
                                          <p:val>
                                            <p:strVal val="#ppt_x"/>
                                          </p:val>
                                        </p:tav>
                                      </p:tavLst>
                                    </p:anim>
                                    <p:anim calcmode="lin" valueType="num">
                                      <p:cBhvr>
                                        <p:cTn id="33" dur="500" fill="hold"/>
                                        <p:tgtEl>
                                          <p:spTgt spid="26"/>
                                        </p:tgtEl>
                                        <p:attrNameLst>
                                          <p:attrName>ppt_y</p:attrName>
                                        </p:attrNameLst>
                                      </p:cBhvr>
                                      <p:tavLst>
                                        <p:tav tm="0">
                                          <p:val>
                                            <p:strVal val="#ppt_y+.1"/>
                                          </p:val>
                                        </p:tav>
                                        <p:tav tm="100000">
                                          <p:val>
                                            <p:strVal val="#ppt_y"/>
                                          </p:val>
                                        </p:tav>
                                      </p:tavLst>
                                    </p:anim>
                                  </p:childTnLst>
                                </p:cTn>
                              </p:par>
                              <p:par>
                                <p:cTn id="34" presetID="8" presetClass="emph" presetSubtype="0" repeatCount="indefinite" fill="hold" nodeType="withEffect">
                                  <p:stCondLst>
                                    <p:cond delay="0"/>
                                  </p:stCondLst>
                                  <p:childTnLst>
                                    <p:animRot by="21600000">
                                      <p:cBhvr>
                                        <p:cTn id="35" dur="2250" fill="hold"/>
                                        <p:tgtEl>
                                          <p:spTgt spid="7"/>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500" fill="hold"/>
                                        <p:tgtEl>
                                          <p:spTgt spid="9"/>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11"/>
                                        </p:tgtEl>
                                        <p:attrNameLst>
                                          <p:attrName>r</p:attrName>
                                        </p:attrNameLst>
                                      </p:cBhvr>
                                    </p:animRot>
                                  </p:childTnLst>
                                </p:cTn>
                              </p:par>
                              <p:par>
                                <p:cTn id="40" presetID="2" presetClass="entr" presetSubtype="2" repeatCount="indefinite" fill="hold" grpId="0" nodeType="withEffect">
                                  <p:stCondLst>
                                    <p:cond delay="500"/>
                                  </p:stCondLst>
                                  <p:childTnLst>
                                    <p:set>
                                      <p:cBhvr>
                                        <p:cTn id="41" dur="1" fill="hold">
                                          <p:stCondLst>
                                            <p:cond delay="0"/>
                                          </p:stCondLst>
                                        </p:cTn>
                                        <p:tgtEl>
                                          <p:spTgt spid="40"/>
                                        </p:tgtEl>
                                        <p:attrNameLst>
                                          <p:attrName>style.visibility</p:attrName>
                                        </p:attrNameLst>
                                      </p:cBhvr>
                                      <p:to>
                                        <p:strVal val="visible"/>
                                      </p:to>
                                    </p:set>
                                    <p:anim calcmode="lin" valueType="num">
                                      <p:cBhvr additive="base">
                                        <p:cTn id="42" dur="20000" fill="hold"/>
                                        <p:tgtEl>
                                          <p:spTgt spid="40"/>
                                        </p:tgtEl>
                                        <p:attrNameLst>
                                          <p:attrName>ppt_x</p:attrName>
                                        </p:attrNameLst>
                                      </p:cBhvr>
                                      <p:tavLst>
                                        <p:tav tm="0">
                                          <p:val>
                                            <p:strVal val="1+#ppt_w/2"/>
                                          </p:val>
                                        </p:tav>
                                        <p:tav tm="100000">
                                          <p:val>
                                            <p:strVal val="#ppt_x"/>
                                          </p:val>
                                        </p:tav>
                                      </p:tavLst>
                                    </p:anim>
                                    <p:anim calcmode="lin" valueType="num">
                                      <p:cBhvr additive="base">
                                        <p:cTn id="43" dur="20000" fill="hold"/>
                                        <p:tgtEl>
                                          <p:spTgt spid="40"/>
                                        </p:tgtEl>
                                        <p:attrNameLst>
                                          <p:attrName>ppt_y</p:attrName>
                                        </p:attrNameLst>
                                      </p:cBhvr>
                                      <p:tavLst>
                                        <p:tav tm="0">
                                          <p:val>
                                            <p:strVal val="#ppt_y"/>
                                          </p:val>
                                        </p:tav>
                                        <p:tav tm="100000">
                                          <p:val>
                                            <p:strVal val="#ppt_y"/>
                                          </p:val>
                                        </p:tav>
                                      </p:tavLst>
                                    </p:anim>
                                  </p:childTnLst>
                                </p:cTn>
                              </p:par>
                              <p:par>
                                <p:cTn id="44" presetID="2" presetClass="entr" presetSubtype="8" repeatCount="indefinite" fill="hold" grpId="0" nodeType="withEffect">
                                  <p:stCondLst>
                                    <p:cond delay="50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20000" fill="hold"/>
                                        <p:tgtEl>
                                          <p:spTgt spid="41"/>
                                        </p:tgtEl>
                                        <p:attrNameLst>
                                          <p:attrName>ppt_x</p:attrName>
                                        </p:attrNameLst>
                                      </p:cBhvr>
                                      <p:tavLst>
                                        <p:tav tm="0">
                                          <p:val>
                                            <p:strVal val="0-#ppt_w/2"/>
                                          </p:val>
                                        </p:tav>
                                        <p:tav tm="100000">
                                          <p:val>
                                            <p:strVal val="#ppt_x"/>
                                          </p:val>
                                        </p:tav>
                                      </p:tavLst>
                                    </p:anim>
                                    <p:anim calcmode="lin" valueType="num">
                                      <p:cBhvr additive="base">
                                        <p:cTn id="4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6"/>
                                        </p:tgtEl>
                                        <p:attrNameLst>
                                          <p:attrName>fillcolor</p:attrName>
                                        </p:attrNameLst>
                                      </p:cBhvr>
                                      <p:to>
                                        <a:srgbClr val="FFF2CC"/>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47"/>
                                        </p:tgtEl>
                                        <p:attrNameLst>
                                          <p:attrName>style.visibility</p:attrName>
                                        </p:attrNameLst>
                                      </p:cBhvr>
                                      <p:to>
                                        <p:strVal val="visible"/>
                                      </p:to>
                                    </p:set>
                                    <p:anim calcmode="lin" valueType="num">
                                      <p:cBhvr>
                                        <p:cTn id="57" dur="250" fill="hold"/>
                                        <p:tgtEl>
                                          <p:spTgt spid="47"/>
                                        </p:tgtEl>
                                        <p:attrNameLst>
                                          <p:attrName>ppt_w</p:attrName>
                                        </p:attrNameLst>
                                      </p:cBhvr>
                                      <p:tavLst>
                                        <p:tav tm="0">
                                          <p:val>
                                            <p:strVal val="4*#ppt_w"/>
                                          </p:val>
                                        </p:tav>
                                        <p:tav tm="100000">
                                          <p:val>
                                            <p:strVal val="#ppt_w"/>
                                          </p:val>
                                        </p:tav>
                                      </p:tavLst>
                                    </p:anim>
                                    <p:anim calcmode="lin" valueType="num">
                                      <p:cBhvr>
                                        <p:cTn id="5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3" name="Check mark.wav"/>
                                        </p:tgtEl>
                                      </p:cMediaNode>
                                    </p:audio>
                                  </p:subTnLst>
                                </p:cTn>
                              </p:par>
                              <p:par>
                                <p:cTn id="59" presetID="1" presetClass="emph" presetSubtype="2" fill="hold" nodeType="withEffect">
                                  <p:stCondLst>
                                    <p:cond delay="1000"/>
                                  </p:stCondLst>
                                  <p:childTnLst>
                                    <p:animClr clrSpc="rgb" dir="cw">
                                      <p:cBhvr>
                                        <p:cTn id="60" dur="250" fill="hold"/>
                                        <p:tgtEl>
                                          <p:spTgt spid="26"/>
                                        </p:tgtEl>
                                        <p:attrNameLst>
                                          <p:attrName>fillcolor</p:attrName>
                                        </p:attrNameLst>
                                      </p:cBhvr>
                                      <p:to>
                                        <a:srgbClr val="00B050"/>
                                      </p:to>
                                    </p:animClr>
                                    <p:set>
                                      <p:cBhvr>
                                        <p:cTn id="61" dur="250" fill="hold"/>
                                        <p:tgtEl>
                                          <p:spTgt spid="26"/>
                                        </p:tgtEl>
                                        <p:attrNameLst>
                                          <p:attrName>fill.type</p:attrName>
                                        </p:attrNameLst>
                                      </p:cBhvr>
                                      <p:to>
                                        <p:strVal val="solid"/>
                                      </p:to>
                                    </p:set>
                                    <p:set>
                                      <p:cBhvr>
                                        <p:cTn id="6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4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42"/>
                                        </p:tgtEl>
                                        <p:attrNameLst>
                                          <p:attrName>fillcolor</p:attrName>
                                        </p:attrNameLst>
                                      </p:cBhvr>
                                      <p:to>
                                        <a:srgbClr val="FFF2CC"/>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53"/>
                                        </p:tgtEl>
                                        <p:attrNameLst>
                                          <p:attrName>style.visibility</p:attrName>
                                        </p:attrNameLst>
                                      </p:cBhvr>
                                      <p:to>
                                        <p:strVal val="visible"/>
                                      </p:to>
                                    </p:set>
                                    <p:anim calcmode="lin" valueType="num">
                                      <p:cBhvr>
                                        <p:cTn id="72" dur="250" fill="hold"/>
                                        <p:tgtEl>
                                          <p:spTgt spid="53"/>
                                        </p:tgtEl>
                                        <p:attrNameLst>
                                          <p:attrName>ppt_w</p:attrName>
                                        </p:attrNameLst>
                                      </p:cBhvr>
                                      <p:tavLst>
                                        <p:tav tm="0">
                                          <p:val>
                                            <p:strVal val="4*#ppt_w"/>
                                          </p:val>
                                        </p:tav>
                                        <p:tav tm="100000">
                                          <p:val>
                                            <p:strVal val="#ppt_w"/>
                                          </p:val>
                                        </p:tav>
                                      </p:tavLst>
                                    </p:anim>
                                    <p:anim calcmode="lin" valueType="num">
                                      <p:cBhvr>
                                        <p:cTn id="7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par>
                                <p:cTn id="74" presetID="1" presetClass="emph" presetSubtype="2" fill="hold" nodeType="withEffect">
                                  <p:stCondLst>
                                    <p:cond delay="1000"/>
                                  </p:stCondLst>
                                  <p:childTnLst>
                                    <p:animClr clrSpc="rgb" dir="cw">
                                      <p:cBhvr>
                                        <p:cTn id="75" dur="250" fill="hold"/>
                                        <p:tgtEl>
                                          <p:spTgt spid="42"/>
                                        </p:tgtEl>
                                        <p:attrNameLst>
                                          <p:attrName>fillcolor</p:attrName>
                                        </p:attrNameLst>
                                      </p:cBhvr>
                                      <p:to>
                                        <a:srgbClr val="FFFF00"/>
                                      </p:to>
                                    </p:animClr>
                                    <p:set>
                                      <p:cBhvr>
                                        <p:cTn id="76" dur="250" fill="hold"/>
                                        <p:tgtEl>
                                          <p:spTgt spid="42"/>
                                        </p:tgtEl>
                                        <p:attrNameLst>
                                          <p:attrName>fill.type</p:attrName>
                                        </p:attrNameLst>
                                      </p:cBhvr>
                                      <p:to>
                                        <p:strVal val="solid"/>
                                      </p:to>
                                    </p:set>
                                    <p:set>
                                      <p:cBhvr>
                                        <p:cTn id="7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8" restart="whenNotActive" fill="hold" evtFilter="cancelBubble" nodeType="interactiveSeq">
                <p:stCondLst>
                  <p:cond evt="onClick" delay="0">
                    <p:tgtEl>
                      <p:spTgt spid="4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43"/>
                                        </p:tgtEl>
                                        <p:attrNameLst>
                                          <p:attrName>fillcolor</p:attrName>
                                        </p:attrNameLst>
                                      </p:cBhvr>
                                      <p:to>
                                        <a:srgbClr val="FFF2CC"/>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51"/>
                                        </p:tgtEl>
                                        <p:attrNameLst>
                                          <p:attrName>style.visibility</p:attrName>
                                        </p:attrNameLst>
                                      </p:cBhvr>
                                      <p:to>
                                        <p:strVal val="visible"/>
                                      </p:to>
                                    </p:set>
                                    <p:anim calcmode="lin" valueType="num">
                                      <p:cBhvr>
                                        <p:cTn id="87" dur="250" fill="hold"/>
                                        <p:tgtEl>
                                          <p:spTgt spid="51"/>
                                        </p:tgtEl>
                                        <p:attrNameLst>
                                          <p:attrName>ppt_w</p:attrName>
                                        </p:attrNameLst>
                                      </p:cBhvr>
                                      <p:tavLst>
                                        <p:tav tm="0">
                                          <p:val>
                                            <p:strVal val="4*#ppt_w"/>
                                          </p:val>
                                        </p:tav>
                                        <p:tav tm="100000">
                                          <p:val>
                                            <p:strVal val="#ppt_w"/>
                                          </p:val>
                                        </p:tav>
                                      </p:tavLst>
                                    </p:anim>
                                    <p:anim calcmode="lin" valueType="num">
                                      <p:cBhvr>
                                        <p:cTn id="8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par>
                                <p:cTn id="89" presetID="1" presetClass="emph" presetSubtype="2" fill="hold" nodeType="withEffect">
                                  <p:stCondLst>
                                    <p:cond delay="1000"/>
                                  </p:stCondLst>
                                  <p:childTnLst>
                                    <p:animClr clrSpc="rgb" dir="cw">
                                      <p:cBhvr>
                                        <p:cTn id="90" dur="250" fill="hold"/>
                                        <p:tgtEl>
                                          <p:spTgt spid="43"/>
                                        </p:tgtEl>
                                        <p:attrNameLst>
                                          <p:attrName>fillcolor</p:attrName>
                                        </p:attrNameLst>
                                      </p:cBhvr>
                                      <p:to>
                                        <a:srgbClr val="FFFF00"/>
                                      </p:to>
                                    </p:animClr>
                                    <p:set>
                                      <p:cBhvr>
                                        <p:cTn id="91" dur="250" fill="hold"/>
                                        <p:tgtEl>
                                          <p:spTgt spid="43"/>
                                        </p:tgtEl>
                                        <p:attrNameLst>
                                          <p:attrName>fill.type</p:attrName>
                                        </p:attrNameLst>
                                      </p:cBhvr>
                                      <p:to>
                                        <p:strVal val="solid"/>
                                      </p:to>
                                    </p:set>
                                    <p:set>
                                      <p:cBhvr>
                                        <p:cTn id="9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4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44"/>
                                        </p:tgtEl>
                                        <p:attrNameLst>
                                          <p:attrName>fillcolor</p:attrName>
                                        </p:attrNameLst>
                                      </p:cBhvr>
                                      <p:to>
                                        <a:srgbClr val="FFF2CC"/>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250" fill="hold"/>
                                        <p:tgtEl>
                                          <p:spTgt spid="49"/>
                                        </p:tgtEl>
                                        <p:attrNameLst>
                                          <p:attrName>ppt_w</p:attrName>
                                        </p:attrNameLst>
                                      </p:cBhvr>
                                      <p:tavLst>
                                        <p:tav tm="0">
                                          <p:val>
                                            <p:strVal val="4*#ppt_w"/>
                                          </p:val>
                                        </p:tav>
                                        <p:tav tm="100000">
                                          <p:val>
                                            <p:strVal val="#ppt_w"/>
                                          </p:val>
                                        </p:tav>
                                      </p:tavLst>
                                    </p:anim>
                                    <p:anim calcmode="lin" valueType="num">
                                      <p:cBhvr>
                                        <p:cTn id="10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Wrong Buzzer.wav"/>
                                        </p:tgtEl>
                                      </p:cMediaNode>
                                    </p:audio>
                                  </p:subTnLst>
                                </p:cTn>
                              </p:par>
                              <p:par>
                                <p:cTn id="104" presetID="1" presetClass="emph" presetSubtype="2" fill="hold" nodeType="withEffect">
                                  <p:stCondLst>
                                    <p:cond delay="1000"/>
                                  </p:stCondLst>
                                  <p:childTnLst>
                                    <p:animClr clrSpc="rgb" dir="cw">
                                      <p:cBhvr>
                                        <p:cTn id="105" dur="250" fill="hold"/>
                                        <p:tgtEl>
                                          <p:spTgt spid="44"/>
                                        </p:tgtEl>
                                        <p:attrNameLst>
                                          <p:attrName>fillcolor</p:attrName>
                                        </p:attrNameLst>
                                      </p:cBhvr>
                                      <p:to>
                                        <a:srgbClr val="FFFF00"/>
                                      </p:to>
                                    </p:animClr>
                                    <p:set>
                                      <p:cBhvr>
                                        <p:cTn id="106" dur="250" fill="hold"/>
                                        <p:tgtEl>
                                          <p:spTgt spid="44"/>
                                        </p:tgtEl>
                                        <p:attrNameLst>
                                          <p:attrName>fill.type</p:attrName>
                                        </p:attrNameLst>
                                      </p:cBhvr>
                                      <p:to>
                                        <p:strVal val="solid"/>
                                      </p:to>
                                    </p:set>
                                    <p:set>
                                      <p:cBhvr>
                                        <p:cTn id="10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9DF97D-160D-339E-78C0-44B73708F548}"/>
              </a:ext>
            </a:extLst>
          </p:cNvPr>
          <p:cNvPicPr>
            <a:picLocks noChangeAspect="1"/>
          </p:cNvPicPr>
          <p:nvPr/>
        </p:nvPicPr>
        <p:blipFill>
          <a:blip r:embed="rId5"/>
          <a:stretch>
            <a:fillRect/>
          </a:stretch>
        </p:blipFill>
        <p:spPr>
          <a:xfrm>
            <a:off x="-23260" y="0"/>
            <a:ext cx="9182437" cy="5138978"/>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3039803"/>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16" y="3599833"/>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97" y="4060747"/>
            <a:ext cx="390293" cy="424931"/>
          </a:xfrm>
          <a:prstGeom prst="rect">
            <a:avLst/>
          </a:prstGeom>
        </p:spPr>
      </p:pic>
      <p:sp>
        <p:nvSpPr>
          <p:cNvPr id="4" name="Snip Diagonal Corner Rectangle 3"/>
          <p:cNvSpPr/>
          <p:nvPr/>
        </p:nvSpPr>
        <p:spPr>
          <a:xfrm>
            <a:off x="839243" y="149904"/>
            <a:ext cx="7846253"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Tìm</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đồ</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chơi</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dân</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gian</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trong</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những</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đáp</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án</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dưới</a:t>
            </a:r>
            <a:r>
              <a:rPr lang="en-US" sz="3200" b="1" spc="-100" dirty="0">
                <a:solidFill>
                  <a:srgbClr val="002060"/>
                </a:solidFill>
                <a:latin typeface="Times New Roman" pitchFamily="18" charset="0"/>
                <a:cs typeface="Times New Roman" pitchFamily="18" charset="0"/>
              </a:rPr>
              <a:t> </a:t>
            </a:r>
            <a:r>
              <a:rPr lang="en-US" sz="3200" b="1" spc="-100" dirty="0" err="1">
                <a:solidFill>
                  <a:srgbClr val="002060"/>
                </a:solidFill>
                <a:latin typeface="Times New Roman" pitchFamily="18" charset="0"/>
                <a:cs typeface="Times New Roman" pitchFamily="18" charset="0"/>
              </a:rPr>
              <a:t>đây</a:t>
            </a:r>
            <a:r>
              <a:rPr lang="en-US" sz="3200" b="1" spc="-100" dirty="0">
                <a:solidFill>
                  <a:srgbClr val="002060"/>
                </a:solidFill>
                <a:latin typeface="Times New Roman" pitchFamily="18" charset="0"/>
                <a:cs typeface="Times New Roman" pitchFamily="18" charset="0"/>
              </a:rPr>
              <a:t>?</a:t>
            </a:r>
            <a:endParaRPr lang="vi-VN" sz="3200" b="1" spc="-100" dirty="0">
              <a:solidFill>
                <a:srgbClr val="002060"/>
              </a:solidFill>
              <a:latin typeface="Times New Roman" pitchFamily="18" charset="0"/>
              <a:cs typeface="Times New Roman" pitchFamily="18" charset="0"/>
            </a:endParaRPr>
          </a:p>
        </p:txBody>
      </p:sp>
      <p:sp>
        <p:nvSpPr>
          <p:cNvPr id="26" name="Rectangle 25"/>
          <p:cNvSpPr/>
          <p:nvPr/>
        </p:nvSpPr>
        <p:spPr>
          <a:xfrm>
            <a:off x="637672" y="1690401"/>
            <a:ext cx="3680099" cy="10277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spc="-100" dirty="0">
                <a:solidFill>
                  <a:schemeClr val="tx1"/>
                </a:solidFill>
                <a:latin typeface="Times New Roman" pitchFamily="18" charset="0"/>
                <a:cs typeface="Times New Roman" pitchFamily="18" charset="0"/>
              </a:rPr>
              <a:t>A.</a:t>
            </a:r>
            <a:r>
              <a:rPr lang="en-US" sz="2800" b="1" spc="-100" dirty="0">
                <a:solidFill>
                  <a:schemeClr val="tx1"/>
                </a:solidFill>
                <a:latin typeface="Times New Roman" pitchFamily="18" charset="0"/>
                <a:cs typeface="Times New Roman" pitchFamily="18" charset="0"/>
              </a:rPr>
              <a:t> </a:t>
            </a:r>
            <a:r>
              <a:rPr lang="en-US" sz="2800" b="1" spc="-100" dirty="0" err="1">
                <a:solidFill>
                  <a:schemeClr val="tx1"/>
                </a:solidFill>
                <a:latin typeface="Times New Roman" pitchFamily="18" charset="0"/>
                <a:cs typeface="Times New Roman" pitchFamily="18" charset="0"/>
              </a:rPr>
              <a:t>Máy</a:t>
            </a:r>
            <a:r>
              <a:rPr lang="en-US" sz="2800" b="1" spc="-100" dirty="0">
                <a:solidFill>
                  <a:schemeClr val="tx1"/>
                </a:solidFill>
                <a:latin typeface="Times New Roman" pitchFamily="18" charset="0"/>
                <a:cs typeface="Times New Roman" pitchFamily="18" charset="0"/>
              </a:rPr>
              <a:t> bay </a:t>
            </a:r>
            <a:r>
              <a:rPr lang="en-US" sz="2800" b="1" spc="-100" dirty="0" err="1">
                <a:solidFill>
                  <a:schemeClr val="tx1"/>
                </a:solidFill>
                <a:latin typeface="Times New Roman" pitchFamily="18" charset="0"/>
                <a:cs typeface="Times New Roman" pitchFamily="18" charset="0"/>
              </a:rPr>
              <a:t>mô</a:t>
            </a:r>
            <a:r>
              <a:rPr lang="en-US" sz="2800" b="1" spc="-100" dirty="0">
                <a:solidFill>
                  <a:schemeClr val="tx1"/>
                </a:solidFill>
                <a:latin typeface="Times New Roman" pitchFamily="18" charset="0"/>
                <a:cs typeface="Times New Roman" pitchFamily="18" charset="0"/>
              </a:rPr>
              <a:t> </a:t>
            </a:r>
            <a:r>
              <a:rPr lang="en-US" sz="2800" b="1" spc="-100" dirty="0" err="1">
                <a:solidFill>
                  <a:schemeClr val="tx1"/>
                </a:solidFill>
                <a:latin typeface="Times New Roman" pitchFamily="18" charset="0"/>
                <a:cs typeface="Times New Roman" pitchFamily="18" charset="0"/>
              </a:rPr>
              <a:t>hình</a:t>
            </a:r>
            <a:endParaRPr lang="vi-VN" sz="2800" b="1" spc="-100" dirty="0">
              <a:solidFill>
                <a:schemeClr val="tx1"/>
              </a:solidFill>
              <a:latin typeface="Times New Roman" pitchFamily="18" charset="0"/>
              <a:cs typeface="Times New Roman" pitchFamily="18" charset="0"/>
            </a:endParaRPr>
          </a:p>
        </p:txBody>
      </p:sp>
      <p:sp>
        <p:nvSpPr>
          <p:cNvPr id="40" name="Cloud 39"/>
          <p:cNvSpPr/>
          <p:nvPr/>
        </p:nvSpPr>
        <p:spPr>
          <a:xfrm>
            <a:off x="-512509" y="386453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2" name="Rectangle 41"/>
          <p:cNvSpPr/>
          <p:nvPr/>
        </p:nvSpPr>
        <p:spPr>
          <a:xfrm>
            <a:off x="4607102" y="1678093"/>
            <a:ext cx="3680099" cy="10401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spc="-100" dirty="0">
                <a:solidFill>
                  <a:schemeClr val="tx1"/>
                </a:solidFill>
                <a:latin typeface="Times New Roman" pitchFamily="18" charset="0"/>
                <a:cs typeface="Times New Roman" pitchFamily="18" charset="0"/>
              </a:rPr>
              <a:t>B.</a:t>
            </a:r>
            <a:r>
              <a:rPr lang="en-US" sz="2800" b="1" spc="-100" dirty="0">
                <a:solidFill>
                  <a:schemeClr val="tx1"/>
                </a:solidFill>
                <a:latin typeface="Times New Roman" pitchFamily="18" charset="0"/>
                <a:cs typeface="Times New Roman" pitchFamily="18" charset="0"/>
              </a:rPr>
              <a:t> </a:t>
            </a:r>
            <a:r>
              <a:rPr lang="en-US" sz="2800" b="1" spc="-100" dirty="0" err="1">
                <a:solidFill>
                  <a:schemeClr val="tx1"/>
                </a:solidFill>
                <a:latin typeface="Times New Roman" pitchFamily="18" charset="0"/>
                <a:cs typeface="Times New Roman" pitchFamily="18" charset="0"/>
              </a:rPr>
              <a:t>Tò</a:t>
            </a:r>
            <a:r>
              <a:rPr lang="en-US" sz="2800" b="1" spc="-100" dirty="0">
                <a:solidFill>
                  <a:schemeClr val="tx1"/>
                </a:solidFill>
                <a:latin typeface="Times New Roman" pitchFamily="18" charset="0"/>
                <a:cs typeface="Times New Roman" pitchFamily="18" charset="0"/>
              </a:rPr>
              <a:t> he</a:t>
            </a:r>
            <a:r>
              <a:rPr lang="vi-VN" sz="2800" b="1" spc="-100" dirty="0">
                <a:solidFill>
                  <a:schemeClr val="tx1"/>
                </a:solidFill>
                <a:latin typeface="Times New Roman" pitchFamily="18" charset="0"/>
                <a:cs typeface="Times New Roman" pitchFamily="18" charset="0"/>
              </a:rPr>
              <a:t> </a:t>
            </a:r>
          </a:p>
        </p:txBody>
      </p:sp>
      <p:sp>
        <p:nvSpPr>
          <p:cNvPr id="43" name="Rectangle 42"/>
          <p:cNvSpPr/>
          <p:nvPr/>
        </p:nvSpPr>
        <p:spPr>
          <a:xfrm>
            <a:off x="605106" y="2942061"/>
            <a:ext cx="3680099" cy="11547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spc="-100" dirty="0">
                <a:solidFill>
                  <a:schemeClr val="tx1"/>
                </a:solidFill>
                <a:latin typeface="Times New Roman" pitchFamily="18" charset="0"/>
                <a:cs typeface="Times New Roman" pitchFamily="18" charset="0"/>
              </a:rPr>
              <a:t>C.</a:t>
            </a:r>
            <a:r>
              <a:rPr lang="en-US" sz="2800" b="1" spc="-100" dirty="0">
                <a:solidFill>
                  <a:schemeClr val="tx1"/>
                </a:solidFill>
                <a:latin typeface="Times New Roman" pitchFamily="18" charset="0"/>
                <a:cs typeface="Times New Roman" pitchFamily="18" charset="0"/>
              </a:rPr>
              <a:t> </a:t>
            </a:r>
            <a:r>
              <a:rPr lang="en-US" sz="2800" b="1" spc="-100" dirty="0" err="1">
                <a:solidFill>
                  <a:schemeClr val="tx1"/>
                </a:solidFill>
                <a:latin typeface="Times New Roman" pitchFamily="18" charset="0"/>
                <a:cs typeface="Times New Roman" pitchFamily="18" charset="0"/>
              </a:rPr>
              <a:t>Búp</a:t>
            </a:r>
            <a:r>
              <a:rPr lang="en-US" sz="2800" b="1" spc="-100" dirty="0">
                <a:solidFill>
                  <a:schemeClr val="tx1"/>
                </a:solidFill>
                <a:latin typeface="Times New Roman" pitchFamily="18" charset="0"/>
                <a:cs typeface="Times New Roman" pitchFamily="18" charset="0"/>
              </a:rPr>
              <a:t> </a:t>
            </a:r>
            <a:r>
              <a:rPr lang="en-US" sz="2800" b="1" spc="-100" dirty="0" err="1">
                <a:solidFill>
                  <a:schemeClr val="tx1"/>
                </a:solidFill>
                <a:latin typeface="Times New Roman" pitchFamily="18" charset="0"/>
                <a:cs typeface="Times New Roman" pitchFamily="18" charset="0"/>
              </a:rPr>
              <a:t>bê</a:t>
            </a:r>
            <a:endParaRPr lang="en-US" sz="2800" b="1" spc="-100" dirty="0">
              <a:solidFill>
                <a:schemeClr val="tx1"/>
              </a:solidFill>
              <a:latin typeface="Times New Roman" pitchFamily="18" charset="0"/>
              <a:cs typeface="Times New Roman" pitchFamily="18" charset="0"/>
            </a:endParaRPr>
          </a:p>
        </p:txBody>
      </p:sp>
      <p:sp>
        <p:nvSpPr>
          <p:cNvPr id="44" name="Rectangle 43"/>
          <p:cNvSpPr/>
          <p:nvPr/>
        </p:nvSpPr>
        <p:spPr>
          <a:xfrm>
            <a:off x="4597974" y="2905961"/>
            <a:ext cx="3680099" cy="11908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spc="-100" dirty="0">
                <a:solidFill>
                  <a:schemeClr val="tx1"/>
                </a:solidFill>
                <a:latin typeface="Times New Roman" pitchFamily="18" charset="0"/>
                <a:cs typeface="Times New Roman" pitchFamily="18" charset="0"/>
              </a:rPr>
              <a:t>D.</a:t>
            </a:r>
            <a:r>
              <a:rPr lang="en-US" sz="2800" b="1" spc="-100" dirty="0">
                <a:solidFill>
                  <a:schemeClr val="tx1"/>
                </a:solidFill>
                <a:latin typeface="Times New Roman" pitchFamily="18" charset="0"/>
                <a:cs typeface="Times New Roman" pitchFamily="18" charset="0"/>
              </a:rPr>
              <a:t> </a:t>
            </a:r>
            <a:r>
              <a:rPr lang="en-US" sz="2800" b="1" spc="-100" dirty="0" err="1">
                <a:solidFill>
                  <a:schemeClr val="tx1"/>
                </a:solidFill>
                <a:latin typeface="Times New Roman" pitchFamily="18" charset="0"/>
                <a:cs typeface="Times New Roman" pitchFamily="18" charset="0"/>
              </a:rPr>
              <a:t>Đàn</a:t>
            </a:r>
            <a:r>
              <a:rPr lang="en-US" sz="2800" b="1" spc="-100" dirty="0">
                <a:solidFill>
                  <a:schemeClr val="tx1"/>
                </a:solidFill>
                <a:latin typeface="Times New Roman" pitchFamily="18" charset="0"/>
                <a:cs typeface="Times New Roman" pitchFamily="18" charset="0"/>
              </a:rPr>
              <a:t> Piano</a:t>
            </a:r>
            <a:r>
              <a:rPr lang="vi-VN" sz="2800" b="1" spc="-100" dirty="0">
                <a:solidFill>
                  <a:schemeClr val="tx1"/>
                </a:solidFill>
                <a:latin typeface="Times New Roman" pitchFamily="18" charset="0"/>
                <a:cs typeface="Times New Roman" pitchFamily="18" charset="0"/>
              </a:rPr>
              <a:t> </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47624" y="1899041"/>
            <a:ext cx="604292" cy="531044"/>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614154" y="3255421"/>
            <a:ext cx="603402" cy="528066"/>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24262" y="3232349"/>
            <a:ext cx="603557" cy="530398"/>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44733" y="1974247"/>
            <a:ext cx="603557" cy="482845"/>
          </a:xfrm>
          <a:prstGeom prst="rect">
            <a:avLst/>
          </a:prstGeom>
        </p:spPr>
      </p:pic>
      <p:sp>
        <p:nvSpPr>
          <p:cNvPr id="3" name="AutoShape 6">
            <a:hlinkClick r:id="rId15" action="ppaction://hlinksldjump" highlightClick="1"/>
            <a:extLst>
              <a:ext uri="{FF2B5EF4-FFF2-40B4-BE49-F238E27FC236}">
                <a16:creationId xmlns:a16="http://schemas.microsoft.com/office/drawing/2014/main" id="{E779CFF8-19C7-6D96-2A90-35156D882E0B}"/>
              </a:ext>
            </a:extLst>
          </p:cNvPr>
          <p:cNvSpPr>
            <a:spLocks noChangeArrowheads="1"/>
          </p:cNvSpPr>
          <p:nvPr/>
        </p:nvSpPr>
        <p:spPr bwMode="auto">
          <a:xfrm>
            <a:off x="8303394" y="4371584"/>
            <a:ext cx="855783" cy="767394"/>
          </a:xfrm>
          <a:prstGeom prst="actionButtonHome">
            <a:avLst/>
          </a:prstGeom>
          <a:gradFill rotWithShape="1">
            <a:gsLst>
              <a:gs pos="0">
                <a:srgbClr val="FF0000"/>
              </a:gs>
              <a:gs pos="100000">
                <a:srgbClr val="FF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en-US" sz="1500" b="1">
              <a:solidFill>
                <a:srgbClr val="008000"/>
              </a:solidFill>
            </a:endParaRPr>
          </a:p>
        </p:txBody>
      </p:sp>
      <p:pic>
        <p:nvPicPr>
          <p:cNvPr id="5" name="Picture 2" descr="DauChamHoi">
            <a:extLst>
              <a:ext uri="{FF2B5EF4-FFF2-40B4-BE49-F238E27FC236}">
                <a16:creationId xmlns:a16="http://schemas.microsoft.com/office/drawing/2014/main" id="{0A4D3A34-3C8C-6FAB-BB4F-A4B0E4B14A5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84081"/>
            <a:ext cx="928565" cy="93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70258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D8C67F-310A-BCF9-5E90-E38E219B925D}"/>
              </a:ext>
            </a:extLst>
          </p:cNvPr>
          <p:cNvPicPr>
            <a:picLocks noChangeAspect="1"/>
          </p:cNvPicPr>
          <p:nvPr/>
        </p:nvPicPr>
        <p:blipFill>
          <a:blip r:embed="rId5"/>
          <a:stretch>
            <a:fillRect/>
          </a:stretch>
        </p:blipFill>
        <p:spPr>
          <a:xfrm>
            <a:off x="-23260" y="0"/>
            <a:ext cx="9182437" cy="5138978"/>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977173"/>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16" y="3537203"/>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97" y="3998117"/>
            <a:ext cx="390293" cy="424931"/>
          </a:xfrm>
          <a:prstGeom prst="rect">
            <a:avLst/>
          </a:prstGeom>
        </p:spPr>
      </p:pic>
      <p:sp>
        <p:nvSpPr>
          <p:cNvPr id="4" name="Snip Diagonal Corner Rectangle 3"/>
          <p:cNvSpPr/>
          <p:nvPr/>
        </p:nvSpPr>
        <p:spPr>
          <a:xfrm>
            <a:off x="395535" y="123479"/>
            <a:ext cx="7791447"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r>
              <a:rPr lang="en-US" sz="3200" b="1" spc="-100" dirty="0" err="1">
                <a:solidFill>
                  <a:srgbClr val="002060"/>
                </a:solidFill>
                <a:latin typeface="Times New Roman" panose="02020603050405020304" pitchFamily="18" charset="0"/>
                <a:cs typeface="Times New Roman" panose="02020603050405020304" pitchFamily="18" charset="0"/>
              </a:rPr>
              <a:t>Đâu</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không</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phải</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là</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đồ</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chơi</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dân</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gian</a:t>
            </a:r>
            <a:r>
              <a:rPr lang="en-US" sz="3200" b="1" spc="-100" dirty="0">
                <a:solidFill>
                  <a:srgbClr val="002060"/>
                </a:solidFill>
                <a:latin typeface="Times New Roman" panose="02020603050405020304" pitchFamily="18" charset="0"/>
                <a:cs typeface="Times New Roman" panose="02020603050405020304" pitchFamily="18" charset="0"/>
              </a:rPr>
              <a:t>? </a:t>
            </a:r>
            <a:endParaRPr lang="vi-VN" sz="3200" b="1" spc="-100" dirty="0">
              <a:solidFill>
                <a:srgbClr val="00206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95547" y="1615462"/>
            <a:ext cx="3680099" cy="11066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anose="02020603050405020304" pitchFamily="18" charset="0"/>
                <a:cs typeface="Times New Roman" panose="02020603050405020304" pitchFamily="18" charset="0"/>
              </a:rPr>
              <a:t>A.</a:t>
            </a:r>
            <a:r>
              <a:rPr lang="en-US" sz="2800" b="1" dirty="0">
                <a:solidFill>
                  <a:prstClr val="black"/>
                </a:solidFill>
                <a:latin typeface="Times New Roman" panose="02020603050405020304" pitchFamily="18" charset="0"/>
                <a:cs typeface="Times New Roman" panose="02020603050405020304" pitchFamily="18" charset="0"/>
              </a:rPr>
              <a:t> Chong </a:t>
            </a:r>
            <a:r>
              <a:rPr lang="en-US" sz="2800" b="1" dirty="0" err="1">
                <a:solidFill>
                  <a:prstClr val="black"/>
                </a:solidFill>
                <a:latin typeface="Times New Roman" panose="02020603050405020304" pitchFamily="18" charset="0"/>
                <a:cs typeface="Times New Roman" panose="02020603050405020304" pitchFamily="18" charset="0"/>
              </a:rPr>
              <a:t>chóng</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512509" y="3826960"/>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2" name="Rectangle 41"/>
          <p:cNvSpPr/>
          <p:nvPr/>
        </p:nvSpPr>
        <p:spPr>
          <a:xfrm>
            <a:off x="4597974" y="1615473"/>
            <a:ext cx="3680099" cy="11065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anose="02020603050405020304" pitchFamily="18" charset="0"/>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Diều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giấy</a:t>
            </a:r>
            <a:r>
              <a:rPr lang="vi-VN" sz="2800" b="1" dirty="0">
                <a:solidFill>
                  <a:prstClr val="black"/>
                </a:solidFill>
                <a:latin typeface="Times New Roman" panose="02020603050405020304" pitchFamily="18" charset="0"/>
                <a:cs typeface="Times New Roman" panose="02020603050405020304" pitchFamily="18" charset="0"/>
              </a:rPr>
              <a:t> </a:t>
            </a:r>
          </a:p>
        </p:txBody>
      </p:sp>
      <p:sp>
        <p:nvSpPr>
          <p:cNvPr id="43" name="Rectangle 42"/>
          <p:cNvSpPr/>
          <p:nvPr/>
        </p:nvSpPr>
        <p:spPr>
          <a:xfrm>
            <a:off x="385977" y="3023069"/>
            <a:ext cx="3680099" cy="11114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anose="02020603050405020304" pitchFamily="18" charset="0"/>
                <a:cs typeface="Times New Roman" panose="02020603050405020304" pitchFamily="18" charset="0"/>
              </a:rPr>
              <a:t>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Đàn</a:t>
            </a:r>
            <a:r>
              <a:rPr lang="en-US" sz="2800" b="1" dirty="0">
                <a:solidFill>
                  <a:prstClr val="black"/>
                </a:solidFill>
                <a:latin typeface="Times New Roman" panose="02020603050405020304" pitchFamily="18" charset="0"/>
                <a:cs typeface="Times New Roman" panose="02020603050405020304" pitchFamily="18" charset="0"/>
              </a:rPr>
              <a:t> vi-ô-</a:t>
            </a:r>
            <a:r>
              <a:rPr lang="en-US" sz="2800" b="1" dirty="0" err="1">
                <a:solidFill>
                  <a:prstClr val="black"/>
                </a:solidFill>
                <a:latin typeface="Times New Roman" panose="02020603050405020304" pitchFamily="18" charset="0"/>
                <a:cs typeface="Times New Roman" panose="02020603050405020304" pitchFamily="18" charset="0"/>
              </a:rPr>
              <a:t>lông</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597974" y="2961431"/>
            <a:ext cx="3680099" cy="11731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anose="02020603050405020304" pitchFamily="18" charset="0"/>
                <a:cs typeface="Times New Roman" panose="02020603050405020304" pitchFamily="18" charset="0"/>
              </a:rPr>
              <a:t>D. </a:t>
            </a:r>
            <a:r>
              <a:rPr lang="en-US" sz="2800" b="1" dirty="0" err="1">
                <a:solidFill>
                  <a:prstClr val="black"/>
                </a:solidFill>
                <a:latin typeface="Times New Roman" panose="02020603050405020304" pitchFamily="18" charset="0"/>
                <a:cs typeface="Times New Roman" panose="02020603050405020304" pitchFamily="18" charset="0"/>
              </a:rPr>
              <a:t>Đèn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lồng</a:t>
            </a:r>
            <a:endParaRPr lang="vi-VN" sz="2800" b="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55929" y="1945810"/>
            <a:ext cx="604292" cy="531044"/>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33068" y="3337460"/>
            <a:ext cx="603402"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03421" y="3244419"/>
            <a:ext cx="603557" cy="530398"/>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37538" y="1927350"/>
            <a:ext cx="549444" cy="482845"/>
          </a:xfrm>
          <a:prstGeom prst="rect">
            <a:avLst/>
          </a:prstGeom>
        </p:spPr>
      </p:pic>
      <p:sp>
        <p:nvSpPr>
          <p:cNvPr id="3" name="AutoShape 6">
            <a:hlinkClick r:id="rId14" action="ppaction://hlinksldjump" highlightClick="1"/>
            <a:extLst>
              <a:ext uri="{FF2B5EF4-FFF2-40B4-BE49-F238E27FC236}">
                <a16:creationId xmlns:a16="http://schemas.microsoft.com/office/drawing/2014/main" id="{45C36609-6DC2-3227-05CE-9CA590E9A3C5}"/>
              </a:ext>
            </a:extLst>
          </p:cNvPr>
          <p:cNvSpPr>
            <a:spLocks noChangeArrowheads="1"/>
          </p:cNvSpPr>
          <p:nvPr/>
        </p:nvSpPr>
        <p:spPr bwMode="auto">
          <a:xfrm>
            <a:off x="8303394" y="4371584"/>
            <a:ext cx="855783" cy="767394"/>
          </a:xfrm>
          <a:prstGeom prst="actionButtonHome">
            <a:avLst/>
          </a:prstGeom>
          <a:gradFill rotWithShape="1">
            <a:gsLst>
              <a:gs pos="0">
                <a:srgbClr val="FF0000"/>
              </a:gs>
              <a:gs pos="100000">
                <a:srgbClr val="FF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en-US" sz="1500" b="1">
              <a:solidFill>
                <a:srgbClr val="008000"/>
              </a:solidFill>
            </a:endParaRPr>
          </a:p>
        </p:txBody>
      </p:sp>
      <p:pic>
        <p:nvPicPr>
          <p:cNvPr id="5" name="Picture 2" descr="DauChamHoi">
            <a:extLst>
              <a:ext uri="{FF2B5EF4-FFF2-40B4-BE49-F238E27FC236}">
                <a16:creationId xmlns:a16="http://schemas.microsoft.com/office/drawing/2014/main" id="{C3C0A250-9126-11FF-4F7F-C9A99CBB16B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84081"/>
            <a:ext cx="928565" cy="93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1984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anim calcmode="lin" valueType="num">
                                      <p:cBhvr>
                                        <p:cTn id="24" dur="500" fill="hold"/>
                                        <p:tgtEl>
                                          <p:spTgt spid="43"/>
                                        </p:tgtEl>
                                        <p:attrNameLst>
                                          <p:attrName>ppt_x</p:attrName>
                                        </p:attrNameLst>
                                      </p:cBhvr>
                                      <p:tavLst>
                                        <p:tav tm="0">
                                          <p:val>
                                            <p:strVal val="#ppt_x"/>
                                          </p:val>
                                        </p:tav>
                                        <p:tav tm="100000">
                                          <p:val>
                                            <p:strVal val="#ppt_x"/>
                                          </p:val>
                                        </p:tav>
                                      </p:tavLst>
                                    </p:anim>
                                    <p:anim calcmode="lin" valueType="num">
                                      <p:cBhvr>
                                        <p:cTn id="25" dur="500" fill="hold"/>
                                        <p:tgtEl>
                                          <p:spTgt spid="43"/>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anim calcmode="lin" valueType="num">
                                      <p:cBhvr>
                                        <p:cTn id="30" dur="500" fill="hold"/>
                                        <p:tgtEl>
                                          <p:spTgt spid="44"/>
                                        </p:tgtEl>
                                        <p:attrNameLst>
                                          <p:attrName>ppt_x</p:attrName>
                                        </p:attrNameLst>
                                      </p:cBhvr>
                                      <p:tavLst>
                                        <p:tav tm="0">
                                          <p:val>
                                            <p:strVal val="#ppt_x"/>
                                          </p:val>
                                        </p:tav>
                                        <p:tav tm="100000">
                                          <p:val>
                                            <p:strVal val="#ppt_x"/>
                                          </p:val>
                                        </p:tav>
                                      </p:tavLst>
                                    </p:anim>
                                    <p:anim calcmode="lin" valueType="num">
                                      <p:cBhvr>
                                        <p:cTn id="31" dur="500" fill="hold"/>
                                        <p:tgtEl>
                                          <p:spTgt spid="44"/>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7"/>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9"/>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11"/>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20000" fill="hold"/>
                                        <p:tgtEl>
                                          <p:spTgt spid="40"/>
                                        </p:tgtEl>
                                        <p:attrNameLst>
                                          <p:attrName>ppt_x</p:attrName>
                                        </p:attrNameLst>
                                      </p:cBhvr>
                                      <p:tavLst>
                                        <p:tav tm="0">
                                          <p:val>
                                            <p:strVal val="1+#ppt_w/2"/>
                                          </p:val>
                                        </p:tav>
                                        <p:tav tm="100000">
                                          <p:val>
                                            <p:strVal val="#ppt_x"/>
                                          </p:val>
                                        </p:tav>
                                      </p:tavLst>
                                    </p:anim>
                                    <p:anim calcmode="lin" valueType="num">
                                      <p:cBhvr additive="base">
                                        <p:cTn id="41" dur="20000" fill="hold"/>
                                        <p:tgtEl>
                                          <p:spTgt spid="40"/>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20000" fill="hold"/>
                                        <p:tgtEl>
                                          <p:spTgt spid="41"/>
                                        </p:tgtEl>
                                        <p:attrNameLst>
                                          <p:attrName>ppt_x</p:attrName>
                                        </p:attrNameLst>
                                      </p:cBhvr>
                                      <p:tavLst>
                                        <p:tav tm="0">
                                          <p:val>
                                            <p:strVal val="0-#ppt_w/2"/>
                                          </p:val>
                                        </p:tav>
                                        <p:tav tm="100000">
                                          <p:val>
                                            <p:strVal val="#ppt_x"/>
                                          </p:val>
                                        </p:tav>
                                      </p:tavLst>
                                    </p:anim>
                                    <p:anim calcmode="lin" valueType="num">
                                      <p:cBhvr additive="base">
                                        <p:cTn id="45"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6"/>
                                        </p:tgtEl>
                                        <p:attrNameLst>
                                          <p:attrName>fillcolor</p:attrName>
                                        </p:attrNameLst>
                                      </p:cBhvr>
                                      <p:to>
                                        <a:srgbClr val="FFF2CC"/>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 calcmode="lin" valueType="num">
                                      <p:cBhvr>
                                        <p:cTn id="55" dur="250" fill="hold"/>
                                        <p:tgtEl>
                                          <p:spTgt spid="47"/>
                                        </p:tgtEl>
                                        <p:attrNameLst>
                                          <p:attrName>ppt_w</p:attrName>
                                        </p:attrNameLst>
                                      </p:cBhvr>
                                      <p:tavLst>
                                        <p:tav tm="0">
                                          <p:val>
                                            <p:strVal val="4*#ppt_w"/>
                                          </p:val>
                                        </p:tav>
                                        <p:tav tm="100000">
                                          <p:val>
                                            <p:strVal val="#ppt_w"/>
                                          </p:val>
                                        </p:tav>
                                      </p:tavLst>
                                    </p:anim>
                                    <p:anim calcmode="lin" valueType="num">
                                      <p:cBhvr>
                                        <p:cTn id="5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3" name="Wrong Buzzer.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 calcmode="lin" valueType="num">
                                      <p:cBhvr>
                                        <p:cTn id="70" dur="250" fill="hold"/>
                                        <p:tgtEl>
                                          <p:spTgt spid="53"/>
                                        </p:tgtEl>
                                        <p:attrNameLst>
                                          <p:attrName>ppt_w</p:attrName>
                                        </p:attrNameLst>
                                      </p:cBhvr>
                                      <p:tavLst>
                                        <p:tav tm="0">
                                          <p:val>
                                            <p:strVal val="4*#ppt_w"/>
                                          </p:val>
                                        </p:tav>
                                        <p:tav tm="100000">
                                          <p:val>
                                            <p:strVal val="#ppt_w"/>
                                          </p:val>
                                        </p:tav>
                                      </p:tavLst>
                                    </p:anim>
                                    <p:anim calcmode="lin" valueType="num">
                                      <p:cBhvr>
                                        <p:cTn id="7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3" name="Wrong Buzzer.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FFFF0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51"/>
                                        </p:tgtEl>
                                        <p:attrNameLst>
                                          <p:attrName>style.visibility</p:attrName>
                                        </p:attrNameLst>
                                      </p:cBhvr>
                                      <p:to>
                                        <p:strVal val="visible"/>
                                      </p:to>
                                    </p:set>
                                    <p:anim calcmode="lin" valueType="num">
                                      <p:cBhvr>
                                        <p:cTn id="85" dur="250" fill="hold"/>
                                        <p:tgtEl>
                                          <p:spTgt spid="51"/>
                                        </p:tgtEl>
                                        <p:attrNameLst>
                                          <p:attrName>ppt_w</p:attrName>
                                        </p:attrNameLst>
                                      </p:cBhvr>
                                      <p:tavLst>
                                        <p:tav tm="0">
                                          <p:val>
                                            <p:strVal val="4*#ppt_w"/>
                                          </p:val>
                                        </p:tav>
                                        <p:tav tm="100000">
                                          <p:val>
                                            <p:strVal val="#ppt_w"/>
                                          </p:val>
                                        </p:tav>
                                      </p:tavLst>
                                    </p:anim>
                                    <p:anim calcmode="lin" valueType="num">
                                      <p:cBhvr>
                                        <p:cTn id="8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Check mark.wav"/>
                                        </p:tgtEl>
                                      </p:cMediaNode>
                                    </p:audio>
                                  </p:subTnLst>
                                </p:cTn>
                              </p:par>
                              <p:par>
                                <p:cTn id="87" presetID="1" presetClass="emph" presetSubtype="2" fill="hold" nodeType="withEffect">
                                  <p:stCondLst>
                                    <p:cond delay="1000"/>
                                  </p:stCondLst>
                                  <p:childTnLst>
                                    <p:animClr clrSpc="rgb" dir="cw">
                                      <p:cBhvr>
                                        <p:cTn id="88" dur="250" fill="hold"/>
                                        <p:tgtEl>
                                          <p:spTgt spid="43"/>
                                        </p:tgtEl>
                                        <p:attrNameLst>
                                          <p:attrName>fillcolor</p:attrName>
                                        </p:attrNameLst>
                                      </p:cBhvr>
                                      <p:to>
                                        <a:srgbClr val="00B050"/>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4"/>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44"/>
                                        </p:tgtEl>
                                        <p:attrNameLst>
                                          <p:attrName>fillcolor</p:attrName>
                                        </p:attrNameLst>
                                      </p:cBhvr>
                                      <p:to>
                                        <a:srgbClr val="FFF2CC"/>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strVal val="4*#ppt_w"/>
                                          </p:val>
                                        </p:tav>
                                        <p:tav tm="100000">
                                          <p:val>
                                            <p:strVal val="#ppt_w"/>
                                          </p:val>
                                        </p:tav>
                                      </p:tavLst>
                                    </p:anim>
                                    <p:anim calcmode="lin" valueType="num">
                                      <p:cBhvr>
                                        <p:cTn id="10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3" name="Wrong Buzzer.wav"/>
                                        </p:tgtEl>
                                      </p:cMediaNode>
                                    </p:audio>
                                  </p:subTnLst>
                                </p:cTn>
                              </p:par>
                              <p:par>
                                <p:cTn id="102" presetID="1" presetClass="emph" presetSubtype="2" fill="hold" nodeType="withEffect">
                                  <p:stCondLst>
                                    <p:cond delay="1000"/>
                                  </p:stCondLst>
                                  <p:childTnLst>
                                    <p:animClr clrSpc="rgb" dir="cw">
                                      <p:cBhvr>
                                        <p:cTn id="103" dur="250" fill="hold"/>
                                        <p:tgtEl>
                                          <p:spTgt spid="44"/>
                                        </p:tgtEl>
                                        <p:attrNameLst>
                                          <p:attrName>fillcolor</p:attrName>
                                        </p:attrNameLst>
                                      </p:cBhvr>
                                      <p:to>
                                        <a:srgbClr val="FFFF00"/>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25" t="2222" r="5625" b="11536"/>
          <a:stretch/>
        </p:blipFill>
        <p:spPr bwMode="auto">
          <a:xfrm>
            <a:off x="1" y="-1"/>
            <a:ext cx="9176586" cy="516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541941" y="593372"/>
            <a:ext cx="2491708" cy="692497"/>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50" b="1" dirty="0">
                <a:ln/>
                <a:solidFill>
                  <a:srgbClr val="00CC00"/>
                </a:solidFill>
              </a:rPr>
              <a:t> </a:t>
            </a:r>
            <a:r>
              <a:rPr lang="en-US" sz="4050" b="1" dirty="0" err="1">
                <a:ln/>
                <a:solidFill>
                  <a:srgbClr val="00CC00"/>
                </a:solidFill>
              </a:rPr>
              <a:t>Khởi</a:t>
            </a:r>
            <a:r>
              <a:rPr lang="en-US" sz="4050" b="1" dirty="0">
                <a:ln/>
                <a:solidFill>
                  <a:srgbClr val="00CC00"/>
                </a:solidFill>
              </a:rPr>
              <a:t> </a:t>
            </a:r>
            <a:r>
              <a:rPr lang="en-US" sz="4050" b="1" dirty="0" err="1">
                <a:ln/>
                <a:solidFill>
                  <a:srgbClr val="00CC00"/>
                </a:solidFill>
              </a:rPr>
              <a:t>động</a:t>
            </a:r>
            <a:endParaRPr lang="en-US" sz="4050" b="1" dirty="0">
              <a:ln/>
              <a:solidFill>
                <a:srgbClr val="00CC00"/>
              </a:solidFill>
            </a:endParaRP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2317" b="96707" l="0" r="100000"/>
                    </a14:imgEffect>
                  </a14:imgLayer>
                </a14:imgProps>
              </a:ext>
              <a:ext uri="{28A0092B-C50C-407E-A947-70E740481C1C}">
                <a14:useLocalDpi xmlns:a14="http://schemas.microsoft.com/office/drawing/2010/main" val="0"/>
              </a:ext>
            </a:extLst>
          </a:blip>
          <a:stretch>
            <a:fillRect/>
          </a:stretch>
        </p:blipFill>
        <p:spPr>
          <a:xfrm>
            <a:off x="3845490" y="1143001"/>
            <a:ext cx="1869510" cy="1497069"/>
          </a:xfrm>
          <a:prstGeom prst="rect">
            <a:avLst/>
          </a:prstGeom>
        </p:spPr>
      </p:pic>
      <p:sp>
        <p:nvSpPr>
          <p:cNvPr id="5" name="TextBox 4"/>
          <p:cNvSpPr txBox="1"/>
          <p:nvPr/>
        </p:nvSpPr>
        <p:spPr>
          <a:xfrm>
            <a:off x="1257300" y="3026090"/>
            <a:ext cx="6286500" cy="1200329"/>
          </a:xfrm>
          <a:prstGeom prst="rect">
            <a:avLst/>
          </a:prstGeom>
          <a:noFill/>
        </p:spPr>
        <p:txBody>
          <a:bodyPr wrap="square" rtlCol="0">
            <a:spAutoFit/>
          </a:bodyPr>
          <a:lstStyle/>
          <a:p>
            <a:pPr algn="ctr"/>
            <a:r>
              <a:rPr lang="en-US" sz="3600" i="1" dirty="0" err="1"/>
              <a:t>Hãy</a:t>
            </a:r>
            <a:r>
              <a:rPr lang="en-US" sz="3600" i="1" dirty="0"/>
              <a:t> </a:t>
            </a:r>
            <a:r>
              <a:rPr lang="en-US" sz="3600" i="1" dirty="0" err="1"/>
              <a:t>kể</a:t>
            </a:r>
            <a:r>
              <a:rPr lang="en-US" sz="3600" i="1" dirty="0"/>
              <a:t> </a:t>
            </a:r>
            <a:r>
              <a:rPr lang="en-US" sz="3600" i="1" dirty="0" err="1"/>
              <a:t>tên</a:t>
            </a:r>
            <a:r>
              <a:rPr lang="en-US" sz="3600" i="1" dirty="0"/>
              <a:t> </a:t>
            </a:r>
            <a:r>
              <a:rPr lang="en-US" sz="3600" i="1" dirty="0" err="1"/>
              <a:t>một</a:t>
            </a:r>
            <a:r>
              <a:rPr lang="en-US" sz="3600" i="1" dirty="0"/>
              <a:t> </a:t>
            </a:r>
            <a:r>
              <a:rPr lang="en-US" sz="3600" i="1" dirty="0" err="1"/>
              <a:t>số</a:t>
            </a:r>
            <a:r>
              <a:rPr lang="en-US" sz="3600" i="1" dirty="0"/>
              <a:t> </a:t>
            </a:r>
            <a:r>
              <a:rPr lang="en-US" sz="3600" i="1" dirty="0" err="1"/>
              <a:t>đồ</a:t>
            </a:r>
            <a:r>
              <a:rPr lang="en-US" sz="3600" i="1" dirty="0"/>
              <a:t> </a:t>
            </a:r>
            <a:r>
              <a:rPr lang="en-US" sz="3600" i="1" dirty="0" err="1"/>
              <a:t>chơi</a:t>
            </a:r>
            <a:r>
              <a:rPr lang="en-US" sz="3600" i="1" dirty="0"/>
              <a:t> </a:t>
            </a:r>
            <a:r>
              <a:rPr lang="en-US" sz="3600" i="1" dirty="0" err="1"/>
              <a:t>dân</a:t>
            </a:r>
            <a:r>
              <a:rPr lang="en-US" sz="3600" i="1" dirty="0"/>
              <a:t> </a:t>
            </a:r>
            <a:r>
              <a:rPr lang="en-US" sz="3600" i="1" dirty="0" err="1"/>
              <a:t>gian</a:t>
            </a:r>
            <a:r>
              <a:rPr lang="en-US" sz="3600" i="1" dirty="0"/>
              <a:t> </a:t>
            </a:r>
            <a:r>
              <a:rPr lang="en-US" sz="3600" i="1" dirty="0" err="1"/>
              <a:t>mà</a:t>
            </a:r>
            <a:r>
              <a:rPr lang="en-US" sz="3600" i="1" dirty="0"/>
              <a:t> </a:t>
            </a:r>
            <a:r>
              <a:rPr lang="en-US" sz="3600" i="1" dirty="0" err="1"/>
              <a:t>em</a:t>
            </a:r>
            <a:r>
              <a:rPr lang="en-US" sz="3600" i="1" dirty="0"/>
              <a:t> </a:t>
            </a:r>
            <a:r>
              <a:rPr lang="en-US" sz="3600" i="1" dirty="0" err="1"/>
              <a:t>biết</a:t>
            </a:r>
            <a:r>
              <a:rPr lang="en-US" sz="3600" i="1" dirty="0"/>
              <a:t>?</a:t>
            </a:r>
          </a:p>
        </p:txBody>
      </p:sp>
    </p:spTree>
    <p:extLst>
      <p:ext uri="{BB962C8B-B14F-4D97-AF65-F5344CB8AC3E}">
        <p14:creationId xmlns:p14="http://schemas.microsoft.com/office/powerpoint/2010/main" val="387410915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D8C67F-310A-BCF9-5E90-E38E219B925D}"/>
              </a:ext>
            </a:extLst>
          </p:cNvPr>
          <p:cNvPicPr>
            <a:picLocks noChangeAspect="1"/>
          </p:cNvPicPr>
          <p:nvPr/>
        </p:nvPicPr>
        <p:blipFill>
          <a:blip r:embed="rId5"/>
          <a:stretch>
            <a:fillRect/>
          </a:stretch>
        </p:blipFill>
        <p:spPr>
          <a:xfrm>
            <a:off x="-23260" y="0"/>
            <a:ext cx="9182437" cy="5138978"/>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977173"/>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149032" y="4514231"/>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09075" y="4975145"/>
            <a:ext cx="390293" cy="424931"/>
          </a:xfrm>
          <a:prstGeom prst="rect">
            <a:avLst/>
          </a:prstGeom>
        </p:spPr>
      </p:pic>
      <p:sp>
        <p:nvSpPr>
          <p:cNvPr id="4" name="Snip Diagonal Corner Rectangle 3"/>
          <p:cNvSpPr/>
          <p:nvPr/>
        </p:nvSpPr>
        <p:spPr>
          <a:xfrm>
            <a:off x="395535" y="52109"/>
            <a:ext cx="8660783" cy="93661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r>
              <a:rPr lang="en-US" sz="3200" b="1" spc="-100" dirty="0" err="1">
                <a:solidFill>
                  <a:srgbClr val="002060"/>
                </a:solidFill>
                <a:latin typeface="Times New Roman" panose="02020603050405020304" pitchFamily="18" charset="0"/>
                <a:cs typeface="Times New Roman" panose="02020603050405020304" pitchFamily="18" charset="0"/>
              </a:rPr>
              <a:t>Em</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hãy</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cho</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biết</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tên</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gọi</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của</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đồ</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chơi</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dân</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gian</a:t>
            </a:r>
            <a:endParaRPr lang="en-US" sz="3200" b="1" spc="-100" dirty="0">
              <a:solidFill>
                <a:srgbClr val="002060"/>
              </a:solidFill>
              <a:latin typeface="Times New Roman" panose="02020603050405020304" pitchFamily="18" charset="0"/>
              <a:cs typeface="Times New Roman" panose="02020603050405020304" pitchFamily="18" charset="0"/>
            </a:endParaRPr>
          </a:p>
          <a:p>
            <a:pPr algn="ctr" defTabSz="685579">
              <a:defRPr/>
            </a:pP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dưới</a:t>
            </a:r>
            <a:r>
              <a:rPr lang="en-US" sz="3200" b="1" spc="-100" dirty="0">
                <a:solidFill>
                  <a:srgbClr val="002060"/>
                </a:solidFill>
                <a:latin typeface="Times New Roman" panose="02020603050405020304" pitchFamily="18" charset="0"/>
                <a:cs typeface="Times New Roman" panose="02020603050405020304" pitchFamily="18" charset="0"/>
              </a:rPr>
              <a:t> </a:t>
            </a:r>
            <a:r>
              <a:rPr lang="en-US" sz="3200" b="1" spc="-100" dirty="0" err="1">
                <a:solidFill>
                  <a:srgbClr val="002060"/>
                </a:solidFill>
                <a:latin typeface="Times New Roman" panose="02020603050405020304" pitchFamily="18" charset="0"/>
                <a:cs typeface="Times New Roman" panose="02020603050405020304" pitchFamily="18" charset="0"/>
              </a:rPr>
              <a:t>đây</a:t>
            </a:r>
            <a:r>
              <a:rPr lang="en-US" sz="3200" b="1" spc="-100" dirty="0">
                <a:solidFill>
                  <a:srgbClr val="002060"/>
                </a:solidFill>
                <a:latin typeface="Times New Roman" panose="02020603050405020304" pitchFamily="18" charset="0"/>
                <a:cs typeface="Times New Roman" panose="02020603050405020304" pitchFamily="18" charset="0"/>
              </a:rPr>
              <a:t>? </a:t>
            </a:r>
            <a:endParaRPr lang="vi-VN" sz="3200" b="1" spc="-100" dirty="0">
              <a:solidFill>
                <a:srgbClr val="00206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33125" y="2592490"/>
            <a:ext cx="3680099" cy="11066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anose="02020603050405020304" pitchFamily="18" charset="0"/>
                <a:cs typeface="Times New Roman" panose="02020603050405020304" pitchFamily="18" charset="0"/>
              </a:rPr>
              <a:t>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Đèn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ông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sao</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1149525" y="3601762"/>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79">
              <a:defRPr/>
            </a:pPr>
            <a:endParaRPr lang="vi-VN">
              <a:solidFill>
                <a:prstClr val="white"/>
              </a:solidFill>
            </a:endParaRPr>
          </a:p>
        </p:txBody>
      </p:sp>
      <p:sp>
        <p:nvSpPr>
          <p:cNvPr id="42" name="Rectangle 41"/>
          <p:cNvSpPr/>
          <p:nvPr/>
        </p:nvSpPr>
        <p:spPr>
          <a:xfrm>
            <a:off x="4635552" y="2592501"/>
            <a:ext cx="3680099" cy="11065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vi-VN" sz="2800" b="1" dirty="0">
                <a:solidFill>
                  <a:prstClr val="black"/>
                </a:solidFill>
                <a:latin typeface="Times New Roman" panose="02020603050405020304" pitchFamily="18" charset="0"/>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Diều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giấy</a:t>
            </a:r>
            <a:r>
              <a:rPr lang="vi-VN" sz="2800" b="1" dirty="0">
                <a:solidFill>
                  <a:prstClr val="black"/>
                </a:solidFill>
                <a:latin typeface="Times New Roman" panose="02020603050405020304" pitchFamily="18" charset="0"/>
                <a:cs typeface="Times New Roman" panose="02020603050405020304" pitchFamily="18" charset="0"/>
              </a:rPr>
              <a:t> </a:t>
            </a:r>
          </a:p>
        </p:txBody>
      </p:sp>
      <p:sp>
        <p:nvSpPr>
          <p:cNvPr id="43" name="Rectangle 42"/>
          <p:cNvSpPr/>
          <p:nvPr/>
        </p:nvSpPr>
        <p:spPr>
          <a:xfrm>
            <a:off x="4648078" y="3943871"/>
            <a:ext cx="3680099" cy="11114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en-US" sz="2800" b="1" dirty="0">
                <a:solidFill>
                  <a:prstClr val="black"/>
                </a:solidFill>
                <a:latin typeface="Times New Roman" panose="02020603050405020304" pitchFamily="18" charset="0"/>
                <a:cs typeface="Times New Roman" panose="02020603050405020304" pitchFamily="18" charset="0"/>
              </a:rPr>
              <a:t>D</a:t>
            </a:r>
            <a:r>
              <a:rPr lang="vi-VN" sz="2800" b="1" dirty="0">
                <a:solidFill>
                  <a:prstClr val="black"/>
                </a:solidFill>
                <a:latin typeface="Times New Roman" panose="02020603050405020304" pitchFamily="18" charset="0"/>
                <a:cs typeface="Times New Roman" panose="02020603050405020304" pitchFamily="18" charset="0"/>
              </a:rPr>
              <a: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Đầu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lân</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14290" y="3938459"/>
            <a:ext cx="3680099" cy="11731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defTabSz="685579">
              <a:defRPr/>
            </a:pPr>
            <a:r>
              <a:rPr lang="en-US" sz="2800" b="1" dirty="0">
                <a:solidFill>
                  <a:prstClr val="black"/>
                </a:solidFill>
                <a:latin typeface="Times New Roman" panose="02020603050405020304" pitchFamily="18" charset="0"/>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Mặt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nạ</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giấy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bồi</a:t>
            </a:r>
            <a:endParaRPr lang="vi-VN" sz="2800" b="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93507" y="2922838"/>
            <a:ext cx="604292" cy="531044"/>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95169" y="4258262"/>
            <a:ext cx="603402"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19737" y="4221447"/>
            <a:ext cx="603557" cy="530398"/>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5116" y="2904378"/>
            <a:ext cx="549444" cy="482845"/>
          </a:xfrm>
          <a:prstGeom prst="rect">
            <a:avLst/>
          </a:prstGeom>
        </p:spPr>
      </p:pic>
      <p:sp>
        <p:nvSpPr>
          <p:cNvPr id="3" name="AutoShape 6">
            <a:hlinkClick r:id="rId14" action="ppaction://hlinksldjump" highlightClick="1"/>
            <a:extLst>
              <a:ext uri="{FF2B5EF4-FFF2-40B4-BE49-F238E27FC236}">
                <a16:creationId xmlns:a16="http://schemas.microsoft.com/office/drawing/2014/main" id="{45C36609-6DC2-3227-05CE-9CA590E9A3C5}"/>
              </a:ext>
            </a:extLst>
          </p:cNvPr>
          <p:cNvSpPr>
            <a:spLocks noChangeArrowheads="1"/>
          </p:cNvSpPr>
          <p:nvPr/>
        </p:nvSpPr>
        <p:spPr bwMode="auto">
          <a:xfrm>
            <a:off x="8303394" y="4371584"/>
            <a:ext cx="855783" cy="767394"/>
          </a:xfrm>
          <a:prstGeom prst="actionButtonHome">
            <a:avLst/>
          </a:prstGeom>
          <a:gradFill rotWithShape="1">
            <a:gsLst>
              <a:gs pos="0">
                <a:srgbClr val="FF0000"/>
              </a:gs>
              <a:gs pos="100000">
                <a:srgbClr val="FF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en-US" sz="1500" b="1">
              <a:solidFill>
                <a:srgbClr val="008000"/>
              </a:solidFill>
            </a:endParaRPr>
          </a:p>
        </p:txBody>
      </p:sp>
      <p:pic>
        <p:nvPicPr>
          <p:cNvPr id="5" name="Picture 2" descr="DauChamHoi">
            <a:extLst>
              <a:ext uri="{FF2B5EF4-FFF2-40B4-BE49-F238E27FC236}">
                <a16:creationId xmlns:a16="http://schemas.microsoft.com/office/drawing/2014/main" id="{C3C0A250-9126-11FF-4F7F-C9A99CBB16B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84081"/>
            <a:ext cx="928565" cy="93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56F7A1B-14C4-B271-2D9D-FD25D941289E}"/>
              </a:ext>
            </a:extLst>
          </p:cNvPr>
          <p:cNvPicPr>
            <a:picLocks noChangeAspect="1"/>
          </p:cNvPicPr>
          <p:nvPr/>
        </p:nvPicPr>
        <p:blipFill rotWithShape="1">
          <a:blip r:embed="rId16">
            <a:extLst>
              <a:ext uri="{BEBA8EAE-BF5A-486C-A8C5-ECC9F3942E4B}">
                <a14:imgProps xmlns:a14="http://schemas.microsoft.com/office/drawing/2010/main">
                  <a14:imgLayer r:embed="rId17">
                    <a14:imgEffect>
                      <a14:sharpenSoften amount="50000"/>
                    </a14:imgEffect>
                    <a14:imgEffect>
                      <a14:saturation sat="200000"/>
                    </a14:imgEffect>
                  </a14:imgLayer>
                </a14:imgProps>
              </a:ext>
            </a:extLst>
          </a:blip>
          <a:srcRect l="54286" t="67742" r="-1071" b="236"/>
          <a:stretch/>
        </p:blipFill>
        <p:spPr>
          <a:xfrm>
            <a:off x="3532699" y="963981"/>
            <a:ext cx="1950507" cy="1693295"/>
          </a:xfrm>
          <a:prstGeom prst="rect">
            <a:avLst/>
          </a:prstGeom>
        </p:spPr>
      </p:pic>
    </p:spTree>
    <p:extLst>
      <p:ext uri="{BB962C8B-B14F-4D97-AF65-F5344CB8AC3E}">
        <p14:creationId xmlns:p14="http://schemas.microsoft.com/office/powerpoint/2010/main" val="13578006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anim calcmode="lin" valueType="num">
                                      <p:cBhvr>
                                        <p:cTn id="19" dur="500" fill="hold"/>
                                        <p:tgtEl>
                                          <p:spTgt spid="44"/>
                                        </p:tgtEl>
                                        <p:attrNameLst>
                                          <p:attrName>ppt_x</p:attrName>
                                        </p:attrNameLst>
                                      </p:cBhvr>
                                      <p:tavLst>
                                        <p:tav tm="0">
                                          <p:val>
                                            <p:strVal val="#ppt_x"/>
                                          </p:val>
                                        </p:tav>
                                        <p:tav tm="100000">
                                          <p:val>
                                            <p:strVal val="#ppt_x"/>
                                          </p:val>
                                        </p:tav>
                                      </p:tavLst>
                                    </p:anim>
                                    <p:anim calcmode="lin" valueType="num">
                                      <p:cBhvr>
                                        <p:cTn id="20" dur="500" fill="hold"/>
                                        <p:tgtEl>
                                          <p:spTgt spid="4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anim calcmode="lin" valueType="num">
                                      <p:cBhvr>
                                        <p:cTn id="25" dur="500" fill="hold"/>
                                        <p:tgtEl>
                                          <p:spTgt spid="43"/>
                                        </p:tgtEl>
                                        <p:attrNameLst>
                                          <p:attrName>ppt_x</p:attrName>
                                        </p:attrNameLst>
                                      </p:cBhvr>
                                      <p:tavLst>
                                        <p:tav tm="0">
                                          <p:val>
                                            <p:strVal val="#ppt_x"/>
                                          </p:val>
                                        </p:tav>
                                        <p:tav tm="100000">
                                          <p:val>
                                            <p:strVal val="#ppt_x"/>
                                          </p:val>
                                        </p:tav>
                                      </p:tavLst>
                                    </p:anim>
                                    <p:anim calcmode="lin" valueType="num">
                                      <p:cBhvr>
                                        <p:cTn id="26" dur="500" fill="hold"/>
                                        <p:tgtEl>
                                          <p:spTgt spid="43"/>
                                        </p:tgtEl>
                                        <p:attrNameLst>
                                          <p:attrName>ppt_y</p:attrName>
                                        </p:attrNameLst>
                                      </p:cBhvr>
                                      <p:tavLst>
                                        <p:tav tm="0">
                                          <p:val>
                                            <p:strVal val="#ppt_y+.1"/>
                                          </p:val>
                                        </p:tav>
                                        <p:tav tm="100000">
                                          <p:val>
                                            <p:strVal val="#ppt_y"/>
                                          </p:val>
                                        </p:tav>
                                      </p:tavLst>
                                    </p:anim>
                                  </p:childTnLst>
                                </p:cTn>
                              </p:par>
                              <p:par>
                                <p:cTn id="27" presetID="8" presetClass="emph" presetSubtype="0" repeatCount="indefinite" fill="hold" nodeType="withEffect">
                                  <p:stCondLst>
                                    <p:cond delay="0"/>
                                  </p:stCondLst>
                                  <p:childTnLst>
                                    <p:animRot by="21600000">
                                      <p:cBhvr>
                                        <p:cTn id="28" dur="2250" fill="hold"/>
                                        <p:tgtEl>
                                          <p:spTgt spid="7"/>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500" fill="hold"/>
                                        <p:tgtEl>
                                          <p:spTgt spid="9"/>
                                        </p:tgtEl>
                                        <p:attrNameLst>
                                          <p:attrName>r</p:attrName>
                                        </p:attrNameLst>
                                      </p:cBhvr>
                                    </p:animRot>
                                  </p:childTnLst>
                                </p:cTn>
                              </p:par>
                              <p:par>
                                <p:cTn id="31" presetID="8" presetClass="emph" presetSubtype="0" repeatCount="indefinite" fill="hold" nodeType="withEffect">
                                  <p:stCondLst>
                                    <p:cond delay="0"/>
                                  </p:stCondLst>
                                  <p:childTnLst>
                                    <p:animRot by="21600000">
                                      <p:cBhvr>
                                        <p:cTn id="32" dur="2000" fill="hold"/>
                                        <p:tgtEl>
                                          <p:spTgt spid="11"/>
                                        </p:tgtEl>
                                        <p:attrNameLst>
                                          <p:attrName>r</p:attrName>
                                        </p:attrNameLst>
                                      </p:cBhvr>
                                    </p:animRot>
                                  </p:childTnLst>
                                </p:cTn>
                              </p:par>
                              <p:par>
                                <p:cTn id="33" presetID="2" presetClass="entr" presetSubtype="2" repeatCount="indefinite" fill="hold" grpId="0" nodeType="withEffect">
                                  <p:stCondLst>
                                    <p:cond delay="50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20000" fill="hold"/>
                                        <p:tgtEl>
                                          <p:spTgt spid="40"/>
                                        </p:tgtEl>
                                        <p:attrNameLst>
                                          <p:attrName>ppt_x</p:attrName>
                                        </p:attrNameLst>
                                      </p:cBhvr>
                                      <p:tavLst>
                                        <p:tav tm="0">
                                          <p:val>
                                            <p:strVal val="1+#ppt_w/2"/>
                                          </p:val>
                                        </p:tav>
                                        <p:tav tm="100000">
                                          <p:val>
                                            <p:strVal val="#ppt_x"/>
                                          </p:val>
                                        </p:tav>
                                      </p:tavLst>
                                    </p:anim>
                                    <p:anim calcmode="lin" valueType="num">
                                      <p:cBhvr additive="base">
                                        <p:cTn id="36" dur="20000" fill="hold"/>
                                        <p:tgtEl>
                                          <p:spTgt spid="40"/>
                                        </p:tgtEl>
                                        <p:attrNameLst>
                                          <p:attrName>ppt_y</p:attrName>
                                        </p:attrNameLst>
                                      </p:cBhvr>
                                      <p:tavLst>
                                        <p:tav tm="0">
                                          <p:val>
                                            <p:strVal val="#ppt_y"/>
                                          </p:val>
                                        </p:tav>
                                        <p:tav tm="100000">
                                          <p:val>
                                            <p:strVal val="#ppt_y"/>
                                          </p:val>
                                        </p:tav>
                                      </p:tavLst>
                                    </p:anim>
                                  </p:childTnLst>
                                </p:cTn>
                              </p:par>
                              <p:par>
                                <p:cTn id="37" presetID="2" presetClass="entr" presetSubtype="8" repeatCount="indefinite" fill="hold" grpId="0" nodeType="withEffect">
                                  <p:stCondLst>
                                    <p:cond delay="50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20000" fill="hold"/>
                                        <p:tgtEl>
                                          <p:spTgt spid="41"/>
                                        </p:tgtEl>
                                        <p:attrNameLst>
                                          <p:attrName>ppt_x</p:attrName>
                                        </p:attrNameLst>
                                      </p:cBhvr>
                                      <p:tavLst>
                                        <p:tav tm="0">
                                          <p:val>
                                            <p:strVal val="0-#ppt_w/2"/>
                                          </p:val>
                                        </p:tav>
                                        <p:tav tm="100000">
                                          <p:val>
                                            <p:strVal val="#ppt_x"/>
                                          </p:val>
                                        </p:tav>
                                      </p:tavLst>
                                    </p:anim>
                                    <p:anim calcmode="lin" valueType="num">
                                      <p:cBhvr additive="base">
                                        <p:cTn id="40"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26"/>
                                        </p:tgtEl>
                                        <p:attrNameLst>
                                          <p:attrName>fillcolor</p:attrName>
                                        </p:attrNameLst>
                                      </p:cBhvr>
                                      <p:to>
                                        <a:srgbClr val="FFF2CC"/>
                                      </p:to>
                                    </p:animClr>
                                    <p:set>
                                      <p:cBhvr>
                                        <p:cTn id="46" dur="250" fill="hold"/>
                                        <p:tgtEl>
                                          <p:spTgt spid="26"/>
                                        </p:tgtEl>
                                        <p:attrNameLst>
                                          <p:attrName>fill.type</p:attrName>
                                        </p:attrNameLst>
                                      </p:cBhvr>
                                      <p:to>
                                        <p:strVal val="solid"/>
                                      </p:to>
                                    </p:set>
                                    <p:set>
                                      <p:cBhvr>
                                        <p:cTn id="47" dur="250" fill="hold"/>
                                        <p:tgtEl>
                                          <p:spTgt spid="2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47"/>
                                        </p:tgtEl>
                                        <p:attrNameLst>
                                          <p:attrName>style.visibility</p:attrName>
                                        </p:attrNameLst>
                                      </p:cBhvr>
                                      <p:to>
                                        <p:strVal val="visible"/>
                                      </p:to>
                                    </p:set>
                                    <p:anim calcmode="lin" valueType="num">
                                      <p:cBhvr>
                                        <p:cTn id="50" dur="250" fill="hold"/>
                                        <p:tgtEl>
                                          <p:spTgt spid="47"/>
                                        </p:tgtEl>
                                        <p:attrNameLst>
                                          <p:attrName>ppt_w</p:attrName>
                                        </p:attrNameLst>
                                      </p:cBhvr>
                                      <p:tavLst>
                                        <p:tav tm="0">
                                          <p:val>
                                            <p:strVal val="4*#ppt_w"/>
                                          </p:val>
                                        </p:tav>
                                        <p:tav tm="100000">
                                          <p:val>
                                            <p:strVal val="#ppt_w"/>
                                          </p:val>
                                        </p:tav>
                                      </p:tavLst>
                                    </p:anim>
                                    <p:anim calcmode="lin" valueType="num">
                                      <p:cBhvr>
                                        <p:cTn id="5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3" name="Wrong Buzzer.wav"/>
                                        </p:tgtEl>
                                      </p:cMediaNode>
                                    </p:audio>
                                  </p:subTnLst>
                                </p:cTn>
                              </p:par>
                              <p:par>
                                <p:cTn id="52" presetID="1" presetClass="emph" presetSubtype="2" fill="hold" nodeType="withEffect">
                                  <p:stCondLst>
                                    <p:cond delay="1000"/>
                                  </p:stCondLst>
                                  <p:childTnLst>
                                    <p:animClr clrSpc="rgb" dir="cw">
                                      <p:cBhvr>
                                        <p:cTn id="53" dur="250" fill="hold"/>
                                        <p:tgtEl>
                                          <p:spTgt spid="26"/>
                                        </p:tgtEl>
                                        <p:attrNameLst>
                                          <p:attrName>fillcolor</p:attrName>
                                        </p:attrNameLst>
                                      </p:cBhvr>
                                      <p:to>
                                        <a:srgbClr val="FFFF00"/>
                                      </p:to>
                                    </p:animClr>
                                    <p:set>
                                      <p:cBhvr>
                                        <p:cTn id="54" dur="250" fill="hold"/>
                                        <p:tgtEl>
                                          <p:spTgt spid="26"/>
                                        </p:tgtEl>
                                        <p:attrNameLst>
                                          <p:attrName>fill.type</p:attrName>
                                        </p:attrNameLst>
                                      </p:cBhvr>
                                      <p:to>
                                        <p:strVal val="solid"/>
                                      </p:to>
                                    </p:set>
                                    <p:set>
                                      <p:cBhvr>
                                        <p:cTn id="5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6" restart="whenNotActive" fill="hold" evtFilter="cancelBubble" nodeType="interactiveSeq">
                <p:stCondLst>
                  <p:cond evt="onClick" delay="0">
                    <p:tgtEl>
                      <p:spTgt spid="4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42"/>
                                        </p:tgtEl>
                                        <p:attrNameLst>
                                          <p:attrName>fillcolor</p:attrName>
                                        </p:attrNameLst>
                                      </p:cBhvr>
                                      <p:to>
                                        <a:srgbClr val="FFF2CC"/>
                                      </p:to>
                                    </p:animClr>
                                    <p:set>
                                      <p:cBhvr>
                                        <p:cTn id="61" dur="250" fill="hold"/>
                                        <p:tgtEl>
                                          <p:spTgt spid="42"/>
                                        </p:tgtEl>
                                        <p:attrNameLst>
                                          <p:attrName>fill.type</p:attrName>
                                        </p:attrNameLst>
                                      </p:cBhvr>
                                      <p:to>
                                        <p:strVal val="solid"/>
                                      </p:to>
                                    </p:set>
                                    <p:set>
                                      <p:cBhvr>
                                        <p:cTn id="62" dur="250" fill="hold"/>
                                        <p:tgtEl>
                                          <p:spTgt spid="4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53"/>
                                        </p:tgtEl>
                                        <p:attrNameLst>
                                          <p:attrName>style.visibility</p:attrName>
                                        </p:attrNameLst>
                                      </p:cBhvr>
                                      <p:to>
                                        <p:strVal val="visible"/>
                                      </p:to>
                                    </p:set>
                                    <p:anim calcmode="lin" valueType="num">
                                      <p:cBhvr>
                                        <p:cTn id="65" dur="250" fill="hold"/>
                                        <p:tgtEl>
                                          <p:spTgt spid="53"/>
                                        </p:tgtEl>
                                        <p:attrNameLst>
                                          <p:attrName>ppt_w</p:attrName>
                                        </p:attrNameLst>
                                      </p:cBhvr>
                                      <p:tavLst>
                                        <p:tav tm="0">
                                          <p:val>
                                            <p:strVal val="4*#ppt_w"/>
                                          </p:val>
                                        </p:tav>
                                        <p:tav tm="100000">
                                          <p:val>
                                            <p:strVal val="#ppt_w"/>
                                          </p:val>
                                        </p:tav>
                                      </p:tavLst>
                                    </p:anim>
                                    <p:anim calcmode="lin" valueType="num">
                                      <p:cBhvr>
                                        <p:cTn id="6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3" name="Wrong Buzzer.wav"/>
                                        </p:tgtEl>
                                      </p:cMediaNode>
                                    </p:audio>
                                  </p:subTnLst>
                                </p:cTn>
                              </p:par>
                              <p:par>
                                <p:cTn id="67" presetID="1" presetClass="emph" presetSubtype="2" fill="hold" nodeType="withEffect">
                                  <p:stCondLst>
                                    <p:cond delay="1000"/>
                                  </p:stCondLst>
                                  <p:childTnLst>
                                    <p:animClr clrSpc="rgb" dir="cw">
                                      <p:cBhvr>
                                        <p:cTn id="68" dur="250" fill="hold"/>
                                        <p:tgtEl>
                                          <p:spTgt spid="42"/>
                                        </p:tgtEl>
                                        <p:attrNameLst>
                                          <p:attrName>fillcolor</p:attrName>
                                        </p:attrNameLst>
                                      </p:cBhvr>
                                      <p:to>
                                        <a:srgbClr val="FFFF00"/>
                                      </p:to>
                                    </p:animClr>
                                    <p:set>
                                      <p:cBhvr>
                                        <p:cTn id="69" dur="250" fill="hold"/>
                                        <p:tgtEl>
                                          <p:spTgt spid="42"/>
                                        </p:tgtEl>
                                        <p:attrNameLst>
                                          <p:attrName>fill.type</p:attrName>
                                        </p:attrNameLst>
                                      </p:cBhvr>
                                      <p:to>
                                        <p:strVal val="solid"/>
                                      </p:to>
                                    </p:set>
                                    <p:set>
                                      <p:cBhvr>
                                        <p:cTn id="7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1" restart="whenNotActive" fill="hold" evtFilter="cancelBubble" nodeType="interactiveSeq">
                <p:stCondLst>
                  <p:cond evt="onClick" delay="0">
                    <p:tgtEl>
                      <p:spTgt spid="43"/>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43"/>
                                        </p:tgtEl>
                                        <p:attrNameLst>
                                          <p:attrName>fillcolor</p:attrName>
                                        </p:attrNameLst>
                                      </p:cBhvr>
                                      <p:to>
                                        <a:srgbClr val="FFF2CC"/>
                                      </p:to>
                                    </p:animClr>
                                    <p:set>
                                      <p:cBhvr>
                                        <p:cTn id="76" dur="250" fill="hold"/>
                                        <p:tgtEl>
                                          <p:spTgt spid="43"/>
                                        </p:tgtEl>
                                        <p:attrNameLst>
                                          <p:attrName>fill.type</p:attrName>
                                        </p:attrNameLst>
                                      </p:cBhvr>
                                      <p:to>
                                        <p:strVal val="solid"/>
                                      </p:to>
                                    </p:set>
                                    <p:set>
                                      <p:cBhvr>
                                        <p:cTn id="77" dur="250" fill="hold"/>
                                        <p:tgtEl>
                                          <p:spTgt spid="43"/>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51"/>
                                        </p:tgtEl>
                                        <p:attrNameLst>
                                          <p:attrName>style.visibility</p:attrName>
                                        </p:attrNameLst>
                                      </p:cBhvr>
                                      <p:to>
                                        <p:strVal val="visible"/>
                                      </p:to>
                                    </p:set>
                                    <p:anim calcmode="lin" valueType="num">
                                      <p:cBhvr>
                                        <p:cTn id="80" dur="250" fill="hold"/>
                                        <p:tgtEl>
                                          <p:spTgt spid="51"/>
                                        </p:tgtEl>
                                        <p:attrNameLst>
                                          <p:attrName>ppt_w</p:attrName>
                                        </p:attrNameLst>
                                      </p:cBhvr>
                                      <p:tavLst>
                                        <p:tav tm="0">
                                          <p:val>
                                            <p:strVal val="4*#ppt_w"/>
                                          </p:val>
                                        </p:tav>
                                        <p:tav tm="100000">
                                          <p:val>
                                            <p:strVal val="#ppt_w"/>
                                          </p:val>
                                        </p:tav>
                                      </p:tavLst>
                                    </p:anim>
                                    <p:anim calcmode="lin" valueType="num">
                                      <p:cBhvr>
                                        <p:cTn id="81"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4" name="Check mark.wav"/>
                                        </p:tgtEl>
                                      </p:cMediaNode>
                                    </p:audio>
                                  </p:subTnLst>
                                </p:cTn>
                              </p:par>
                              <p:par>
                                <p:cTn id="82" presetID="1" presetClass="emph" presetSubtype="2" fill="hold" nodeType="withEffect">
                                  <p:stCondLst>
                                    <p:cond delay="1000"/>
                                  </p:stCondLst>
                                  <p:childTnLst>
                                    <p:animClr clrSpc="rgb" dir="cw">
                                      <p:cBhvr>
                                        <p:cTn id="83" dur="250" fill="hold"/>
                                        <p:tgtEl>
                                          <p:spTgt spid="43"/>
                                        </p:tgtEl>
                                        <p:attrNameLst>
                                          <p:attrName>fillcolor</p:attrName>
                                        </p:attrNameLst>
                                      </p:cBhvr>
                                      <p:to>
                                        <a:srgbClr val="00B050"/>
                                      </p:to>
                                    </p:animClr>
                                    <p:set>
                                      <p:cBhvr>
                                        <p:cTn id="84" dur="250" fill="hold"/>
                                        <p:tgtEl>
                                          <p:spTgt spid="43"/>
                                        </p:tgtEl>
                                        <p:attrNameLst>
                                          <p:attrName>fill.type</p:attrName>
                                        </p:attrNameLst>
                                      </p:cBhvr>
                                      <p:to>
                                        <p:strVal val="solid"/>
                                      </p:to>
                                    </p:set>
                                    <p:set>
                                      <p:cBhvr>
                                        <p:cTn id="8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6" restart="whenNotActive" fill="hold" evtFilter="cancelBubble" nodeType="interactiveSeq">
                <p:stCondLst>
                  <p:cond evt="onClick" delay="0">
                    <p:tgtEl>
                      <p:spTgt spid="44"/>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250" fill="hold"/>
                                        <p:tgtEl>
                                          <p:spTgt spid="44"/>
                                        </p:tgtEl>
                                        <p:attrNameLst>
                                          <p:attrName>fillcolor</p:attrName>
                                        </p:attrNameLst>
                                      </p:cBhvr>
                                      <p:to>
                                        <a:srgbClr val="FFF2CC"/>
                                      </p:to>
                                    </p:animClr>
                                    <p:set>
                                      <p:cBhvr>
                                        <p:cTn id="91" dur="250" fill="hold"/>
                                        <p:tgtEl>
                                          <p:spTgt spid="44"/>
                                        </p:tgtEl>
                                        <p:attrNameLst>
                                          <p:attrName>fill.type</p:attrName>
                                        </p:attrNameLst>
                                      </p:cBhvr>
                                      <p:to>
                                        <p:strVal val="solid"/>
                                      </p:to>
                                    </p:set>
                                    <p:set>
                                      <p:cBhvr>
                                        <p:cTn id="92" dur="250" fill="hold"/>
                                        <p:tgtEl>
                                          <p:spTgt spid="44"/>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par>
                                <p:cTn id="93" presetID="23" presetClass="entr" presetSubtype="32" fill="hold" nodeType="withEffect">
                                  <p:stCondLst>
                                    <p:cond delay="1000"/>
                                  </p:stCondLst>
                                  <p:childTnLst>
                                    <p:set>
                                      <p:cBhvr>
                                        <p:cTn id="94" dur="1" fill="hold">
                                          <p:stCondLst>
                                            <p:cond delay="0"/>
                                          </p:stCondLst>
                                        </p:cTn>
                                        <p:tgtEl>
                                          <p:spTgt spid="49"/>
                                        </p:tgtEl>
                                        <p:attrNameLst>
                                          <p:attrName>style.visibility</p:attrName>
                                        </p:attrNameLst>
                                      </p:cBhvr>
                                      <p:to>
                                        <p:strVal val="visible"/>
                                      </p:to>
                                    </p:set>
                                    <p:anim calcmode="lin" valueType="num">
                                      <p:cBhvr>
                                        <p:cTn id="95" dur="250" fill="hold"/>
                                        <p:tgtEl>
                                          <p:spTgt spid="49"/>
                                        </p:tgtEl>
                                        <p:attrNameLst>
                                          <p:attrName>ppt_w</p:attrName>
                                        </p:attrNameLst>
                                      </p:cBhvr>
                                      <p:tavLst>
                                        <p:tav tm="0">
                                          <p:val>
                                            <p:strVal val="4*#ppt_w"/>
                                          </p:val>
                                        </p:tav>
                                        <p:tav tm="100000">
                                          <p:val>
                                            <p:strVal val="#ppt_w"/>
                                          </p:val>
                                        </p:tav>
                                      </p:tavLst>
                                    </p:anim>
                                    <p:anim calcmode="lin" valueType="num">
                                      <p:cBhvr>
                                        <p:cTn id="96"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3" name="Wrong Buzzer.wav"/>
                                        </p:tgtEl>
                                      </p:cMediaNode>
                                    </p:audio>
                                  </p:subTnLst>
                                </p:cTn>
                              </p:par>
                              <p:par>
                                <p:cTn id="97" presetID="1" presetClass="emph" presetSubtype="2" fill="hold" nodeType="withEffect">
                                  <p:stCondLst>
                                    <p:cond delay="1000"/>
                                  </p:stCondLst>
                                  <p:childTnLst>
                                    <p:animClr clrSpc="rgb" dir="cw">
                                      <p:cBhvr>
                                        <p:cTn id="98" dur="250" fill="hold"/>
                                        <p:tgtEl>
                                          <p:spTgt spid="44"/>
                                        </p:tgtEl>
                                        <p:attrNameLst>
                                          <p:attrName>fillcolor</p:attrName>
                                        </p:attrNameLst>
                                      </p:cBhvr>
                                      <p:to>
                                        <a:srgbClr val="FFFF00"/>
                                      </p:to>
                                    </p:animClr>
                                    <p:set>
                                      <p:cBhvr>
                                        <p:cTn id="99" dur="250" fill="hold"/>
                                        <p:tgtEl>
                                          <p:spTgt spid="44"/>
                                        </p:tgtEl>
                                        <p:attrNameLst>
                                          <p:attrName>fill.type</p:attrName>
                                        </p:attrNameLst>
                                      </p:cBhvr>
                                      <p:to>
                                        <p:strVal val="solid"/>
                                      </p:to>
                                    </p:set>
                                    <p:set>
                                      <p:cBhvr>
                                        <p:cTn id="100"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26"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6960AE-AAA6-263D-4D80-69AD37BF6420}"/>
              </a:ext>
            </a:extLst>
          </p:cNvPr>
          <p:cNvPicPr>
            <a:picLocks noChangeAspect="1"/>
          </p:cNvPicPr>
          <p:nvPr/>
        </p:nvPicPr>
        <p:blipFill>
          <a:blip r:embed="rId3"/>
          <a:stretch>
            <a:fillRect/>
          </a:stretch>
        </p:blipFill>
        <p:spPr>
          <a:xfrm>
            <a:off x="-23260" y="0"/>
            <a:ext cx="9182437" cy="5138978"/>
          </a:xfrm>
          <a:prstGeom prst="rect">
            <a:avLst/>
          </a:prstGeom>
        </p:spPr>
      </p:pic>
      <p:sp>
        <p:nvSpPr>
          <p:cNvPr id="4" name="TextBox 3">
            <a:extLst>
              <a:ext uri="{FF2B5EF4-FFF2-40B4-BE49-F238E27FC236}">
                <a16:creationId xmlns:a16="http://schemas.microsoft.com/office/drawing/2014/main" id="{475EDE8C-2015-5951-69CF-2627ABBD4681}"/>
              </a:ext>
            </a:extLst>
          </p:cNvPr>
          <p:cNvSpPr txBox="1">
            <a:spLocks noChangeArrowheads="1"/>
          </p:cNvSpPr>
          <p:nvPr/>
        </p:nvSpPr>
        <p:spPr bwMode="auto">
          <a:xfrm>
            <a:off x="514350" y="22627"/>
            <a:ext cx="56007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dirty="0">
                <a:solidFill>
                  <a:srgbClr val="FF0000"/>
                </a:solidFill>
                <a:latin typeface="Times New Roman" panose="02020603050405020304" pitchFamily="18" charset="0"/>
                <a:cs typeface="Times New Roman" panose="02020603050405020304" pitchFamily="18" charset="0"/>
              </a:rPr>
              <a:t>1. </a:t>
            </a:r>
            <a:r>
              <a:rPr lang="en-US" altLang="en-US" sz="3000" b="1" dirty="0" err="1">
                <a:solidFill>
                  <a:srgbClr val="FF0000"/>
                </a:solidFill>
                <a:latin typeface="Times New Roman" panose="02020603050405020304" pitchFamily="18" charset="0"/>
                <a:cs typeface="Times New Roman" panose="02020603050405020304" pitchFamily="18" charset="0"/>
              </a:rPr>
              <a:t>Một</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số</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đồ</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chơi</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dân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gian</a:t>
            </a:r>
            <a:endParaRPr lang="en-US" altLang="en-US" sz="3000" b="1" dirty="0">
              <a:solidFill>
                <a:srgbClr val="FF0000"/>
              </a:solidFill>
              <a:latin typeface="Times New Roman" panose="02020603050405020304" pitchFamily="18" charset="0"/>
              <a:cs typeface="Times New Roman" panose="02020603050405020304" pitchFamily="18" charset="0"/>
            </a:endParaRPr>
          </a:p>
        </p:txBody>
      </p:sp>
      <p:pic>
        <p:nvPicPr>
          <p:cNvPr id="8" name="Picture 4">
            <a:hlinkClick r:id="rId4" action="ppaction://hlinkfile"/>
            <a:extLst>
              <a:ext uri="{FF2B5EF4-FFF2-40B4-BE49-F238E27FC236}">
                <a16:creationId xmlns:a16="http://schemas.microsoft.com/office/drawing/2014/main" id="{00E57E9F-994D-C7D3-E2B8-3C000D35D9E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409797"/>
            <a:ext cx="1331193" cy="157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rrow: Right 15">
            <a:extLst>
              <a:ext uri="{FF2B5EF4-FFF2-40B4-BE49-F238E27FC236}">
                <a16:creationId xmlns:a16="http://schemas.microsoft.com/office/drawing/2014/main" id="{94185426-2C68-E5BB-1686-C80B40637700}"/>
              </a:ext>
            </a:extLst>
          </p:cNvPr>
          <p:cNvSpPr/>
          <p:nvPr/>
        </p:nvSpPr>
        <p:spPr>
          <a:xfrm>
            <a:off x="494860" y="3889061"/>
            <a:ext cx="703022" cy="42723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B8D33C7-CDC0-DC75-12E2-D65FD04B3E6F}"/>
              </a:ext>
            </a:extLst>
          </p:cNvPr>
          <p:cNvSpPr/>
          <p:nvPr/>
        </p:nvSpPr>
        <p:spPr>
          <a:xfrm>
            <a:off x="1266885" y="3016389"/>
            <a:ext cx="7471778" cy="1681377"/>
          </a:xfrm>
          <a:prstGeom prst="rect">
            <a:avLst/>
          </a:prstGeom>
          <a:solidFill>
            <a:srgbClr val="FFFF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kern="0" dirty="0" err="1">
                <a:solidFill>
                  <a:srgbClr val="048A11"/>
                </a:solidFill>
                <a:latin typeface="Times New Roman" panose="02020603050405020304" pitchFamily="18" charset="0"/>
                <a:ea typeface="Arial" panose="020B0604020202020204" pitchFamily="34" charset="0"/>
              </a:rPr>
              <a:t>Đồ</a:t>
            </a:r>
            <a:r>
              <a:rPr lang="en-US" sz="3200" kern="0" dirty="0">
                <a:solidFill>
                  <a:srgbClr val="048A11"/>
                </a:solidFill>
                <a:latin typeface="Times New Roman" panose="02020603050405020304" pitchFamily="18" charset="0"/>
                <a:ea typeface="Arial" panose="020B0604020202020204" pitchFamily="34" charset="0"/>
              </a:rPr>
              <a:t> </a:t>
            </a:r>
            <a:r>
              <a:rPr lang="en-US" sz="3200" kern="0" dirty="0" err="1">
                <a:solidFill>
                  <a:srgbClr val="048A11"/>
                </a:solidFill>
                <a:latin typeface="Times New Roman" panose="02020603050405020304" pitchFamily="18" charset="0"/>
                <a:ea typeface="Arial" panose="020B0604020202020204" pitchFamily="34" charset="0"/>
              </a:rPr>
              <a:t>chơi</a:t>
            </a:r>
            <a:r>
              <a:rPr lang="en-US" sz="3200" kern="0" dirty="0">
                <a:solidFill>
                  <a:srgbClr val="048A11"/>
                </a:solidFill>
                <a:latin typeface="Times New Roman" panose="02020603050405020304" pitchFamily="18" charset="0"/>
                <a:ea typeface="Arial" panose="020B0604020202020204" pitchFamily="34" charset="0"/>
              </a:rPr>
              <a:t> </a:t>
            </a:r>
            <a:r>
              <a:rPr lang="en-US" sz="3200" kern="0" dirty="0" err="1">
                <a:solidFill>
                  <a:srgbClr val="048A11"/>
                </a:solidFill>
                <a:latin typeface="Times New Roman" panose="02020603050405020304" pitchFamily="18" charset="0"/>
                <a:ea typeface="Arial" panose="020B0604020202020204" pitchFamily="34" charset="0"/>
              </a:rPr>
              <a:t>dân</a:t>
            </a:r>
            <a:r>
              <a:rPr lang="en-US" sz="3200" kern="0" dirty="0">
                <a:solidFill>
                  <a:srgbClr val="048A11"/>
                </a:solidFill>
                <a:latin typeface="Times New Roman" panose="02020603050405020304" pitchFamily="18" charset="0"/>
                <a:ea typeface="Arial" panose="020B0604020202020204" pitchFamily="34" charset="0"/>
              </a:rPr>
              <a:t> </a:t>
            </a:r>
            <a:r>
              <a:rPr lang="en-US" sz="3200" kern="0" dirty="0" err="1">
                <a:solidFill>
                  <a:srgbClr val="048A11"/>
                </a:solidFill>
                <a:latin typeface="Times New Roman" panose="02020603050405020304" pitchFamily="18" charset="0"/>
                <a:ea typeface="Arial" panose="020B0604020202020204" pitchFamily="34" charset="0"/>
              </a:rPr>
              <a:t>gian</a:t>
            </a:r>
            <a:r>
              <a:rPr lang="en-US" sz="3200" kern="0" dirty="0">
                <a:solidFill>
                  <a:srgbClr val="048A11"/>
                </a:solidFill>
                <a:latin typeface="Times New Roman" panose="02020603050405020304" pitchFamily="18" charset="0"/>
                <a:ea typeface="Arial" panose="020B0604020202020204" pitchFamily="34" charset="0"/>
              </a:rPr>
              <a:t> </a:t>
            </a:r>
            <a:r>
              <a:rPr lang="en-US" sz="3200" kern="0" dirty="0" err="1">
                <a:solidFill>
                  <a:srgbClr val="048A11"/>
                </a:solidFill>
                <a:latin typeface="Times New Roman" panose="02020603050405020304" pitchFamily="18" charset="0"/>
                <a:ea typeface="Arial" panose="020B0604020202020204" pitchFamily="34" charset="0"/>
              </a:rPr>
              <a:t>được</a:t>
            </a:r>
            <a:r>
              <a:rPr lang="en-US" sz="3200" kern="0" dirty="0">
                <a:solidFill>
                  <a:srgbClr val="048A11"/>
                </a:solidFill>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làm</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thủ</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công</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bằng</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những</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vật</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liệu</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đơn</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giản</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dễ</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kiếm</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như</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tre</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giấy</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bột</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gạo</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hấp</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chín</a:t>
            </a:r>
            <a:r>
              <a:rPr lang="en-US" sz="3200" kern="0" dirty="0">
                <a:solidFill>
                  <a:srgbClr val="048A11"/>
                </a:solidFill>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lá</a:t>
            </a:r>
            <a:r>
              <a:rPr lang="en-US" sz="3200" kern="0" dirty="0">
                <a:solidFill>
                  <a:srgbClr val="048A11"/>
                </a:solidFill>
                <a:effectLst/>
                <a:latin typeface="Times New Roman" panose="02020603050405020304" pitchFamily="18" charset="0"/>
                <a:ea typeface="Arial" panose="020B0604020202020204" pitchFamily="34" charset="0"/>
              </a:rPr>
              <a:t> </a:t>
            </a:r>
            <a:r>
              <a:rPr lang="en-US" sz="3200" kern="0" dirty="0" err="1">
                <a:solidFill>
                  <a:srgbClr val="048A11"/>
                </a:solidFill>
                <a:effectLst/>
                <a:latin typeface="Times New Roman" panose="02020603050405020304" pitchFamily="18" charset="0"/>
                <a:ea typeface="Arial" panose="020B0604020202020204" pitchFamily="34" charset="0"/>
              </a:rPr>
              <a:t>cây</a:t>
            </a:r>
            <a:r>
              <a:rPr lang="en-US" sz="3200" kern="0" dirty="0">
                <a:solidFill>
                  <a:srgbClr val="048A11"/>
                </a:solidFill>
                <a:effectLst/>
                <a:latin typeface="Times New Roman" panose="02020603050405020304" pitchFamily="18" charset="0"/>
                <a:ea typeface="Arial" panose="020B0604020202020204" pitchFamily="34" charset="0"/>
              </a:rPr>
              <a:t> …</a:t>
            </a:r>
            <a:endParaRPr lang="en-US" sz="2400" dirty="0">
              <a:solidFill>
                <a:srgbClr val="048A11"/>
              </a:solidFill>
            </a:endParaRPr>
          </a:p>
        </p:txBody>
      </p:sp>
      <p:grpSp>
        <p:nvGrpSpPr>
          <p:cNvPr id="20" name="Group 19">
            <a:extLst>
              <a:ext uri="{FF2B5EF4-FFF2-40B4-BE49-F238E27FC236}">
                <a16:creationId xmlns:a16="http://schemas.microsoft.com/office/drawing/2014/main" id="{6472CDD6-B12B-1ED1-1A87-1838594D54C2}"/>
              </a:ext>
            </a:extLst>
          </p:cNvPr>
          <p:cNvGrpSpPr/>
          <p:nvPr/>
        </p:nvGrpSpPr>
        <p:grpSpPr>
          <a:xfrm>
            <a:off x="1266885" y="612709"/>
            <a:ext cx="6875033" cy="2118730"/>
            <a:chOff x="1266885" y="612709"/>
            <a:chExt cx="6875033" cy="2118730"/>
          </a:xfrm>
        </p:grpSpPr>
        <p:sp>
          <p:nvSpPr>
            <p:cNvPr id="9" name="Cloud 8">
              <a:extLst>
                <a:ext uri="{FF2B5EF4-FFF2-40B4-BE49-F238E27FC236}">
                  <a16:creationId xmlns:a16="http://schemas.microsoft.com/office/drawing/2014/main" id="{0018FACC-FB2B-8A12-CB87-FA9708623D2C}"/>
                </a:ext>
              </a:extLst>
            </p:cNvPr>
            <p:cNvSpPr/>
            <p:nvPr/>
          </p:nvSpPr>
          <p:spPr>
            <a:xfrm>
              <a:off x="1266885" y="612709"/>
              <a:ext cx="6875033" cy="2080387"/>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schemeClr val="tx1"/>
                </a:solidFill>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D8F44B42-43E4-280C-6ADE-AC9C1BE35286}"/>
                </a:ext>
              </a:extLst>
            </p:cNvPr>
            <p:cNvSpPr txBox="1"/>
            <p:nvPr/>
          </p:nvSpPr>
          <p:spPr>
            <a:xfrm>
              <a:off x="1941533" y="946335"/>
              <a:ext cx="5348615" cy="1785104"/>
            </a:xfrm>
            <a:prstGeom prst="rect">
              <a:avLst/>
            </a:prstGeom>
            <a:noFill/>
          </p:spPr>
          <p:txBody>
            <a:bodyPr wrap="square" rtlCol="0">
              <a:spAutoFit/>
            </a:bodyPr>
            <a:lstStyle/>
            <a:p>
              <a:pPr algn="ct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Đồ</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chơi</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dân</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gian</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được</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làm</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từ</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những</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vật</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liệu</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nào</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Có</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đặc</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điểm</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gì</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chung</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p>
            <a:p>
              <a:pPr algn="ctr"/>
              <a:endParaRPr lang="en-US" dirty="0"/>
            </a:p>
          </p:txBody>
        </p:sp>
      </p:grpSp>
    </p:spTree>
    <p:extLst>
      <p:ext uri="{BB962C8B-B14F-4D97-AF65-F5344CB8AC3E}">
        <p14:creationId xmlns:p14="http://schemas.microsoft.com/office/powerpoint/2010/main" val="532166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74891" y="3440221"/>
            <a:ext cx="9493781" cy="1703279"/>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3219" y="180290"/>
            <a:ext cx="1248572" cy="1134161"/>
          </a:xfrm>
          <a:prstGeom prst="rect">
            <a:avLst/>
          </a:prstGeom>
        </p:spPr>
      </p:pic>
      <p:sp>
        <p:nvSpPr>
          <p:cNvPr id="16" name="TextBox 15">
            <a:extLst>
              <a:ext uri="{FF2B5EF4-FFF2-40B4-BE49-F238E27FC236}">
                <a16:creationId xmlns:a16="http://schemas.microsoft.com/office/drawing/2014/main" id="{656A7776-4028-E9A6-9337-6BFB731C7BE4}"/>
              </a:ext>
            </a:extLst>
          </p:cNvPr>
          <p:cNvSpPr txBox="1"/>
          <p:nvPr/>
        </p:nvSpPr>
        <p:spPr>
          <a:xfrm>
            <a:off x="3304306" y="3240791"/>
            <a:ext cx="3610844" cy="600164"/>
          </a:xfrm>
          <a:prstGeom prst="rect">
            <a:avLst/>
          </a:prstGeom>
          <a:noFill/>
        </p:spPr>
        <p:txBody>
          <a:bodyPr wrap="square" rtlCol="0">
            <a:spAutoFit/>
          </a:bodyPr>
          <a:lstStyle/>
          <a:p>
            <a:r>
              <a:rPr lang="en-US" sz="3300" b="1" dirty="0">
                <a:solidFill>
                  <a:srgbClr val="FF6600"/>
                </a:solidFill>
                <a:latin typeface="Times New Roman" panose="02020603050405020304" pitchFamily="18" charset="0"/>
                <a:cs typeface="Times New Roman" panose="02020603050405020304" pitchFamily="18" charset="0"/>
              </a:rPr>
              <a:t>(SGK - </a:t>
            </a:r>
            <a:r>
              <a:rPr lang="en-US" sz="3300" b="1" dirty="0" err="1">
                <a:solidFill>
                  <a:srgbClr val="FF6600"/>
                </a:solidFill>
                <a:latin typeface="Times New Roman" panose="02020603050405020304" pitchFamily="18" charset="0"/>
                <a:cs typeface="Times New Roman" panose="02020603050405020304" pitchFamily="18" charset="0"/>
              </a:rPr>
              <a:t>trang</a:t>
            </a:r>
            <a:r>
              <a:rPr lang="en-US" sz="3300" b="1" dirty="0">
                <a:solidFill>
                  <a:srgbClr val="FF6600"/>
                </a:solidFill>
                <a:latin typeface="Times New Roman" panose="02020603050405020304" pitchFamily="18" charset="0"/>
                <a:cs typeface="Times New Roman" panose="02020603050405020304" pitchFamily="18" charset="0"/>
              </a:rPr>
              <a:t> 55) </a:t>
            </a:r>
          </a:p>
        </p:txBody>
      </p:sp>
      <p:pic>
        <p:nvPicPr>
          <p:cNvPr id="10" name="Picture 9">
            <a:extLst>
              <a:ext uri="{FF2B5EF4-FFF2-40B4-BE49-F238E27FC236}">
                <a16:creationId xmlns:a16="http://schemas.microsoft.com/office/drawing/2014/main" id="{A715199E-A744-4818-0C76-8020A010FE78}"/>
              </a:ext>
            </a:extLst>
          </p:cNvPr>
          <p:cNvPicPr>
            <a:picLocks noChangeAspect="1"/>
          </p:cNvPicPr>
          <p:nvPr/>
        </p:nvPicPr>
        <p:blipFill>
          <a:blip r:embed="rId7"/>
          <a:stretch>
            <a:fillRect/>
          </a:stretch>
        </p:blipFill>
        <p:spPr>
          <a:xfrm>
            <a:off x="0" y="-1925"/>
            <a:ext cx="2430049" cy="540544"/>
          </a:xfrm>
          <a:prstGeom prst="rect">
            <a:avLst/>
          </a:prstGeom>
        </p:spPr>
      </p:pic>
      <p:pic>
        <p:nvPicPr>
          <p:cNvPr id="12" name="Picture 11">
            <a:extLst>
              <a:ext uri="{FF2B5EF4-FFF2-40B4-BE49-F238E27FC236}">
                <a16:creationId xmlns:a16="http://schemas.microsoft.com/office/drawing/2014/main" id="{EEC4362B-DAD8-C954-CB8A-6F4FB5651AB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50312" y="1314451"/>
            <a:ext cx="8818324" cy="2366961"/>
          </a:xfrm>
          <a:prstGeom prst="rect">
            <a:avLst/>
          </a:prstGeom>
        </p:spPr>
      </p:pic>
    </p:spTree>
    <p:custDataLst>
      <p:tags r:id="rId1"/>
    </p:custDataLst>
    <p:extLst>
      <p:ext uri="{BB962C8B-B14F-4D97-AF65-F5344CB8AC3E}">
        <p14:creationId xmlns:p14="http://schemas.microsoft.com/office/powerpoint/2010/main" val="1179889214"/>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7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3143250" y="257176"/>
            <a:ext cx="30289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1" dirty="0" err="1">
                <a:solidFill>
                  <a:srgbClr val="FF0000"/>
                </a:solidFill>
                <a:latin typeface="Times New Roman" panose="02020603050405020304" pitchFamily="18" charset="0"/>
                <a:cs typeface="Times New Roman" panose="02020603050405020304" pitchFamily="18" charset="0"/>
              </a:rPr>
              <a:t>Mục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tiêu</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bài</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học</a:t>
            </a:r>
            <a:endParaRPr lang="en-US" altLang="en-US" sz="30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857250" y="2064668"/>
            <a:ext cx="771525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a:spcBef>
                <a:spcPct val="0"/>
              </a:spcBef>
              <a:buNone/>
            </a:pP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Nhận</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biết</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và</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sử</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dụng</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được</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một</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số</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đồ</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chơi</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dân</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gian</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phù</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hợp</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với</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lứa</a:t>
            </a:r>
            <a:r>
              <a:rPr lang="en-US" altLang="en-US" sz="3300" dirty="0">
                <a:latin typeface="Times New Roman" panose="02020603050405020304" pitchFamily="18" charset="0"/>
                <a:cs typeface="Times New Roman" panose="02020603050405020304" pitchFamily="18" charset="0"/>
              </a:rPr>
              <a:t> </a:t>
            </a:r>
            <a:r>
              <a:rPr lang="en-US" altLang="en-US" sz="3300" dirty="0" err="1">
                <a:latin typeface="Times New Roman" panose="02020603050405020304" pitchFamily="18" charset="0"/>
                <a:cs typeface="Times New Roman" panose="02020603050405020304" pitchFamily="18" charset="0"/>
              </a:rPr>
              <a:t>tuổi</a:t>
            </a:r>
            <a:endParaRPr lang="en-US" altLang="en-US" sz="3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681431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A94AF23-1FB5-C9AA-FEDB-D48066AABA15}"/>
              </a:ext>
            </a:extLst>
          </p:cNvPr>
          <p:cNvPicPr>
            <a:picLocks noChangeAspect="1"/>
          </p:cNvPicPr>
          <p:nvPr/>
        </p:nvPicPr>
        <p:blipFill>
          <a:blip r:embed="rId3"/>
          <a:stretch>
            <a:fillRect/>
          </a:stretch>
        </p:blipFill>
        <p:spPr>
          <a:xfrm>
            <a:off x="-23260" y="0"/>
            <a:ext cx="9182437" cy="5138978"/>
          </a:xfrm>
          <a:prstGeom prst="rect">
            <a:avLst/>
          </a:prstGeom>
        </p:spPr>
      </p:pic>
      <p:pic>
        <p:nvPicPr>
          <p:cNvPr id="2" name="Picture 2" descr="F:\1-原创素材\1_mm1102\PPT\PPT_014\materaials\pageimg_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1706" y="390525"/>
            <a:ext cx="5805011" cy="371284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p:cNvPicPr>
            <a:picLocks noChangeAspect="1" noChangeArrowheads="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890147" y="673568"/>
            <a:ext cx="951872" cy="39960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6594589" y="1355271"/>
            <a:ext cx="347627" cy="464605"/>
            <a:chOff x="-2033679" y="889419"/>
            <a:chExt cx="463503" cy="619473"/>
          </a:xfrm>
        </p:grpSpPr>
        <p:pic>
          <p:nvPicPr>
            <p:cNvPr id="6"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p:cNvPicPr>
            <a:picLocks noChangeAspect="1" noChangeArrowheads="1"/>
          </p:cNvPicPr>
          <p:nvPr/>
        </p:nvPicPr>
        <p:blipFill>
          <a:blip r:embed="rId8"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69503" y="390541"/>
            <a:ext cx="1010894" cy="42437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p:cNvGrpSpPr/>
          <p:nvPr/>
        </p:nvGrpSpPr>
        <p:grpSpPr>
          <a:xfrm>
            <a:off x="2478862" y="3136751"/>
            <a:ext cx="347627" cy="464605"/>
            <a:chOff x="-2033679" y="889419"/>
            <a:chExt cx="463503" cy="619473"/>
          </a:xfrm>
        </p:grpSpPr>
        <p:pic>
          <p:nvPicPr>
            <p:cNvPr id="10"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97586" y="219298"/>
            <a:ext cx="827024" cy="766865"/>
          </a:xfrm>
          <a:prstGeom prst="rect">
            <a:avLst/>
          </a:prstGeom>
        </p:spPr>
      </p:pic>
      <p:pic>
        <p:nvPicPr>
          <p:cNvPr id="13" name="图片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53424" y="766669"/>
            <a:ext cx="2459555" cy="338837"/>
          </a:xfrm>
          <a:prstGeom prst="rect">
            <a:avLst/>
          </a:prstGeom>
        </p:spPr>
      </p:pic>
      <p:grpSp>
        <p:nvGrpSpPr>
          <p:cNvPr id="43" name="Group 42"/>
          <p:cNvGrpSpPr/>
          <p:nvPr/>
        </p:nvGrpSpPr>
        <p:grpSpPr>
          <a:xfrm>
            <a:off x="-161830" y="1760633"/>
            <a:ext cx="3986756" cy="3378345"/>
            <a:chOff x="-215774" y="2347510"/>
            <a:chExt cx="5315675" cy="4504460"/>
          </a:xfrm>
        </p:grpSpPr>
        <p:pic>
          <p:nvPicPr>
            <p:cNvPr id="44" name="图片 3" descr="图片包含 餐桌&#10;&#10;描述已自动生成"/>
            <p:cNvPicPr>
              <a:picLocks noChangeAspect="1"/>
            </p:cNvPicPr>
            <p:nvPr/>
          </p:nvPicPr>
          <p:blipFill rotWithShape="1">
            <a:blip r:embed="rId11" cstate="email"/>
            <a:srcRect/>
            <a:stretch>
              <a:fillRect/>
            </a:stretch>
          </p:blipFill>
          <p:spPr>
            <a:xfrm>
              <a:off x="-215774" y="2347510"/>
              <a:ext cx="5315675" cy="4504460"/>
            </a:xfrm>
            <a:prstGeom prst="rect">
              <a:avLst/>
            </a:prstGeom>
          </p:spPr>
        </p:pic>
        <p:sp>
          <p:nvSpPr>
            <p:cNvPr id="45" name="Rectangle 44"/>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46" name="Rectangle 45"/>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47" name="Rectangle 46"/>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48" name="Rectangle 47"/>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grpSp>
      <p:sp>
        <p:nvSpPr>
          <p:cNvPr id="49" name="文本框 18"/>
          <p:cNvSpPr txBox="1"/>
          <p:nvPr/>
        </p:nvSpPr>
        <p:spPr>
          <a:xfrm rot="20956820">
            <a:off x="608800" y="2373129"/>
            <a:ext cx="1787945" cy="854080"/>
          </a:xfrm>
          <a:prstGeom prst="rect">
            <a:avLst/>
          </a:prstGeom>
          <a:noFill/>
        </p:spPr>
        <p:txBody>
          <a:bodyPr wrap="square" rtlCol="0">
            <a:spAutoFit/>
          </a:bodyPr>
          <a:lstStyle/>
          <a:p>
            <a:pPr algn="ctr" defTabSz="685800">
              <a:defRPr/>
            </a:pPr>
            <a:r>
              <a:rPr lang="en-US" altLang="zh-CN" sz="4950" b="1" dirty="0">
                <a:ln w="285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panose="020B0604020202020204"/>
                <a:sym typeface="Arial" panose="020B0604020202020204"/>
              </a:rPr>
              <a:t>01</a:t>
            </a:r>
            <a:endParaRPr lang="zh-CN" altLang="en-US" sz="2400" b="1" dirty="0">
              <a:ln w="31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panose="020B0604020202020204"/>
              <a:sym typeface="Arial" panose="020B0604020202020204"/>
            </a:endParaRPr>
          </a:p>
        </p:txBody>
      </p:sp>
      <p:sp>
        <p:nvSpPr>
          <p:cNvPr id="28" name="Rectangle 27"/>
          <p:cNvSpPr/>
          <p:nvPr/>
        </p:nvSpPr>
        <p:spPr>
          <a:xfrm>
            <a:off x="2994184" y="2093431"/>
            <a:ext cx="4349115" cy="784830"/>
          </a:xfrm>
          <a:prstGeom prst="rect">
            <a:avLst/>
          </a:prstGeom>
        </p:spPr>
        <p:txBody>
          <a:bodyPr wrap="square">
            <a:spAutoFit/>
          </a:bodyPr>
          <a:lstStyle/>
          <a:p>
            <a:pPr algn="ctr" defTabSz="685800">
              <a:buClr>
                <a:srgbClr val="000000"/>
              </a:buClr>
              <a:defRPr/>
            </a:pPr>
            <a:r>
              <a:rPr lang="en-US" altLang="zh-CN" sz="4500" b="1" dirty="0" err="1">
                <a:solidFill>
                  <a:srgbClr val="FF1531"/>
                </a:solidFill>
                <a:latin typeface="Josefin Sans SemiBold" charset="0"/>
                <a:ea typeface="SimSun" panose="02010600030101010101" pitchFamily="2" charset="-122"/>
                <a:cs typeface="Josefin Sans SemiBold" charset="0"/>
                <a:sym typeface="Arial" panose="020B0604020202020204"/>
              </a:rPr>
              <a:t>Khám</a:t>
            </a:r>
            <a:r>
              <a:rPr lang="en-US" altLang="zh-CN" sz="4500" b="1" dirty="0">
                <a:solidFill>
                  <a:srgbClr val="FF1531"/>
                </a:solidFill>
                <a:latin typeface="Josefin Sans SemiBold" charset="0"/>
                <a:ea typeface="SimSun" panose="02010600030101010101" pitchFamily="2" charset="-122"/>
                <a:cs typeface="Josefin Sans SemiBold" charset="0"/>
                <a:sym typeface="Arial" panose="020B0604020202020204"/>
              </a:rPr>
              <a:t> phá</a:t>
            </a: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6960AE-AAA6-263D-4D80-69AD37BF6420}"/>
              </a:ext>
            </a:extLst>
          </p:cNvPr>
          <p:cNvPicPr>
            <a:picLocks noChangeAspect="1"/>
          </p:cNvPicPr>
          <p:nvPr/>
        </p:nvPicPr>
        <p:blipFill>
          <a:blip r:embed="rId3"/>
          <a:stretch>
            <a:fillRect/>
          </a:stretch>
        </p:blipFill>
        <p:spPr>
          <a:xfrm>
            <a:off x="-23260" y="0"/>
            <a:ext cx="9182437" cy="5138978"/>
          </a:xfrm>
          <a:prstGeom prst="rect">
            <a:avLst/>
          </a:prstGeom>
        </p:spPr>
      </p:pic>
      <p:sp>
        <p:nvSpPr>
          <p:cNvPr id="9" name="Rectangle 8">
            <a:extLst>
              <a:ext uri="{FF2B5EF4-FFF2-40B4-BE49-F238E27FC236}">
                <a16:creationId xmlns:a16="http://schemas.microsoft.com/office/drawing/2014/main" id="{333D55AB-FE6E-16B4-521C-03DE5203E92E}"/>
              </a:ext>
            </a:extLst>
          </p:cNvPr>
          <p:cNvSpPr/>
          <p:nvPr/>
        </p:nvSpPr>
        <p:spPr>
          <a:xfrm>
            <a:off x="6801632" y="688073"/>
            <a:ext cx="2192055" cy="4447598"/>
          </a:xfrm>
          <a:prstGeom prst="rect">
            <a:avLst/>
          </a:prstGeom>
          <a:solidFill>
            <a:srgbClr val="FFFF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a:extLst>
              <a:ext uri="{FF2B5EF4-FFF2-40B4-BE49-F238E27FC236}">
                <a16:creationId xmlns:a16="http://schemas.microsoft.com/office/drawing/2014/main" id="{8587458F-4538-4809-A474-C47A2A46AE68}"/>
              </a:ext>
            </a:extLst>
          </p:cNvPr>
          <p:cNvSpPr>
            <a:spLocks noChangeArrowheads="1"/>
          </p:cNvSpPr>
          <p:nvPr/>
        </p:nvSpPr>
        <p:spPr bwMode="auto">
          <a:xfrm>
            <a:off x="1428751" y="1211818"/>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eaLnBrk="0" fontAlgn="base" hangingPunct="0">
              <a:spcBef>
                <a:spcPct val="0"/>
              </a:spcBef>
              <a:spcAft>
                <a:spcPct val="0"/>
              </a:spcAft>
            </a:pPr>
            <a:endParaRPr lang="en-US" altLang="en-US" sz="1050" dirty="0">
              <a:latin typeface="Arial" panose="020B0604020202020204" pitchFamily="34" charset="0"/>
            </a:endParaRPr>
          </a:p>
        </p:txBody>
      </p:sp>
      <p:sp>
        <p:nvSpPr>
          <p:cNvPr id="4" name="TextBox 3">
            <a:extLst>
              <a:ext uri="{FF2B5EF4-FFF2-40B4-BE49-F238E27FC236}">
                <a16:creationId xmlns:a16="http://schemas.microsoft.com/office/drawing/2014/main" id="{475EDE8C-2015-5951-69CF-2627ABBD4681}"/>
              </a:ext>
            </a:extLst>
          </p:cNvPr>
          <p:cNvSpPr txBox="1">
            <a:spLocks noChangeArrowheads="1"/>
          </p:cNvSpPr>
          <p:nvPr/>
        </p:nvSpPr>
        <p:spPr bwMode="auto">
          <a:xfrm>
            <a:off x="514350" y="47679"/>
            <a:ext cx="56007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dirty="0">
                <a:solidFill>
                  <a:srgbClr val="FF0000"/>
                </a:solidFill>
                <a:latin typeface="Times New Roman" panose="02020603050405020304" pitchFamily="18" charset="0"/>
                <a:cs typeface="Times New Roman" panose="02020603050405020304" pitchFamily="18" charset="0"/>
              </a:rPr>
              <a:t>1. </a:t>
            </a:r>
            <a:r>
              <a:rPr lang="en-US" altLang="en-US" sz="3000" b="1" dirty="0" err="1">
                <a:solidFill>
                  <a:srgbClr val="FF0000"/>
                </a:solidFill>
                <a:latin typeface="Times New Roman" panose="02020603050405020304" pitchFamily="18" charset="0"/>
                <a:cs typeface="Times New Roman" panose="02020603050405020304" pitchFamily="18" charset="0"/>
              </a:rPr>
              <a:t>Một</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số</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đồ</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chơi</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dân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gian</a:t>
            </a:r>
            <a:endParaRPr lang="en-US" altLang="en-US" sz="3000" b="1"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5F6CB17-2F26-617D-55FA-645064789E7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1331" t="11390" b="758"/>
          <a:stretch/>
        </p:blipFill>
        <p:spPr>
          <a:xfrm>
            <a:off x="0" y="646380"/>
            <a:ext cx="6791165" cy="4530036"/>
          </a:xfrm>
          <a:prstGeom prst="rect">
            <a:avLst/>
          </a:prstGeom>
        </p:spPr>
      </p:pic>
      <p:sp>
        <p:nvSpPr>
          <p:cNvPr id="10" name="文本框 10247">
            <a:extLst>
              <a:ext uri="{FF2B5EF4-FFF2-40B4-BE49-F238E27FC236}">
                <a16:creationId xmlns:a16="http://schemas.microsoft.com/office/drawing/2014/main" id="{A5DD1AD9-B6E7-D8F1-81DC-BD90AAFEEC70}"/>
              </a:ext>
            </a:extLst>
          </p:cNvPr>
          <p:cNvSpPr txBox="1"/>
          <p:nvPr/>
        </p:nvSpPr>
        <p:spPr>
          <a:xfrm>
            <a:off x="6914367" y="1002980"/>
            <a:ext cx="2079320" cy="2635561"/>
          </a:xfrm>
          <a:prstGeom prst="rect">
            <a:avLst/>
          </a:prstGeom>
          <a:noFill/>
          <a:ln w="9525">
            <a:noFill/>
          </a:ln>
        </p:spPr>
        <p:txBody>
          <a:bodyPr wrap="square" lIns="49753" tIns="24876" rIns="49753" bIns="24876">
            <a:spAutoFit/>
          </a:bodyPr>
          <a:lstStyle/>
          <a:p>
            <a:pPr algn="ctr"/>
            <a:r>
              <a:rPr lang="en-US" sz="2800" b="1" i="1" dirty="0" err="1">
                <a:latin typeface="Times New Roman" pitchFamily="18" charset="0"/>
                <a:cs typeface="Times New Roman" pitchFamily="18" charset="0"/>
              </a:rPr>
              <a:t>Em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hãy</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ghép</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tên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đồ</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chơi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dân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gian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với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hình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bên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phù</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hợp</a:t>
            </a:r>
            <a:endParaRPr lang="en-US" sz="2800" dirty="0">
              <a:latin typeface="Times New Roman" panose="02020603050405020304" pitchFamily="18" charset="0"/>
              <a:ea typeface="Times New Roman" panose="02020603050405020304" pitchFamily="18" charset="0"/>
            </a:endParaRPr>
          </a:p>
          <a:p>
            <a:pPr algn="ctr"/>
            <a:endParaRPr lang="en-US" sz="2800" b="1" i="1" dirty="0">
              <a:solidFill>
                <a:schemeClr val="accent5">
                  <a:lumMod val="75000"/>
                </a:schemeClr>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C44A2230-BB97-B951-C335-66B3696F8C83}"/>
              </a:ext>
            </a:extLst>
          </p:cNvPr>
          <p:cNvSpPr txBox="1"/>
          <p:nvPr/>
        </p:nvSpPr>
        <p:spPr>
          <a:xfrm>
            <a:off x="5653977" y="2976"/>
            <a:ext cx="3505200" cy="522259"/>
          </a:xfrm>
          <a:prstGeom prst="rect">
            <a:avLst/>
          </a:prstGeom>
          <a:solidFill>
            <a:srgbClr val="5DFC24"/>
          </a:solidFill>
        </p:spPr>
        <p:txBody>
          <a:bodyPr wrap="square">
            <a:spAutoFit/>
          </a:bodyPr>
          <a:lstStyle/>
          <a:p>
            <a:pPr algn="just">
              <a:lnSpc>
                <a:spcPct val="107000"/>
              </a:lnSpc>
              <a:spcAft>
                <a:spcPts val="800"/>
              </a:spcAft>
            </a:pP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Thảo</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luận</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Nhóm</a:t>
            </a:r>
            <a:r>
              <a:rPr lang="en-US" sz="2800" b="1" dirty="0">
                <a:solidFill>
                  <a:srgbClr val="002060"/>
                </a:solidFill>
                <a:latin typeface="Times New Roman" panose="02020603050405020304" pitchFamily="18" charset="0"/>
                <a:ea typeface="Times New Roman" panose="02020603050405020304" pitchFamily="18" charset="0"/>
              </a:rPr>
              <a:t> 2</a:t>
            </a:r>
          </a:p>
        </p:txBody>
      </p:sp>
    </p:spTree>
    <p:extLst>
      <p:ext uri="{BB962C8B-B14F-4D97-AF65-F5344CB8AC3E}">
        <p14:creationId xmlns:p14="http://schemas.microsoft.com/office/powerpoint/2010/main" val="114002325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0"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F78BF4-CB67-6734-2BEB-3D9169B3BF93}"/>
              </a:ext>
            </a:extLst>
          </p:cNvPr>
          <p:cNvPicPr>
            <a:picLocks noChangeAspect="1"/>
          </p:cNvPicPr>
          <p:nvPr/>
        </p:nvPicPr>
        <p:blipFill>
          <a:blip r:embed="rId3"/>
          <a:stretch>
            <a:fillRect/>
          </a:stretch>
        </p:blipFill>
        <p:spPr>
          <a:xfrm>
            <a:off x="-23260" y="-37578"/>
            <a:ext cx="9182437" cy="5138978"/>
          </a:xfrm>
          <a:prstGeom prst="rect">
            <a:avLst/>
          </a:prstGeom>
        </p:spPr>
      </p:pic>
      <p:pic>
        <p:nvPicPr>
          <p:cNvPr id="20" name="Picture 19">
            <a:extLst>
              <a:ext uri="{FF2B5EF4-FFF2-40B4-BE49-F238E27FC236}">
                <a16:creationId xmlns:a16="http://schemas.microsoft.com/office/drawing/2014/main" id="{914D4BC6-DEC4-F83A-3C04-F2326CE5100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r="1616" b="84683"/>
          <a:stretch/>
        </p:blipFill>
        <p:spPr>
          <a:xfrm>
            <a:off x="6848237" y="155131"/>
            <a:ext cx="2146271" cy="709165"/>
          </a:xfrm>
          <a:prstGeom prst="rect">
            <a:avLst/>
          </a:prstGeom>
        </p:spPr>
      </p:pic>
      <p:pic>
        <p:nvPicPr>
          <p:cNvPr id="21" name="Picture 20">
            <a:extLst>
              <a:ext uri="{FF2B5EF4-FFF2-40B4-BE49-F238E27FC236}">
                <a16:creationId xmlns:a16="http://schemas.microsoft.com/office/drawing/2014/main" id="{8463E5D1-D4B9-A84E-D21F-35A3D875105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331" t="15001" r="1615" b="68225"/>
          <a:stretch/>
        </p:blipFill>
        <p:spPr>
          <a:xfrm>
            <a:off x="6857549" y="864297"/>
            <a:ext cx="2139047" cy="776614"/>
          </a:xfrm>
          <a:prstGeom prst="rect">
            <a:avLst/>
          </a:prstGeom>
        </p:spPr>
      </p:pic>
      <p:pic>
        <p:nvPicPr>
          <p:cNvPr id="22" name="Picture 21">
            <a:extLst>
              <a:ext uri="{FF2B5EF4-FFF2-40B4-BE49-F238E27FC236}">
                <a16:creationId xmlns:a16="http://schemas.microsoft.com/office/drawing/2014/main" id="{BED452A5-667E-3262-D76F-FF99812A215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3274" t="31776" r="1189" b="49016"/>
          <a:stretch/>
        </p:blipFill>
        <p:spPr>
          <a:xfrm>
            <a:off x="6767509" y="1640911"/>
            <a:ext cx="2226999" cy="889337"/>
          </a:xfrm>
          <a:prstGeom prst="rect">
            <a:avLst/>
          </a:prstGeom>
        </p:spPr>
      </p:pic>
      <p:pic>
        <p:nvPicPr>
          <p:cNvPr id="23" name="Picture 22">
            <a:extLst>
              <a:ext uri="{FF2B5EF4-FFF2-40B4-BE49-F238E27FC236}">
                <a16:creationId xmlns:a16="http://schemas.microsoft.com/office/drawing/2014/main" id="{3DB12A70-F0D4-F9CE-BA7B-2AF781F9BCC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2890" t="49666" r="807" b="33460"/>
          <a:stretch/>
        </p:blipFill>
        <p:spPr>
          <a:xfrm>
            <a:off x="6765421" y="2462939"/>
            <a:ext cx="2226999" cy="781302"/>
          </a:xfrm>
          <a:prstGeom prst="rect">
            <a:avLst/>
          </a:prstGeom>
        </p:spPr>
      </p:pic>
      <p:pic>
        <p:nvPicPr>
          <p:cNvPr id="24" name="Picture 23">
            <a:extLst>
              <a:ext uri="{FF2B5EF4-FFF2-40B4-BE49-F238E27FC236}">
                <a16:creationId xmlns:a16="http://schemas.microsoft.com/office/drawing/2014/main" id="{8252D8B6-478F-E046-123D-2BF19A95ED0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1045" t="66438" r="1189" b="15708"/>
          <a:stretch/>
        </p:blipFill>
        <p:spPr>
          <a:xfrm>
            <a:off x="6809534" y="3227028"/>
            <a:ext cx="2178403" cy="826716"/>
          </a:xfrm>
          <a:prstGeom prst="rect">
            <a:avLst/>
          </a:prstGeom>
        </p:spPr>
      </p:pic>
      <p:pic>
        <p:nvPicPr>
          <p:cNvPr id="25" name="Picture 24">
            <a:extLst>
              <a:ext uri="{FF2B5EF4-FFF2-40B4-BE49-F238E27FC236}">
                <a16:creationId xmlns:a16="http://schemas.microsoft.com/office/drawing/2014/main" id="{03E51A49-967F-6B3A-79F4-80CFAFCC402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411" t="83824" r="-268" b="-1678"/>
          <a:stretch/>
        </p:blipFill>
        <p:spPr>
          <a:xfrm>
            <a:off x="6814017" y="4036530"/>
            <a:ext cx="2178403" cy="826716"/>
          </a:xfrm>
          <a:prstGeom prst="rect">
            <a:avLst/>
          </a:prstGeom>
        </p:spPr>
      </p:pic>
      <p:pic>
        <p:nvPicPr>
          <p:cNvPr id="18" name="Picture 17">
            <a:extLst>
              <a:ext uri="{FF2B5EF4-FFF2-40B4-BE49-F238E27FC236}">
                <a16:creationId xmlns:a16="http://schemas.microsoft.com/office/drawing/2014/main" id="{7E12302E-D211-787F-0C35-6AE3CAC0B30F}"/>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rcRect l="54286" t="67742" r="-1071" b="236"/>
          <a:stretch/>
        </p:blipFill>
        <p:spPr>
          <a:xfrm>
            <a:off x="4445907" y="2530249"/>
            <a:ext cx="2323019" cy="2016684"/>
          </a:xfrm>
          <a:prstGeom prst="rect">
            <a:avLst/>
          </a:prstGeom>
        </p:spPr>
      </p:pic>
      <p:pic>
        <p:nvPicPr>
          <p:cNvPr id="13" name="Picture 12">
            <a:extLst>
              <a:ext uri="{FF2B5EF4-FFF2-40B4-BE49-F238E27FC236}">
                <a16:creationId xmlns:a16="http://schemas.microsoft.com/office/drawing/2014/main" id="{9F22B021-43F1-1FF6-134C-7707A178A3B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rcRect l="-2057" t="-759" r="54243" b="68332"/>
          <a:stretch/>
        </p:blipFill>
        <p:spPr>
          <a:xfrm>
            <a:off x="-75156" y="24583"/>
            <a:ext cx="2374069" cy="2042209"/>
          </a:xfrm>
          <a:prstGeom prst="rect">
            <a:avLst/>
          </a:prstGeom>
        </p:spPr>
      </p:pic>
      <p:pic>
        <p:nvPicPr>
          <p:cNvPr id="15" name="Picture 14">
            <a:extLst>
              <a:ext uri="{FF2B5EF4-FFF2-40B4-BE49-F238E27FC236}">
                <a16:creationId xmlns:a16="http://schemas.microsoft.com/office/drawing/2014/main" id="{96017B7D-7100-01CA-D18C-BE9223CA1AC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rcRect l="-861" t="34192" r="54076" b="33786"/>
          <a:stretch/>
        </p:blipFill>
        <p:spPr>
          <a:xfrm>
            <a:off x="4392594" y="100209"/>
            <a:ext cx="2323019" cy="2016684"/>
          </a:xfrm>
          <a:prstGeom prst="rect">
            <a:avLst/>
          </a:prstGeom>
        </p:spPr>
      </p:pic>
      <p:pic>
        <p:nvPicPr>
          <p:cNvPr id="16" name="Picture 15">
            <a:extLst>
              <a:ext uri="{FF2B5EF4-FFF2-40B4-BE49-F238E27FC236}">
                <a16:creationId xmlns:a16="http://schemas.microsoft.com/office/drawing/2014/main" id="{B3D5D22C-6E8B-CF3F-F668-60084BC55A21}"/>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rcRect l="53472" t="33238" r="-257" b="34740"/>
          <a:stretch/>
        </p:blipFill>
        <p:spPr>
          <a:xfrm>
            <a:off x="-13653" y="2530256"/>
            <a:ext cx="2323019" cy="2016684"/>
          </a:xfrm>
          <a:prstGeom prst="rect">
            <a:avLst/>
          </a:prstGeom>
        </p:spPr>
      </p:pic>
      <p:pic>
        <p:nvPicPr>
          <p:cNvPr id="17" name="Picture 16">
            <a:extLst>
              <a:ext uri="{FF2B5EF4-FFF2-40B4-BE49-F238E27FC236}">
                <a16:creationId xmlns:a16="http://schemas.microsoft.com/office/drawing/2014/main" id="{F17AC606-5D17-DCF5-4642-ECD775832A2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rcRect l="-2019" t="67978" r="55234"/>
          <a:stretch/>
        </p:blipFill>
        <p:spPr>
          <a:xfrm>
            <a:off x="2167001" y="2530249"/>
            <a:ext cx="2323019" cy="2016684"/>
          </a:xfrm>
          <a:prstGeom prst="rect">
            <a:avLst/>
          </a:prstGeom>
        </p:spPr>
      </p:pic>
      <p:pic>
        <p:nvPicPr>
          <p:cNvPr id="14" name="Picture 13">
            <a:extLst>
              <a:ext uri="{FF2B5EF4-FFF2-40B4-BE49-F238E27FC236}">
                <a16:creationId xmlns:a16="http://schemas.microsoft.com/office/drawing/2014/main" id="{987D6625-C567-DA26-0CFD-82A5425FDFF2}"/>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rcRect l="55096" t="-962" r="-1882" b="68535"/>
          <a:stretch/>
        </p:blipFill>
        <p:spPr>
          <a:xfrm>
            <a:off x="2255635" y="24580"/>
            <a:ext cx="2323019" cy="2042212"/>
          </a:xfrm>
          <a:prstGeom prst="rect">
            <a:avLst/>
          </a:prstGeom>
        </p:spPr>
      </p:pic>
    </p:spTree>
    <p:extLst>
      <p:ext uri="{BB962C8B-B14F-4D97-AF65-F5344CB8AC3E}">
        <p14:creationId xmlns:p14="http://schemas.microsoft.com/office/powerpoint/2010/main" val="180736549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6" presetClass="path" presetSubtype="0" accel="50000" decel="50000" fill="hold" nodeType="clickEffect">
                                  <p:stCondLst>
                                    <p:cond delay="0"/>
                                  </p:stCondLst>
                                  <p:childTnLst>
                                    <p:animMotion origin="layout" path="M 5.55556E-7 -4.07407E-6 L -0.50052 0.84167 " pathEditMode="relative" rAng="0" ptsTypes="AA">
                                      <p:cBhvr>
                                        <p:cTn id="22" dur="2000" fill="hold"/>
                                        <p:tgtEl>
                                          <p:spTgt spid="20"/>
                                        </p:tgtEl>
                                        <p:attrNameLst>
                                          <p:attrName>ppt_x</p:attrName>
                                          <p:attrName>ppt_y</p:attrName>
                                        </p:attrNameLst>
                                      </p:cBhvr>
                                      <p:rCtr x="-25035" y="42068"/>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77778E-7 1.48148E-6 L -0.25399 0.69722 " pathEditMode="relative" rAng="0" ptsTypes="AA">
                                      <p:cBhvr>
                                        <p:cTn id="26" dur="2000" fill="hold"/>
                                        <p:tgtEl>
                                          <p:spTgt spid="21"/>
                                        </p:tgtEl>
                                        <p:attrNameLst>
                                          <p:attrName>ppt_x</p:attrName>
                                          <p:attrName>ppt_y</p:attrName>
                                        </p:attrNameLst>
                                      </p:cBhvr>
                                      <p:rCtr x="-12708" y="34846"/>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4.44444E-6 4.44444E-6 L -0.50296 0.04907 " pathEditMode="relative" rAng="0" ptsTypes="AA">
                                      <p:cBhvr>
                                        <p:cTn id="30" dur="2000" fill="hold"/>
                                        <p:tgtEl>
                                          <p:spTgt spid="22"/>
                                        </p:tgtEl>
                                        <p:attrNameLst>
                                          <p:attrName>ppt_x</p:attrName>
                                          <p:attrName>ppt_y</p:attrName>
                                        </p:attrNameLst>
                                      </p:cBhvr>
                                      <p:rCtr x="-25156" y="2438"/>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94444E-6 3.7037E-7 L -0.74253 -0.10031 " pathEditMode="relative" rAng="0" ptsTypes="AA">
                                      <p:cBhvr>
                                        <p:cTn id="34" dur="2000" fill="hold"/>
                                        <p:tgtEl>
                                          <p:spTgt spid="23"/>
                                        </p:tgtEl>
                                        <p:attrNameLst>
                                          <p:attrName>ppt_x</p:attrName>
                                          <p:attrName>ppt_y</p:attrName>
                                        </p:attrNameLst>
                                      </p:cBhvr>
                                      <p:rCtr x="-37135" y="-5031"/>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4.72222E-6 3.95062E-6 L -0.254 -0.25309 " pathEditMode="relative" rAng="0" ptsTypes="AA">
                                      <p:cBhvr>
                                        <p:cTn id="38" dur="2000" fill="hold"/>
                                        <p:tgtEl>
                                          <p:spTgt spid="24"/>
                                        </p:tgtEl>
                                        <p:attrNameLst>
                                          <p:attrName>ppt_x</p:attrName>
                                          <p:attrName>ppt_y</p:attrName>
                                        </p:attrNameLst>
                                      </p:cBhvr>
                                      <p:rCtr x="-12708" y="-12654"/>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3.88889E-6 -3.45679E-6 L -0.74636 0.07562 " pathEditMode="relative" rAng="0" ptsTypes="AA">
                                      <p:cBhvr>
                                        <p:cTn id="42" dur="2000" fill="hold"/>
                                        <p:tgtEl>
                                          <p:spTgt spid="25"/>
                                        </p:tgtEl>
                                        <p:attrNameLst>
                                          <p:attrName>ppt_x</p:attrName>
                                          <p:attrName>ppt_y</p:attrName>
                                        </p:attrNameLst>
                                      </p:cBhvr>
                                      <p:rCtr x="-37326" y="37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ction="ppaction://hlinkfile"/>
            <a:extLst>
              <a:ext uri="{FF2B5EF4-FFF2-40B4-BE49-F238E27FC236}">
                <a16:creationId xmlns:a16="http://schemas.microsoft.com/office/drawing/2014/main" id="{86FF87CA-390A-5A48-88E0-D99F89F6D378}"/>
              </a:ext>
            </a:extLst>
          </p:cNvPr>
          <p:cNvPicPr>
            <a:picLocks noChangeAspect="1"/>
          </p:cNvPicPr>
          <p:nvPr/>
        </p:nvPicPr>
        <p:blipFill>
          <a:blip r:embed="rId4"/>
          <a:stretch>
            <a:fillRect/>
          </a:stretch>
        </p:blipFill>
        <p:spPr>
          <a:xfrm>
            <a:off x="0" y="45652"/>
            <a:ext cx="9144000" cy="5052195"/>
          </a:xfrm>
          <a:prstGeom prst="rect">
            <a:avLst/>
          </a:prstGeom>
        </p:spPr>
      </p:pic>
      <p:sp>
        <p:nvSpPr>
          <p:cNvPr id="6" name="TextBox 5">
            <a:extLst>
              <a:ext uri="{FF2B5EF4-FFF2-40B4-BE49-F238E27FC236}">
                <a16:creationId xmlns:a16="http://schemas.microsoft.com/office/drawing/2014/main" id="{3B80F9C2-025C-3840-A96C-14D0685C5B0A}"/>
              </a:ext>
            </a:extLst>
          </p:cNvPr>
          <p:cNvSpPr txBox="1"/>
          <p:nvPr/>
        </p:nvSpPr>
        <p:spPr>
          <a:xfrm>
            <a:off x="6764044" y="107093"/>
            <a:ext cx="2367420" cy="5232202"/>
          </a:xfrm>
          <a:prstGeom prst="rect">
            <a:avLst/>
          </a:prstGeom>
          <a:gradFill flip="none" rotWithShape="1">
            <a:gsLst>
              <a:gs pos="0">
                <a:srgbClr val="5DFC24">
                  <a:tint val="66000"/>
                  <a:satMod val="160000"/>
                </a:srgbClr>
              </a:gs>
              <a:gs pos="50000">
                <a:srgbClr val="5DFC24">
                  <a:tint val="44500"/>
                  <a:satMod val="160000"/>
                </a:srgbClr>
              </a:gs>
              <a:gs pos="100000">
                <a:srgbClr val="5DFC24">
                  <a:tint val="23500"/>
                  <a:satMod val="160000"/>
                </a:srgbClr>
              </a:gs>
            </a:gsLst>
            <a:lin ang="8100000" scaled="1"/>
            <a:tileRect/>
          </a:gradFill>
        </p:spPr>
        <p:txBody>
          <a:bodyPr wrap="square" rtlCol="0">
            <a:spAutoFit/>
          </a:bodyPr>
          <a:lstStyle/>
          <a:p>
            <a:pPr algn="ct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Đồ</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chơi</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dân</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gian</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được</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làm</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từ</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những</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vật</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liệu</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nào</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Có</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đặc</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điểm</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gì</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chung</a:t>
            </a: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p>
          <a:p>
            <a:pPr algn="ctr"/>
            <a:endPar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3200" dirty="0">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dirty="0"/>
          </a:p>
        </p:txBody>
      </p:sp>
      <p:pic>
        <p:nvPicPr>
          <p:cNvPr id="7" name="Picture 4">
            <a:hlinkClick r:id="rId3" action="ppaction://hlinkfile"/>
            <a:extLst>
              <a:ext uri="{FF2B5EF4-FFF2-40B4-BE49-F238E27FC236}">
                <a16:creationId xmlns:a16="http://schemas.microsoft.com/office/drawing/2014/main" id="{E3A6E31D-C22E-8245-3B6D-980FB2F969E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2062" y="3355266"/>
            <a:ext cx="1331193" cy="157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C0AEAB4-C2CA-1968-66BD-9849BA6254EC}"/>
              </a:ext>
            </a:extLst>
          </p:cNvPr>
          <p:cNvSpPr/>
          <p:nvPr/>
        </p:nvSpPr>
        <p:spPr>
          <a:xfrm>
            <a:off x="6751507" y="107093"/>
            <a:ext cx="2367420" cy="4990754"/>
          </a:xfrm>
          <a:prstGeom prst="rect">
            <a:avLst/>
          </a:prstGeom>
          <a:solidFill>
            <a:srgbClr val="FFFF8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kern="0" dirty="0" err="1">
                <a:solidFill>
                  <a:srgbClr val="048210"/>
                </a:solidFill>
                <a:latin typeface="Times New Roman" panose="02020603050405020304" pitchFamily="18" charset="0"/>
                <a:ea typeface="Arial" panose="020B0604020202020204" pitchFamily="34" charset="0"/>
              </a:rPr>
              <a:t>Đồ</a:t>
            </a:r>
            <a:r>
              <a:rPr lang="en-US" sz="3200" kern="0" dirty="0">
                <a:solidFill>
                  <a:srgbClr val="048210"/>
                </a:solidFill>
                <a:latin typeface="Times New Roman" panose="02020603050405020304" pitchFamily="18" charset="0"/>
                <a:ea typeface="Arial" panose="020B0604020202020204" pitchFamily="34" charset="0"/>
              </a:rPr>
              <a:t> </a:t>
            </a:r>
            <a:r>
              <a:rPr lang="en-US" sz="3200" kern="0" dirty="0" err="1">
                <a:solidFill>
                  <a:srgbClr val="048210"/>
                </a:solidFill>
                <a:latin typeface="Times New Roman" panose="02020603050405020304" pitchFamily="18" charset="0"/>
                <a:ea typeface="Arial" panose="020B0604020202020204" pitchFamily="34" charset="0"/>
              </a:rPr>
              <a:t>chơi</a:t>
            </a:r>
            <a:r>
              <a:rPr lang="en-US" sz="3200" kern="0" dirty="0">
                <a:solidFill>
                  <a:srgbClr val="048210"/>
                </a:solidFill>
                <a:latin typeface="Times New Roman" panose="02020603050405020304" pitchFamily="18" charset="0"/>
                <a:ea typeface="Arial" panose="020B0604020202020204" pitchFamily="34" charset="0"/>
              </a:rPr>
              <a:t> </a:t>
            </a:r>
            <a:r>
              <a:rPr lang="en-US" sz="3200" kern="0" dirty="0" err="1">
                <a:solidFill>
                  <a:srgbClr val="048210"/>
                </a:solidFill>
                <a:latin typeface="Times New Roman" panose="02020603050405020304" pitchFamily="18" charset="0"/>
                <a:ea typeface="Arial" panose="020B0604020202020204" pitchFamily="34" charset="0"/>
              </a:rPr>
              <a:t>dân</a:t>
            </a:r>
            <a:r>
              <a:rPr lang="en-US" sz="3200" kern="0" dirty="0">
                <a:solidFill>
                  <a:srgbClr val="048210"/>
                </a:solidFill>
                <a:latin typeface="Times New Roman" panose="02020603050405020304" pitchFamily="18" charset="0"/>
                <a:ea typeface="Arial" panose="020B0604020202020204" pitchFamily="34" charset="0"/>
              </a:rPr>
              <a:t> </a:t>
            </a:r>
            <a:r>
              <a:rPr lang="en-US" sz="3200" kern="0" dirty="0" err="1">
                <a:solidFill>
                  <a:srgbClr val="048210"/>
                </a:solidFill>
                <a:latin typeface="Times New Roman" panose="02020603050405020304" pitchFamily="18" charset="0"/>
                <a:ea typeface="Arial" panose="020B0604020202020204" pitchFamily="34" charset="0"/>
              </a:rPr>
              <a:t>gian</a:t>
            </a:r>
            <a:r>
              <a:rPr lang="en-US" sz="3200" kern="0" dirty="0">
                <a:solidFill>
                  <a:srgbClr val="048210"/>
                </a:solidFill>
                <a:latin typeface="Times New Roman" panose="02020603050405020304" pitchFamily="18" charset="0"/>
                <a:ea typeface="Arial" panose="020B0604020202020204" pitchFamily="34" charset="0"/>
              </a:rPr>
              <a:t> </a:t>
            </a:r>
            <a:r>
              <a:rPr lang="en-US" sz="3200" kern="0" dirty="0" err="1">
                <a:solidFill>
                  <a:srgbClr val="048210"/>
                </a:solidFill>
                <a:latin typeface="Times New Roman" panose="02020603050405020304" pitchFamily="18" charset="0"/>
                <a:ea typeface="Arial" panose="020B0604020202020204" pitchFamily="34" charset="0"/>
              </a:rPr>
              <a:t>được</a:t>
            </a:r>
            <a:r>
              <a:rPr lang="en-US" sz="3200" kern="0" dirty="0">
                <a:solidFill>
                  <a:srgbClr val="048210"/>
                </a:solidFill>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làm</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thủ</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công</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bằng</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những</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vật</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liệu</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đơn</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giản</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dễ</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kiếm</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như</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tre</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giấy</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bột</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gạo</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hấp</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chín</a:t>
            </a:r>
            <a:r>
              <a:rPr lang="en-US" sz="3200" kern="0" dirty="0">
                <a:solidFill>
                  <a:srgbClr val="048210"/>
                </a:solidFill>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lá</a:t>
            </a:r>
            <a:r>
              <a:rPr lang="en-US" sz="3200" kern="0" dirty="0">
                <a:solidFill>
                  <a:srgbClr val="048210"/>
                </a:solidFill>
                <a:effectLst/>
                <a:latin typeface="Times New Roman" panose="02020603050405020304" pitchFamily="18" charset="0"/>
                <a:ea typeface="Arial" panose="020B0604020202020204" pitchFamily="34" charset="0"/>
              </a:rPr>
              <a:t> </a:t>
            </a:r>
            <a:r>
              <a:rPr lang="en-US" sz="3200" kern="0" dirty="0" err="1">
                <a:solidFill>
                  <a:srgbClr val="048210"/>
                </a:solidFill>
                <a:effectLst/>
                <a:latin typeface="Times New Roman" panose="02020603050405020304" pitchFamily="18" charset="0"/>
                <a:ea typeface="Arial" panose="020B0604020202020204" pitchFamily="34" charset="0"/>
              </a:rPr>
              <a:t>cây</a:t>
            </a:r>
            <a:r>
              <a:rPr lang="en-US" sz="3200" kern="0" dirty="0">
                <a:solidFill>
                  <a:srgbClr val="048210"/>
                </a:solidFill>
                <a:effectLst/>
                <a:latin typeface="Times New Roman" panose="02020603050405020304" pitchFamily="18" charset="0"/>
                <a:ea typeface="Arial" panose="020B0604020202020204" pitchFamily="34" charset="0"/>
              </a:rPr>
              <a:t> …</a:t>
            </a:r>
            <a:endParaRPr lang="en-US" sz="2400" dirty="0">
              <a:solidFill>
                <a:srgbClr val="048210"/>
              </a:solidFill>
            </a:endParaRPr>
          </a:p>
        </p:txBody>
      </p:sp>
    </p:spTree>
    <p:extLst>
      <p:ext uri="{BB962C8B-B14F-4D97-AF65-F5344CB8AC3E}">
        <p14:creationId xmlns:p14="http://schemas.microsoft.com/office/powerpoint/2010/main" val="25132290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xit" presetSubtype="10" fill="hold" nodeType="clickEffect">
                                  <p:stCondLst>
                                    <p:cond delay="0"/>
                                  </p:stCondLst>
                                  <p:childTnLst>
                                    <p:animEffect transition="out" filter="checkerboard(across)">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5" presetClass="exit" presetSubtype="10" fill="hold" grpId="0" nodeType="withEffect">
                                  <p:stCondLst>
                                    <p:cond delay="0"/>
                                  </p:stCondLst>
                                  <p:childTnLst>
                                    <p:animEffect transition="out" filter="checkerboard(across)">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6960AE-AAA6-263D-4D80-69AD37BF6420}"/>
              </a:ext>
            </a:extLst>
          </p:cNvPr>
          <p:cNvPicPr>
            <a:picLocks noChangeAspect="1"/>
          </p:cNvPicPr>
          <p:nvPr/>
        </p:nvPicPr>
        <p:blipFill>
          <a:blip r:embed="rId5"/>
          <a:stretch>
            <a:fillRect/>
          </a:stretch>
        </p:blipFill>
        <p:spPr>
          <a:xfrm>
            <a:off x="-23260" y="0"/>
            <a:ext cx="9182437" cy="5138978"/>
          </a:xfrm>
          <a:prstGeom prst="rect">
            <a:avLst/>
          </a:prstGeom>
        </p:spPr>
      </p:pic>
      <p:pic>
        <p:nvPicPr>
          <p:cNvPr id="2" name="Làng nghề tò he Xuân La (HPA)">
            <a:hlinkClick r:id="" action="ppaction://media"/>
            <a:extLst>
              <a:ext uri="{FF2B5EF4-FFF2-40B4-BE49-F238E27FC236}">
                <a16:creationId xmlns:a16="http://schemas.microsoft.com/office/drawing/2014/main" id="{74D4F7B6-2EB4-4D4F-D281-3473CAF2079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177" y="0"/>
            <a:ext cx="9144000" cy="5143500"/>
          </a:xfrm>
          <a:prstGeom prst="rect">
            <a:avLst/>
          </a:prstGeom>
        </p:spPr>
      </p:pic>
    </p:spTree>
    <p:extLst>
      <p:ext uri="{BB962C8B-B14F-4D97-AF65-F5344CB8AC3E}">
        <p14:creationId xmlns:p14="http://schemas.microsoft.com/office/powerpoint/2010/main" val="4216287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6500</TotalTime>
  <Words>890</Words>
  <Application>Microsoft Office PowerPoint</Application>
  <PresentationFormat>On-screen Show (16:9)</PresentationFormat>
  <Paragraphs>108</Paragraphs>
  <Slides>21</Slides>
  <Notes>15</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Arial Unicode MS</vt:lpstr>
      <vt:lpstr>等线</vt:lpstr>
      <vt:lpstr>.VnTime</vt:lpstr>
      <vt:lpstr>Arial</vt:lpstr>
      <vt:lpstr>Calibri</vt:lpstr>
      <vt:lpstr>Calibri Light</vt:lpstr>
      <vt:lpstr>Coiny</vt:lpstr>
      <vt:lpstr>Josefin Sans SemiBold</vt:lpstr>
      <vt:lpstr>Symbol</vt:lpstr>
      <vt:lpstr>Times New Roman</vt:lpstr>
      <vt:lpstr>Office 主题​​</vt:lpstr>
      <vt:lpstr>Custom Design</vt:lpstr>
      <vt:lpstr>TRƯỜNG TIỂU HỌC BÌNH 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Thủy</cp:lastModifiedBy>
  <cp:revision>291</cp:revision>
  <dcterms:created xsi:type="dcterms:W3CDTF">2017-06-11T12:45:34Z</dcterms:created>
  <dcterms:modified xsi:type="dcterms:W3CDTF">2023-07-08T14:18:59Z</dcterms:modified>
</cp:coreProperties>
</file>