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8" r:id="rId4"/>
    <p:sldId id="271" r:id="rId5"/>
    <p:sldId id="272" r:id="rId6"/>
    <p:sldId id="262" r:id="rId7"/>
    <p:sldId id="264" r:id="rId8"/>
    <p:sldId id="270" r:id="rId9"/>
    <p:sldId id="257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2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147DF-A070-43F2-A8D6-F3815BB1C66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1A351-97DD-485B-83DB-C8A7823DD8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0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0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31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5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03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2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7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68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1A351-97DD-485B-83DB-C8A7823DD8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25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0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4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0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9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DDEB-BD02-4201-BD11-FC3A7FC356CF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3EE2-C6B5-47A1-8A8A-428947AE1C2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0"/>
            <a:ext cx="12192000" cy="68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-12550"/>
            <a:ext cx="12189669" cy="6856689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70" y="2480706"/>
            <a:ext cx="8515339" cy="4374923"/>
          </a:xfrm>
          <a:prstGeom prst="rect">
            <a:avLst/>
          </a:prstGeom>
        </p:spPr>
      </p:pic>
      <p:grpSp>
        <p:nvGrpSpPr>
          <p:cNvPr id="6" name="5"/>
          <p:cNvGrpSpPr/>
          <p:nvPr/>
        </p:nvGrpSpPr>
        <p:grpSpPr>
          <a:xfrm>
            <a:off x="2330" y="3910956"/>
            <a:ext cx="12189670" cy="2949111"/>
            <a:chOff x="2330" y="3910956"/>
            <a:chExt cx="12189670" cy="2949111"/>
          </a:xfrm>
        </p:grpSpPr>
        <p:pic>
          <p:nvPicPr>
            <p:cNvPr id="7" name="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" y="4871233"/>
              <a:ext cx="12179460" cy="1988834"/>
            </a:xfrm>
            <a:prstGeom prst="rect">
              <a:avLst/>
            </a:prstGeom>
          </p:spPr>
        </p:pic>
        <p:pic>
          <p:nvPicPr>
            <p:cNvPr id="8" name="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941" y="3910956"/>
              <a:ext cx="5750059" cy="2305011"/>
            </a:xfrm>
            <a:prstGeom prst="rect">
              <a:avLst/>
            </a:prstGeom>
          </p:spPr>
        </p:pic>
        <p:pic>
          <p:nvPicPr>
            <p:cNvPr id="9" name="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" y="4094470"/>
              <a:ext cx="5750059" cy="1071159"/>
            </a:xfrm>
            <a:prstGeom prst="rect">
              <a:avLst/>
            </a:prstGeom>
          </p:spPr>
        </p:pic>
      </p:grpSp>
      <p:pic>
        <p:nvPicPr>
          <p:cNvPr id="10" name="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6313"/>
            <a:ext cx="12217562" cy="1984903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017" y="4226819"/>
            <a:ext cx="5750059" cy="242759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" y="2837182"/>
            <a:ext cx="5750059" cy="2812669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" y="2835091"/>
            <a:ext cx="5750059" cy="2395499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1" y="153565"/>
            <a:ext cx="3833671" cy="1986258"/>
          </a:xfrm>
          <a:prstGeom prst="rect">
            <a:avLst/>
          </a:prstGeom>
        </p:spPr>
      </p:pic>
      <p:pic>
        <p:nvPicPr>
          <p:cNvPr id="26" name="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27" name="2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8" name="2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10709108" y="5956358"/>
            <a:ext cx="843576" cy="842824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8" t="-2115" r="30797" b="83349"/>
          <a:stretch/>
        </p:blipFill>
        <p:spPr>
          <a:xfrm>
            <a:off x="8585200" y="4991101"/>
            <a:ext cx="533400" cy="355600"/>
          </a:xfrm>
          <a:prstGeom prst="rect">
            <a:avLst/>
          </a:prstGeom>
        </p:spPr>
      </p:pic>
      <p:pic>
        <p:nvPicPr>
          <p:cNvPr id="31" name="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" y="6768954"/>
            <a:ext cx="3266538" cy="1141264"/>
          </a:xfrm>
          <a:prstGeom prst="rect">
            <a:avLst/>
          </a:prstGeom>
        </p:spPr>
      </p:pic>
      <p:pic>
        <p:nvPicPr>
          <p:cNvPr id="33" name="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72" y="6614775"/>
            <a:ext cx="3519561" cy="1549408"/>
          </a:xfrm>
          <a:prstGeom prst="rect">
            <a:avLst/>
          </a:prstGeom>
        </p:spPr>
      </p:pic>
      <p:pic>
        <p:nvPicPr>
          <p:cNvPr id="32" name="3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5" t="24968" b="-1"/>
          <a:stretch/>
        </p:blipFill>
        <p:spPr>
          <a:xfrm>
            <a:off x="5085567" y="6776581"/>
            <a:ext cx="1973210" cy="1698782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3" name="thang cuoi">
            <a:hlinkClick r:id="" action="ppaction://media"/>
            <a:extLst>
              <a:ext uri="{FF2B5EF4-FFF2-40B4-BE49-F238E27FC236}">
                <a16:creationId xmlns:a16="http://schemas.microsoft.com/office/drawing/2014/main" id="{E9D88408-9D61-DFA8-936B-5F6F62913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43025" y="5648325"/>
            <a:ext cx="487362" cy="4873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FAA8213-FE75-9701-BB76-6FC094C06E67}"/>
              </a:ext>
            </a:extLst>
          </p:cNvPr>
          <p:cNvSpPr/>
          <p:nvPr/>
        </p:nvSpPr>
        <p:spPr>
          <a:xfrm>
            <a:off x="4681207" y="153565"/>
            <a:ext cx="25397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ỦY BAN NHÂN DÂN…</a:t>
            </a:r>
          </a:p>
          <a:p>
            <a:pPr algn="ctr"/>
            <a:r>
              <a:rPr lang="en-US" sz="2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TRƯỜNG TIỂU HỌC ….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7CAC17-C5B2-A999-0A44-E7A1B26D069F}"/>
              </a:ext>
            </a:extLst>
          </p:cNvPr>
          <p:cNvSpPr/>
          <p:nvPr/>
        </p:nvSpPr>
        <p:spPr>
          <a:xfrm>
            <a:off x="3513177" y="2097856"/>
            <a:ext cx="492609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CHỦ ĐỀ 2: THỦ CÔNG KỸ THUẬT</a:t>
            </a:r>
          </a:p>
          <a:p>
            <a:pPr algn="ctr"/>
            <a:r>
              <a:rPr lang="en-US" sz="28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Bài 12: Làm đèn lồng (Tiết 2)</a:t>
            </a:r>
          </a:p>
          <a:p>
            <a:pPr algn="ctr"/>
            <a:r>
              <a:rPr 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Giáo viên:….</a:t>
            </a:r>
            <a:r>
              <a:rPr lang="en-US" sz="28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8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045E-16 3.7037E-6 C 0.04948 -0.06204 0.10052 -0.18241 0.14531 -0.32315 C 0.15339 -0.36528 0.18828 -0.5375 0.16615 -0.74167 " pathEditMode="relative" rAng="0" ptsTypes="AAA">
                                      <p:cBhvr>
                                        <p:cTn id="4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3708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125E-6 2.96296E-6 C 0.05156 -0.08334 0.11015 -0.2 0.15794 -0.36459 C 0.19101 -0.48727 0.21484 -0.63843 0.23112 -0.7963 " pathEditMode="relative" rAng="0" ptsTypes="AAA">
                                      <p:cBhvr>
                                        <p:cTn id="48" dur="7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3981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54167E-6 1.11111E-6 C 0.02123 -0.05185 0.02969 -0.06759 0.04649 -0.15949 C 0.04896 -0.26505 0.0448 -0.30278 0.03412 -0.36158 " pathEditMode="relative" rAng="0" ptsTypes="AAA">
                                      <p:cBhvr>
                                        <p:cTn id="50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-1807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815795" y="1769555"/>
            <a:ext cx="6460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“Mọi đêm quen ở trên trời</a:t>
            </a:r>
            <a:endParaRPr lang="en-US" sz="3200" b="1">
              <a:solidFill>
                <a:srgbClr val="002060"/>
              </a:solidFill>
              <a:effectLst/>
              <a:latin typeface=".VnTime" panose="020B7200000000000000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 trung thu bạn rước tôi đi cùng”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2905448" y="2883990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cái gì?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2898722" y="3494482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Đèn ông sao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239347" y="1781055"/>
            <a:ext cx="7497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“Tết này giữa rằm tháng tám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nướng, bánh dẻo đèn lồng ông sao.”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2905448" y="2883990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Tết nào?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2898722" y="3494482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Tết trung thu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49635" y="735682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19704-FDC0-6958-1FAF-FDF66D936239}"/>
              </a:ext>
            </a:extLst>
          </p:cNvPr>
          <p:cNvSpPr txBox="1"/>
          <p:nvPr/>
        </p:nvSpPr>
        <p:spPr>
          <a:xfrm>
            <a:off x="2488036" y="1567281"/>
            <a:ext cx="74979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“Mỗi năm mỗi độ thu về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Nam xuôi ngược, chợ quê thị thành, Từng đoàn người ngựa diễu hành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 vui trẩy hội lượn quanh ngọn đèn”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F8D46-7854-3BD4-792E-127C0E69A4D9}"/>
              </a:ext>
            </a:extLst>
          </p:cNvPr>
          <p:cNvSpPr txBox="1"/>
          <p:nvPr/>
        </p:nvSpPr>
        <p:spPr>
          <a:xfrm>
            <a:off x="3135336" y="3393005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cái gì?</a:t>
            </a:r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098B01-E983-CAD3-B6F4-DB8881F73897}"/>
              </a:ext>
            </a:extLst>
          </p:cNvPr>
          <p:cNvSpPr txBox="1"/>
          <p:nvPr/>
        </p:nvSpPr>
        <p:spPr>
          <a:xfrm>
            <a:off x="3128610" y="4003497"/>
            <a:ext cx="6460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Đèn kéo quân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 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KHÁM PHÁ</a:t>
            </a:r>
            <a:endParaRPr lang="en-US" altLang="zh-CN" sz="2000" b="1" kern="100" spc="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方正兰亭准黑_GBK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24" y="-56687"/>
            <a:ext cx="3833671" cy="198625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2153678"/>
            <a:ext cx="5750059" cy="2812669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3" y="-76262"/>
            <a:ext cx="5300987" cy="392049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21" name="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sp>
        <p:nvSpPr>
          <p:cNvPr id="12" name="11"/>
          <p:cNvSpPr/>
          <p:nvPr/>
        </p:nvSpPr>
        <p:spPr>
          <a:xfrm rot="341070">
            <a:off x="1961467" y="754155"/>
            <a:ext cx="8101153" cy="5067261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2" name="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4" y="1524982"/>
            <a:ext cx="3519561" cy="15494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" y="4868212"/>
            <a:ext cx="12217562" cy="1984903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7942"/>
            <a:ext cx="8243620" cy="1974721"/>
          </a:xfrm>
          <a:prstGeom prst="rect">
            <a:avLst/>
          </a:prstGeom>
        </p:spPr>
      </p:pic>
      <p:pic>
        <p:nvPicPr>
          <p:cNvPr id="22" name="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513177" y="5270500"/>
            <a:ext cx="538123" cy="596900"/>
          </a:xfrm>
          <a:prstGeom prst="rect">
            <a:avLst/>
          </a:prstGeom>
        </p:spPr>
      </p:pic>
      <p:pic>
        <p:nvPicPr>
          <p:cNvPr id="23" name="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52665" y="5883529"/>
            <a:ext cx="843576" cy="842824"/>
          </a:xfrm>
          <a:prstGeom prst="rect">
            <a:avLst/>
          </a:prstGeom>
        </p:spPr>
      </p:pic>
      <p:pic>
        <p:nvPicPr>
          <p:cNvPr id="24" name="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6" y="-35757"/>
            <a:ext cx="1641067" cy="1641067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0D0B3-A7E9-0A91-CC09-B14F22783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29345"/>
              </p:ext>
            </p:extLst>
          </p:nvPr>
        </p:nvGraphicFramePr>
        <p:xfrm>
          <a:off x="2935140" y="1977536"/>
          <a:ext cx="6368720" cy="2416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1" imgW="7513971" imgH="2865368" progId="Paint.Picture">
                  <p:embed/>
                </p:oleObj>
              </mc:Choice>
              <mc:Fallback>
                <p:oleObj name="Bitmap Image" r:id="rId21" imgW="7513971" imgH="286536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140" y="1977536"/>
                        <a:ext cx="6368720" cy="2416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73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1" y="-12550"/>
            <a:ext cx="12229284" cy="685668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9" name="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5" y="-8552"/>
            <a:ext cx="5300987" cy="392049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20708"/>
          <a:stretch/>
        </p:blipFill>
        <p:spPr>
          <a:xfrm>
            <a:off x="2421468" y="1555479"/>
            <a:ext cx="6841066" cy="5566678"/>
          </a:xfrm>
          <a:prstGeom prst="rect">
            <a:avLst/>
          </a:prstGeom>
        </p:spPr>
      </p:pic>
      <p:pic>
        <p:nvPicPr>
          <p:cNvPr id="35" name="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" y="-370"/>
            <a:ext cx="2930602" cy="3920495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392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1" y="802932"/>
            <a:ext cx="3833671" cy="1986258"/>
          </a:xfrm>
          <a:prstGeom prst="rect">
            <a:avLst/>
          </a:prstGeom>
        </p:spPr>
      </p:pic>
      <p:pic>
        <p:nvPicPr>
          <p:cNvPr id="53" name="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16" y="1996543"/>
            <a:ext cx="3228837" cy="3187505"/>
          </a:xfrm>
          <a:prstGeom prst="rect">
            <a:avLst/>
          </a:prstGeom>
        </p:spPr>
      </p:pic>
      <p:sp>
        <p:nvSpPr>
          <p:cNvPr id="55" name="54"/>
          <p:cNvSpPr/>
          <p:nvPr/>
        </p:nvSpPr>
        <p:spPr>
          <a:xfrm>
            <a:off x="4261059" y="3114656"/>
            <a:ext cx="3802650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HOẠT ĐỘNG 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kern="100" spc="3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兰亭准黑_GBK" panose="02000000000000000000" pitchFamily="2" charset="-122"/>
                <a:cs typeface="Arial" panose="020B0604020202020204" pitchFamily="34" charset="0"/>
              </a:rPr>
              <a:t>VẬN DỤNG</a:t>
            </a:r>
            <a:endParaRPr lang="en-US" altLang="zh-CN" sz="2000" b="1" kern="100" spc="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方正兰亭准黑_GBK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9" y="-1200246"/>
            <a:ext cx="2363336" cy="3392140"/>
          </a:xfrm>
          <a:prstGeom prst="rect">
            <a:avLst/>
          </a:prstGeom>
        </p:spPr>
      </p:pic>
      <p:pic>
        <p:nvPicPr>
          <p:cNvPr id="58" name="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4" y="7150696"/>
            <a:ext cx="3519561" cy="1549408"/>
          </a:xfrm>
          <a:prstGeom prst="rect">
            <a:avLst/>
          </a:prstGeom>
        </p:spPr>
      </p:pic>
      <p:pic>
        <p:nvPicPr>
          <p:cNvPr id="59" name="5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6" name="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" y="4864997"/>
            <a:ext cx="12217562" cy="1984903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03" y="4886043"/>
            <a:ext cx="8243620" cy="1974721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815675" y="5920000"/>
            <a:ext cx="843576" cy="842824"/>
          </a:xfrm>
          <a:prstGeom prst="rect">
            <a:avLst/>
          </a:prstGeom>
        </p:spPr>
      </p:pic>
      <p:pic>
        <p:nvPicPr>
          <p:cNvPr id="57" name="5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5617"/>
          <a:stretch/>
        </p:blipFill>
        <p:spPr>
          <a:xfrm>
            <a:off x="6768819" y="6891867"/>
            <a:ext cx="2076246" cy="1684080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9" y="4537670"/>
            <a:ext cx="2270560" cy="898352"/>
          </a:xfrm>
          <a:prstGeom prst="rect">
            <a:avLst/>
          </a:prstGeom>
        </p:spPr>
      </p:pic>
      <p:pic>
        <p:nvPicPr>
          <p:cNvPr id="46" name="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1" y="4262366"/>
            <a:ext cx="3266538" cy="1141264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2981195" y="5358025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2" y="2350782"/>
            <a:ext cx="1009095" cy="10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2.22222E-6 C -0.04883 0.15209 -0.11836 0.25625 -0.15039 0.29283 C -0.17175 0.32222 -0.28972 0.41435 -0.44323 0.4199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C 0.01641 -0.1257 0.04258 -0.22107 0.05925 -0.34607 C 0.07396 -0.42639 0.09454 -0.65486 0.09597 -0.82454 " pathEditMode="relative" rAng="0" ptsTypes="AAA">
                                      <p:cBhvr>
                                        <p:cTn id="62" dur="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412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0.03645 -0.10556 0.06458 -0.21991 0.10117 -0.42524 C 0.10742 -0.53241 0.11979 -0.66644 0.0927 -0.81737 " pathEditMode="relative" rAng="0" ptsTypes="AAA">
                                      <p:cBhvr>
                                        <p:cTn id="64" dur="7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4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-12550"/>
            <a:ext cx="12189669" cy="6856689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/>
          <a:stretch/>
        </p:blipFill>
        <p:spPr>
          <a:xfrm>
            <a:off x="-15244" y="3906793"/>
            <a:ext cx="12218966" cy="2952082"/>
          </a:xfrm>
          <a:prstGeom prst="rect">
            <a:avLst/>
          </a:prstGeom>
        </p:spPr>
      </p:pic>
      <p:pic>
        <p:nvPicPr>
          <p:cNvPr id="32" name="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13" y="-76262"/>
            <a:ext cx="5300987" cy="3920495"/>
          </a:xfrm>
          <a:prstGeom prst="rect">
            <a:avLst/>
          </a:prstGeom>
        </p:spPr>
      </p:pic>
      <p:pic>
        <p:nvPicPr>
          <p:cNvPr id="37" name="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" y="-370"/>
            <a:ext cx="2930602" cy="3920495"/>
          </a:xfrm>
          <a:prstGeom prst="rect">
            <a:avLst/>
          </a:prstGeom>
        </p:spPr>
      </p:pic>
      <p:pic>
        <p:nvPicPr>
          <p:cNvPr id="38" name="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4870121"/>
            <a:ext cx="12217562" cy="1984903"/>
          </a:xfrm>
          <a:prstGeom prst="rect">
            <a:avLst/>
          </a:prstGeom>
        </p:spPr>
      </p:pic>
      <p:pic>
        <p:nvPicPr>
          <p:cNvPr id="39" name="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88" y="4891056"/>
            <a:ext cx="8243620" cy="1974721"/>
          </a:xfrm>
          <a:prstGeom prst="rect">
            <a:avLst/>
          </a:prstGeom>
        </p:spPr>
      </p:pic>
      <p:pic>
        <p:nvPicPr>
          <p:cNvPr id="40" name="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12201" y="2837182"/>
            <a:ext cx="4454292" cy="281266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04" y="2151945"/>
            <a:ext cx="5750059" cy="2812669"/>
          </a:xfrm>
          <a:prstGeom prst="rect">
            <a:avLst/>
          </a:prstGeom>
        </p:spPr>
      </p:pic>
      <p:pic>
        <p:nvPicPr>
          <p:cNvPr id="42" name="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" y="109643"/>
            <a:ext cx="5750059" cy="3348935"/>
          </a:xfrm>
          <a:prstGeom prst="rect">
            <a:avLst/>
          </a:prstGeom>
        </p:spPr>
      </p:pic>
      <p:pic>
        <p:nvPicPr>
          <p:cNvPr id="43" name="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3" y="2515683"/>
            <a:ext cx="2325071" cy="2853249"/>
          </a:xfrm>
          <a:prstGeom prst="rect">
            <a:avLst/>
          </a:prstGeom>
        </p:spPr>
      </p:pic>
      <p:pic>
        <p:nvPicPr>
          <p:cNvPr id="44" name="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3"/>
          <a:stretch/>
        </p:blipFill>
        <p:spPr>
          <a:xfrm>
            <a:off x="-3522" y="2834288"/>
            <a:ext cx="4434845" cy="2395499"/>
          </a:xfrm>
          <a:prstGeom prst="rect">
            <a:avLst/>
          </a:prstGeom>
        </p:spPr>
      </p:pic>
      <p:pic>
        <p:nvPicPr>
          <p:cNvPr id="45" name="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29" y="-6228"/>
            <a:ext cx="3833671" cy="1986258"/>
          </a:xfrm>
          <a:prstGeom prst="rect">
            <a:avLst/>
          </a:prstGeom>
        </p:spPr>
      </p:pic>
      <p:pic>
        <p:nvPicPr>
          <p:cNvPr id="50" name="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" y="109643"/>
            <a:ext cx="5750059" cy="3348935"/>
          </a:xfrm>
          <a:prstGeom prst="rect">
            <a:avLst/>
          </a:prstGeom>
        </p:spPr>
      </p:pic>
      <p:pic>
        <p:nvPicPr>
          <p:cNvPr id="51" name="5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r="93356" b="55871"/>
          <a:stretch/>
        </p:blipFill>
        <p:spPr>
          <a:xfrm>
            <a:off x="3247433" y="4709461"/>
            <a:ext cx="538123" cy="596900"/>
          </a:xfrm>
          <a:prstGeom prst="rect">
            <a:avLst/>
          </a:prstGeom>
        </p:spPr>
      </p:pic>
      <p:pic>
        <p:nvPicPr>
          <p:cNvPr id="52" name="5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5" t="55523"/>
          <a:stretch/>
        </p:blipFill>
        <p:spPr>
          <a:xfrm>
            <a:off x="8948957" y="5862572"/>
            <a:ext cx="843576" cy="842824"/>
          </a:xfrm>
          <a:prstGeom prst="rect">
            <a:avLst/>
          </a:prstGeom>
        </p:spPr>
      </p:pic>
      <p:pic>
        <p:nvPicPr>
          <p:cNvPr id="55" name="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" y="151088"/>
            <a:ext cx="1641067" cy="1641067"/>
          </a:xfrm>
          <a:prstGeom prst="rect">
            <a:avLst/>
          </a:prstGeom>
        </p:spPr>
      </p:pic>
      <p:sp>
        <p:nvSpPr>
          <p:cNvPr id="54" name="53"/>
          <p:cNvSpPr/>
          <p:nvPr/>
        </p:nvSpPr>
        <p:spPr>
          <a:xfrm rot="16200000" flipH="1">
            <a:off x="5234459" y="-1305095"/>
            <a:ext cx="1772793" cy="8697777"/>
          </a:xfrm>
          <a:prstGeom prst="rect">
            <a:avLst/>
          </a:prstGeom>
          <a:effectLst>
            <a:glow rad="1905000">
              <a:schemeClr val="bg1">
                <a:alpha val="32000"/>
              </a:schemeClr>
            </a:glow>
          </a:effectLst>
        </p:spPr>
        <p:txBody>
          <a:bodyPr vert="eaVert"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6000" b="1">
                <a:solidFill>
                  <a:srgbClr val="FFFF00"/>
                </a:solidFill>
                <a:latin typeface="+mj-lt"/>
                <a:ea typeface="迷你简隶二" panose="03000509000000000000" pitchFamily="65" charset="-122"/>
              </a:rPr>
              <a:t>Chúc các em học tốt</a:t>
            </a:r>
            <a:endParaRPr lang="zh-CN" altLang="en-US" sz="6000" b="1" dirty="0">
              <a:solidFill>
                <a:srgbClr val="FFFF00"/>
              </a:solidFill>
              <a:latin typeface="+mj-lt"/>
              <a:ea typeface="迷你简隶二" panose="03000509000000000000" pitchFamily="65" charset="-122"/>
            </a:endParaRPr>
          </a:p>
        </p:txBody>
      </p:sp>
      <p:pic>
        <p:nvPicPr>
          <p:cNvPr id="56" name="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594" y="-499266"/>
            <a:ext cx="2564363" cy="3680679"/>
          </a:xfrm>
          <a:prstGeom prst="rect">
            <a:avLst/>
          </a:prstGeom>
        </p:spPr>
      </p:pic>
      <p:pic>
        <p:nvPicPr>
          <p:cNvPr id="27" name="2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0246"/>
          <a:stretch/>
        </p:blipFill>
        <p:spPr>
          <a:xfrm>
            <a:off x="216421" y="7119970"/>
            <a:ext cx="2024578" cy="806303"/>
          </a:xfrm>
          <a:prstGeom prst="rect">
            <a:avLst/>
          </a:prstGeom>
        </p:spPr>
      </p:pic>
      <p:pic>
        <p:nvPicPr>
          <p:cNvPr id="28" name="2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0237"/>
          <a:stretch/>
        </p:blipFill>
        <p:spPr>
          <a:xfrm>
            <a:off x="1427967" y="6901841"/>
            <a:ext cx="2848144" cy="1024432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8" t="22675"/>
          <a:stretch/>
        </p:blipFill>
        <p:spPr>
          <a:xfrm>
            <a:off x="8087191" y="7014575"/>
            <a:ext cx="2076246" cy="1750705"/>
          </a:xfrm>
          <a:prstGeom prst="rect">
            <a:avLst/>
          </a:prstGeom>
        </p:spPr>
      </p:pic>
      <p:pic>
        <p:nvPicPr>
          <p:cNvPr id="30" name="2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/>
          <a:stretch/>
        </p:blipFill>
        <p:spPr>
          <a:xfrm>
            <a:off x="8974296" y="7615825"/>
            <a:ext cx="3519561" cy="12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39 -7.40741E-7 C 0.02995 -0.09768 0.03802 -0.27083 0.04219 -0.48727 C 0.0388 -0.68449 0.0069 -0.79259 -0.02409 -0.85139 " pathEditMode="relative" rAng="0" ptsTypes="AAA">
                                      <p:cBhvr>
                                        <p:cTn id="26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425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352 0.00949 L -0.01771 -0.84907 " pathEditMode="relative" rAng="0" ptsTypes="AA">
                                      <p:cBhvr>
                                        <p:cTn id="28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429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C -0.00898 -0.05324 -0.02057 -0.10903 -0.02617 -0.18958 C -0.03072 -0.24931 -0.02278 -0.3081 -0.02226 -0.36366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81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7.40741E-7 C -0.01146 -0.05509 -0.02565 -0.10741 -0.02838 -0.18495 C -0.0306 -0.25972 -0.02292 -0.31505 -0.01497 -0.36528 " pathEditMode="relative" rAng="0" ptsTypes="AAA">
                                      <p:cBhvr>
                                        <p:cTn id="3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182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-1.85185E-6 C -0.02891 0.06435 -0.07956 0.12384 -0.1069 0.14491 C -0.13919 0.16644 -0.1711 0.1838 -0.25794 0.17801 " pathEditMode="relative" rAng="0" ptsTypes="AAA">
                                      <p:cBhvr>
                                        <p:cTn id="34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89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151</Words>
  <Application>Microsoft Office PowerPoint</Application>
  <PresentationFormat>Widescreen</PresentationFormat>
  <Paragraphs>34</Paragraphs>
  <Slides>9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SimSun</vt:lpstr>
      <vt:lpstr>.VnTime</vt:lpstr>
      <vt:lpstr>Arial</vt:lpstr>
      <vt:lpstr>Calibri</vt:lpstr>
      <vt:lpstr>Calibri Light</vt:lpstr>
      <vt:lpstr>Times New Roman</vt:lpstr>
      <vt:lpstr>Office 主题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Nguyen Thi Hong_GV</cp:lastModifiedBy>
  <cp:revision>38</cp:revision>
  <dcterms:created xsi:type="dcterms:W3CDTF">2018-07-15T00:14:28Z</dcterms:created>
  <dcterms:modified xsi:type="dcterms:W3CDTF">2023-08-14T13:33:01Z</dcterms:modified>
</cp:coreProperties>
</file>